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12" r:id="rId1"/>
  </p:sldMasterIdLst>
  <p:notesMasterIdLst>
    <p:notesMasterId r:id="rId3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340" r:id="rId10"/>
    <p:sldId id="346" r:id="rId11"/>
    <p:sldId id="347" r:id="rId12"/>
    <p:sldId id="348" r:id="rId13"/>
    <p:sldId id="349" r:id="rId14"/>
    <p:sldId id="350" r:id="rId15"/>
    <p:sldId id="351" r:id="rId16"/>
    <p:sldId id="352" r:id="rId17"/>
    <p:sldId id="264" r:id="rId18"/>
    <p:sldId id="341" r:id="rId19"/>
    <p:sldId id="342" r:id="rId20"/>
    <p:sldId id="343" r:id="rId21"/>
    <p:sldId id="344" r:id="rId22"/>
    <p:sldId id="345" r:id="rId23"/>
    <p:sldId id="353" r:id="rId24"/>
    <p:sldId id="355" r:id="rId25"/>
    <p:sldId id="354" r:id="rId26"/>
    <p:sldId id="356" r:id="rId27"/>
    <p:sldId id="357" r:id="rId28"/>
    <p:sldId id="358" r:id="rId29"/>
    <p:sldId id="359" r:id="rId30"/>
    <p:sldId id="361" r:id="rId31"/>
  </p:sldIdLst>
  <p:sldSz cx="9144000" cy="5143500" type="screen16x9"/>
  <p:notesSz cx="6858000" cy="9144000"/>
  <p:embeddedFontLst>
    <p:embeddedFont>
      <p:font typeface="Balsamiq Sans" panose="020B0604020202020204" charset="0"/>
      <p:regular r:id="rId33"/>
      <p:bold r:id="rId34"/>
      <p:italic r:id="rId35"/>
      <p:boldItalic r:id="rId36"/>
    </p:embeddedFont>
    <p:embeddedFont>
      <p:font typeface="Open Sans" panose="020B0606030504020204" pitchFamily="34" charset="0"/>
      <p:regular r:id="rId37"/>
      <p:bold r:id="rId38"/>
      <p:italic r:id="rId39"/>
      <p:boldItalic r:id="rId4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6E7D39D-153B-48C4-97F1-292EFB8AC4B5}">
  <a:tblStyle styleId="{E6E7D39D-153B-48C4-97F1-292EFB8AC4B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94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7.fntdata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1" name="Google Shape;4361;g11a1ccd9bf3_0_1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62" name="Google Shape;4362;g11a1ccd9bf3_0_1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5" name="Google Shape;4525;g11a1a2aa2d3_0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26" name="Google Shape;4526;g11a1a2aa2d3_0_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9" name="Google Shape;4539;g119ec1dc325_0_6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40" name="Google Shape;4540;g119ec1dc325_0_6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4" name="Google Shape;4584;g13367e44202_1_9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85" name="Google Shape;4585;g13367e44202_1_9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7" name="Google Shape;4717;g11fea237f49_1_12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18" name="Google Shape;4718;g11fea237f49_1_12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0" name="Google Shape;4810;g119ec1dc325_0_10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11" name="Google Shape;4811;g119ec1dc325_0_10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4" name="Google Shape;4994;g11a02e45136_0_8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95" name="Google Shape;4995;g11a02e45136_0_8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1" name="Google Shape;5151;g11e3af78c8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52" name="Google Shape;5152;g11e3af78c8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accent3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-175" y="0"/>
            <a:ext cx="9143979" cy="902450"/>
          </a:xfrm>
          <a:custGeom>
            <a:avLst/>
            <a:gdLst/>
            <a:ahLst/>
            <a:cxnLst/>
            <a:rect l="l" t="t" r="r" b="b"/>
            <a:pathLst>
              <a:path w="212762" h="36098" extrusionOk="0">
                <a:moveTo>
                  <a:pt x="0" y="0"/>
                </a:moveTo>
                <a:lnTo>
                  <a:pt x="0" y="5701"/>
                </a:lnTo>
                <a:lnTo>
                  <a:pt x="212762" y="36098"/>
                </a:lnTo>
                <a:lnTo>
                  <a:pt x="21276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 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0" name="Google Shape;10;p2"/>
          <p:cNvSpPr/>
          <p:nvPr/>
        </p:nvSpPr>
        <p:spPr>
          <a:xfrm>
            <a:off x="325" y="4039400"/>
            <a:ext cx="9200404" cy="1138194"/>
          </a:xfrm>
          <a:custGeom>
            <a:avLst/>
            <a:gdLst/>
            <a:ahLst/>
            <a:cxnLst/>
            <a:rect l="l" t="t" r="r" b="b"/>
            <a:pathLst>
              <a:path w="212763" h="27210" extrusionOk="0">
                <a:moveTo>
                  <a:pt x="1" y="1"/>
                </a:moveTo>
                <a:lnTo>
                  <a:pt x="1" y="27210"/>
                </a:lnTo>
                <a:lnTo>
                  <a:pt x="212763" y="27210"/>
                </a:lnTo>
                <a:lnTo>
                  <a:pt x="212763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2477550" y="942475"/>
            <a:ext cx="4188900" cy="233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Font typeface="Balsamiq Sans"/>
              <a:buNone/>
              <a:defRPr sz="52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alsamiq Sans"/>
              <a:buNone/>
              <a:defRPr sz="5200" b="1">
                <a:solidFill>
                  <a:srgbClr val="191919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alsamiq Sans"/>
              <a:buNone/>
              <a:defRPr sz="5200" b="1">
                <a:solidFill>
                  <a:srgbClr val="191919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alsamiq Sans"/>
              <a:buNone/>
              <a:defRPr sz="5200" b="1">
                <a:solidFill>
                  <a:srgbClr val="191919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alsamiq Sans"/>
              <a:buNone/>
              <a:defRPr sz="5200" b="1">
                <a:solidFill>
                  <a:srgbClr val="191919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alsamiq Sans"/>
              <a:buNone/>
              <a:defRPr sz="5200" b="1">
                <a:solidFill>
                  <a:srgbClr val="191919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alsamiq Sans"/>
              <a:buNone/>
              <a:defRPr sz="5200" b="1">
                <a:solidFill>
                  <a:srgbClr val="191919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alsamiq Sans"/>
              <a:buNone/>
              <a:defRPr sz="5200" b="1">
                <a:solidFill>
                  <a:srgbClr val="191919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alsamiq Sans"/>
              <a:buNone/>
              <a:defRPr sz="5200" b="1">
                <a:solidFill>
                  <a:srgbClr val="191919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2477575" y="3330588"/>
            <a:ext cx="4188900" cy="4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grpSp>
        <p:nvGrpSpPr>
          <p:cNvPr id="13" name="Google Shape;13;p2"/>
          <p:cNvGrpSpPr/>
          <p:nvPr/>
        </p:nvGrpSpPr>
        <p:grpSpPr>
          <a:xfrm>
            <a:off x="-221497" y="504869"/>
            <a:ext cx="1536924" cy="3541378"/>
            <a:chOff x="-221497" y="504869"/>
            <a:chExt cx="1536924" cy="3541378"/>
          </a:xfrm>
        </p:grpSpPr>
        <p:sp>
          <p:nvSpPr>
            <p:cNvPr id="14" name="Google Shape;14;p2"/>
            <p:cNvSpPr/>
            <p:nvPr/>
          </p:nvSpPr>
          <p:spPr>
            <a:xfrm>
              <a:off x="881973" y="1179358"/>
              <a:ext cx="433454" cy="2866889"/>
            </a:xfrm>
            <a:custGeom>
              <a:avLst/>
              <a:gdLst/>
              <a:ahLst/>
              <a:cxnLst/>
              <a:rect l="l" t="t" r="r" b="b"/>
              <a:pathLst>
                <a:path w="11538" h="76313" extrusionOk="0">
                  <a:moveTo>
                    <a:pt x="2029" y="1"/>
                  </a:moveTo>
                  <a:lnTo>
                    <a:pt x="0" y="2725"/>
                  </a:lnTo>
                  <a:lnTo>
                    <a:pt x="0" y="76312"/>
                  </a:lnTo>
                  <a:lnTo>
                    <a:pt x="11537" y="76312"/>
                  </a:lnTo>
                  <a:lnTo>
                    <a:pt x="202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5" name="Google Shape;15;p2"/>
            <p:cNvGrpSpPr/>
            <p:nvPr/>
          </p:nvGrpSpPr>
          <p:grpSpPr>
            <a:xfrm>
              <a:off x="-221497" y="1179358"/>
              <a:ext cx="1179732" cy="2866889"/>
              <a:chOff x="-221497" y="1179358"/>
              <a:chExt cx="1179732" cy="2866889"/>
            </a:xfrm>
          </p:grpSpPr>
          <p:grpSp>
            <p:nvGrpSpPr>
              <p:cNvPr id="16" name="Google Shape;16;p2"/>
              <p:cNvGrpSpPr/>
              <p:nvPr/>
            </p:nvGrpSpPr>
            <p:grpSpPr>
              <a:xfrm>
                <a:off x="-221497" y="1179358"/>
                <a:ext cx="1179732" cy="2866889"/>
                <a:chOff x="-221497" y="1179358"/>
                <a:chExt cx="1179732" cy="2866889"/>
              </a:xfrm>
            </p:grpSpPr>
            <p:sp>
              <p:nvSpPr>
                <p:cNvPr id="17" name="Google Shape;17;p2"/>
                <p:cNvSpPr/>
                <p:nvPr/>
              </p:nvSpPr>
              <p:spPr>
                <a:xfrm>
                  <a:off x="-221497" y="1179358"/>
                  <a:ext cx="1179732" cy="28668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403" h="76313" extrusionOk="0">
                      <a:moveTo>
                        <a:pt x="0" y="1"/>
                      </a:moveTo>
                      <a:lnTo>
                        <a:pt x="0" y="76312"/>
                      </a:lnTo>
                      <a:lnTo>
                        <a:pt x="31402" y="76312"/>
                      </a:lnTo>
                      <a:lnTo>
                        <a:pt x="31402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" name="Google Shape;18;p2"/>
                <p:cNvSpPr/>
                <p:nvPr/>
              </p:nvSpPr>
              <p:spPr>
                <a:xfrm>
                  <a:off x="592290" y="1179358"/>
                  <a:ext cx="365945" cy="28668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76313" extrusionOk="0">
                      <a:moveTo>
                        <a:pt x="1" y="1"/>
                      </a:moveTo>
                      <a:lnTo>
                        <a:pt x="1" y="76312"/>
                      </a:lnTo>
                      <a:lnTo>
                        <a:pt x="9740" y="76312"/>
                      </a:lnTo>
                      <a:lnTo>
                        <a:pt x="9740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" name="Google Shape;19;p2"/>
                <p:cNvSpPr/>
                <p:nvPr/>
              </p:nvSpPr>
              <p:spPr>
                <a:xfrm>
                  <a:off x="706270" y="1865416"/>
                  <a:ext cx="175741" cy="21808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78" h="58051" extrusionOk="0">
                      <a:moveTo>
                        <a:pt x="1122" y="19904"/>
                      </a:moveTo>
                      <a:lnTo>
                        <a:pt x="1" y="24658"/>
                      </a:lnTo>
                      <a:lnTo>
                        <a:pt x="1" y="58050"/>
                      </a:lnTo>
                      <a:lnTo>
                        <a:pt x="1122" y="58050"/>
                      </a:lnTo>
                      <a:lnTo>
                        <a:pt x="1122" y="19904"/>
                      </a:lnTo>
                      <a:close/>
                      <a:moveTo>
                        <a:pt x="4677" y="0"/>
                      </a:moveTo>
                      <a:lnTo>
                        <a:pt x="2822" y="4986"/>
                      </a:lnTo>
                      <a:lnTo>
                        <a:pt x="2822" y="55132"/>
                      </a:lnTo>
                      <a:lnTo>
                        <a:pt x="2822" y="58050"/>
                      </a:lnTo>
                      <a:lnTo>
                        <a:pt x="4677" y="58050"/>
                      </a:lnTo>
                      <a:lnTo>
                        <a:pt x="4677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" name="Google Shape;20;p2"/>
                <p:cNvSpPr/>
                <p:nvPr/>
              </p:nvSpPr>
              <p:spPr>
                <a:xfrm>
                  <a:off x="-140915" y="1281730"/>
                  <a:ext cx="649767" cy="7390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296" h="19673" extrusionOk="0">
                      <a:moveTo>
                        <a:pt x="0" y="0"/>
                      </a:moveTo>
                      <a:lnTo>
                        <a:pt x="0" y="19672"/>
                      </a:lnTo>
                      <a:lnTo>
                        <a:pt x="17296" y="19672"/>
                      </a:lnTo>
                      <a:lnTo>
                        <a:pt x="17296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" name="Google Shape;21;p2"/>
                <p:cNvSpPr/>
                <p:nvPr/>
              </p:nvSpPr>
              <p:spPr>
                <a:xfrm>
                  <a:off x="-140915" y="1281730"/>
                  <a:ext cx="271538" cy="7390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28" h="19673" extrusionOk="0">
                      <a:moveTo>
                        <a:pt x="0" y="0"/>
                      </a:moveTo>
                      <a:lnTo>
                        <a:pt x="0" y="19672"/>
                      </a:lnTo>
                      <a:lnTo>
                        <a:pt x="7228" y="19672"/>
                      </a:lnTo>
                      <a:lnTo>
                        <a:pt x="7228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" name="Google Shape;22;p2"/>
                <p:cNvSpPr/>
                <p:nvPr/>
              </p:nvSpPr>
              <p:spPr>
                <a:xfrm>
                  <a:off x="-140915" y="2088266"/>
                  <a:ext cx="649767" cy="7732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296" h="20582" extrusionOk="0">
                      <a:moveTo>
                        <a:pt x="17296" y="1"/>
                      </a:moveTo>
                      <a:lnTo>
                        <a:pt x="0" y="909"/>
                      </a:lnTo>
                      <a:lnTo>
                        <a:pt x="0" y="20581"/>
                      </a:lnTo>
                      <a:lnTo>
                        <a:pt x="17296" y="20581"/>
                      </a:lnTo>
                      <a:lnTo>
                        <a:pt x="17296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" name="Google Shape;23;p2"/>
                <p:cNvSpPr/>
                <p:nvPr/>
              </p:nvSpPr>
              <p:spPr>
                <a:xfrm>
                  <a:off x="-140915" y="2108590"/>
                  <a:ext cx="271538" cy="7528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28" h="20041" extrusionOk="0">
                      <a:moveTo>
                        <a:pt x="7228" y="1"/>
                      </a:moveTo>
                      <a:lnTo>
                        <a:pt x="0" y="368"/>
                      </a:lnTo>
                      <a:lnTo>
                        <a:pt x="0" y="20040"/>
                      </a:lnTo>
                      <a:lnTo>
                        <a:pt x="7228" y="20040"/>
                      </a:lnTo>
                      <a:lnTo>
                        <a:pt x="7228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" name="Google Shape;24;p2"/>
                <p:cNvSpPr/>
                <p:nvPr/>
              </p:nvSpPr>
              <p:spPr>
                <a:xfrm>
                  <a:off x="-140915" y="2933310"/>
                  <a:ext cx="649767" cy="7695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296" h="20484" extrusionOk="0">
                      <a:moveTo>
                        <a:pt x="0" y="0"/>
                      </a:moveTo>
                      <a:lnTo>
                        <a:pt x="0" y="20484"/>
                      </a:lnTo>
                      <a:lnTo>
                        <a:pt x="17296" y="20484"/>
                      </a:lnTo>
                      <a:lnTo>
                        <a:pt x="17296" y="79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5" name="Google Shape;25;p2"/>
              <p:cNvSpPr/>
              <p:nvPr/>
            </p:nvSpPr>
            <p:spPr>
              <a:xfrm>
                <a:off x="-140915" y="2933310"/>
                <a:ext cx="271538" cy="769533"/>
              </a:xfrm>
              <a:custGeom>
                <a:avLst/>
                <a:gdLst/>
                <a:ahLst/>
                <a:cxnLst/>
                <a:rect l="l" t="t" r="r" b="b"/>
                <a:pathLst>
                  <a:path w="7228" h="20484" extrusionOk="0">
                    <a:moveTo>
                      <a:pt x="0" y="0"/>
                    </a:moveTo>
                    <a:lnTo>
                      <a:pt x="0" y="20484"/>
                    </a:lnTo>
                    <a:lnTo>
                      <a:pt x="7228" y="20484"/>
                    </a:lnTo>
                    <a:lnTo>
                      <a:pt x="7228" y="3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6" name="Google Shape;26;p2"/>
            <p:cNvGrpSpPr/>
            <p:nvPr/>
          </p:nvGrpSpPr>
          <p:grpSpPr>
            <a:xfrm>
              <a:off x="113172" y="504869"/>
              <a:ext cx="510392" cy="674487"/>
              <a:chOff x="-37116" y="2186994"/>
              <a:chExt cx="510392" cy="674487"/>
            </a:xfrm>
          </p:grpSpPr>
          <p:sp>
            <p:nvSpPr>
              <p:cNvPr id="27" name="Google Shape;27;p2"/>
              <p:cNvSpPr/>
              <p:nvPr/>
            </p:nvSpPr>
            <p:spPr>
              <a:xfrm>
                <a:off x="63791" y="2706778"/>
                <a:ext cx="256323" cy="143808"/>
              </a:xfrm>
              <a:custGeom>
                <a:avLst/>
                <a:gdLst/>
                <a:ahLst/>
                <a:cxnLst/>
                <a:rect l="l" t="t" r="r" b="b"/>
                <a:pathLst>
                  <a:path w="6823" h="3828" extrusionOk="0">
                    <a:moveTo>
                      <a:pt x="2706" y="1"/>
                    </a:moveTo>
                    <a:lnTo>
                      <a:pt x="2706" y="2900"/>
                    </a:lnTo>
                    <a:lnTo>
                      <a:pt x="136" y="3692"/>
                    </a:lnTo>
                    <a:lnTo>
                      <a:pt x="1" y="3827"/>
                    </a:lnTo>
                    <a:lnTo>
                      <a:pt x="6822" y="3827"/>
                    </a:lnTo>
                    <a:lnTo>
                      <a:pt x="6687" y="3692"/>
                    </a:lnTo>
                    <a:lnTo>
                      <a:pt x="4098" y="2900"/>
                    </a:lnTo>
                    <a:lnTo>
                      <a:pt x="4098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52896" y="2850548"/>
                <a:ext cx="278112" cy="10932"/>
              </a:xfrm>
              <a:custGeom>
                <a:avLst/>
                <a:gdLst/>
                <a:ahLst/>
                <a:cxnLst/>
                <a:rect l="l" t="t" r="r" b="b"/>
                <a:pathLst>
                  <a:path w="7403" h="291" extrusionOk="0">
                    <a:moveTo>
                      <a:pt x="291" y="0"/>
                    </a:moveTo>
                    <a:lnTo>
                      <a:pt x="1" y="290"/>
                    </a:lnTo>
                    <a:lnTo>
                      <a:pt x="7402" y="290"/>
                    </a:lnTo>
                    <a:lnTo>
                      <a:pt x="711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80508" y="2186994"/>
                <a:ext cx="392768" cy="506786"/>
              </a:xfrm>
              <a:custGeom>
                <a:avLst/>
                <a:gdLst/>
                <a:ahLst/>
                <a:cxnLst/>
                <a:rect l="l" t="t" r="r" b="b"/>
                <a:pathLst>
                  <a:path w="10455" h="13490" extrusionOk="0">
                    <a:moveTo>
                      <a:pt x="5836" y="368"/>
                    </a:moveTo>
                    <a:cubicBezTo>
                      <a:pt x="8677" y="1721"/>
                      <a:pt x="10204" y="4890"/>
                      <a:pt x="9508" y="7962"/>
                    </a:cubicBezTo>
                    <a:cubicBezTo>
                      <a:pt x="8812" y="11035"/>
                      <a:pt x="6068" y="13219"/>
                      <a:pt x="2918" y="13219"/>
                    </a:cubicBezTo>
                    <a:cubicBezTo>
                      <a:pt x="2049" y="13219"/>
                      <a:pt x="1179" y="13064"/>
                      <a:pt x="367" y="12716"/>
                    </a:cubicBezTo>
                    <a:lnTo>
                      <a:pt x="5836" y="368"/>
                    </a:lnTo>
                    <a:close/>
                    <a:moveTo>
                      <a:pt x="5701" y="1"/>
                    </a:moveTo>
                    <a:lnTo>
                      <a:pt x="0" y="12851"/>
                    </a:lnTo>
                    <a:lnTo>
                      <a:pt x="136" y="12909"/>
                    </a:lnTo>
                    <a:cubicBezTo>
                      <a:pt x="1005" y="13296"/>
                      <a:pt x="1952" y="13489"/>
                      <a:pt x="2918" y="13489"/>
                    </a:cubicBezTo>
                    <a:lnTo>
                      <a:pt x="2938" y="13489"/>
                    </a:lnTo>
                    <a:cubicBezTo>
                      <a:pt x="6223" y="13470"/>
                      <a:pt x="9063" y="11151"/>
                      <a:pt x="9759" y="7943"/>
                    </a:cubicBezTo>
                    <a:cubicBezTo>
                      <a:pt x="10455" y="4716"/>
                      <a:pt x="8812" y="1450"/>
                      <a:pt x="5836" y="59"/>
                    </a:cubicBezTo>
                    <a:lnTo>
                      <a:pt x="570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0" name="Google Shape;30;p2"/>
              <p:cNvGrpSpPr/>
              <p:nvPr/>
            </p:nvGrpSpPr>
            <p:grpSpPr>
              <a:xfrm>
                <a:off x="-37116" y="2201532"/>
                <a:ext cx="466851" cy="455919"/>
                <a:chOff x="-37116" y="2201532"/>
                <a:chExt cx="466851" cy="455919"/>
              </a:xfrm>
            </p:grpSpPr>
            <p:sp>
              <p:nvSpPr>
                <p:cNvPr id="31" name="Google Shape;31;p2"/>
                <p:cNvSpPr/>
                <p:nvPr/>
              </p:nvSpPr>
              <p:spPr>
                <a:xfrm>
                  <a:off x="-37116" y="2201532"/>
                  <a:ext cx="454492" cy="4559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98" h="12136" extrusionOk="0">
                      <a:moveTo>
                        <a:pt x="6049" y="0"/>
                      </a:moveTo>
                      <a:cubicBezTo>
                        <a:pt x="2706" y="0"/>
                        <a:pt x="1" y="2725"/>
                        <a:pt x="1" y="6068"/>
                      </a:cubicBezTo>
                      <a:cubicBezTo>
                        <a:pt x="1" y="9430"/>
                        <a:pt x="2706" y="12136"/>
                        <a:pt x="6049" y="12136"/>
                      </a:cubicBezTo>
                      <a:cubicBezTo>
                        <a:pt x="9392" y="12136"/>
                        <a:pt x="12098" y="9430"/>
                        <a:pt x="12098" y="6068"/>
                      </a:cubicBezTo>
                      <a:cubicBezTo>
                        <a:pt x="12098" y="2725"/>
                        <a:pt x="9392" y="0"/>
                        <a:pt x="604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" name="Google Shape;32;p2"/>
                <p:cNvSpPr/>
                <p:nvPr/>
              </p:nvSpPr>
              <p:spPr>
                <a:xfrm>
                  <a:off x="51468" y="2201532"/>
                  <a:ext cx="217103" cy="3920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79" h="10436" extrusionOk="0">
                      <a:moveTo>
                        <a:pt x="3227" y="0"/>
                      </a:moveTo>
                      <a:cubicBezTo>
                        <a:pt x="2319" y="78"/>
                        <a:pt x="1430" y="348"/>
                        <a:pt x="657" y="812"/>
                      </a:cubicBezTo>
                      <a:lnTo>
                        <a:pt x="309" y="1411"/>
                      </a:lnTo>
                      <a:lnTo>
                        <a:pt x="0" y="1894"/>
                      </a:lnTo>
                      <a:lnTo>
                        <a:pt x="136" y="1894"/>
                      </a:lnTo>
                      <a:lnTo>
                        <a:pt x="329" y="1701"/>
                      </a:lnTo>
                      <a:lnTo>
                        <a:pt x="657" y="1218"/>
                      </a:lnTo>
                      <a:lnTo>
                        <a:pt x="329" y="1913"/>
                      </a:lnTo>
                      <a:lnTo>
                        <a:pt x="78" y="2203"/>
                      </a:lnTo>
                      <a:lnTo>
                        <a:pt x="329" y="2590"/>
                      </a:lnTo>
                      <a:lnTo>
                        <a:pt x="967" y="3247"/>
                      </a:lnTo>
                      <a:lnTo>
                        <a:pt x="1121" y="3730"/>
                      </a:lnTo>
                      <a:lnTo>
                        <a:pt x="1682" y="4174"/>
                      </a:lnTo>
                      <a:lnTo>
                        <a:pt x="1488" y="4503"/>
                      </a:lnTo>
                      <a:lnTo>
                        <a:pt x="947" y="4793"/>
                      </a:lnTo>
                      <a:lnTo>
                        <a:pt x="599" y="5430"/>
                      </a:lnTo>
                      <a:cubicBezTo>
                        <a:pt x="599" y="5430"/>
                        <a:pt x="1334" y="6706"/>
                        <a:pt x="1334" y="6764"/>
                      </a:cubicBezTo>
                      <a:cubicBezTo>
                        <a:pt x="1334" y="6822"/>
                        <a:pt x="1198" y="7517"/>
                        <a:pt x="1198" y="7517"/>
                      </a:cubicBezTo>
                      <a:lnTo>
                        <a:pt x="677" y="8715"/>
                      </a:lnTo>
                      <a:lnTo>
                        <a:pt x="503" y="9798"/>
                      </a:lnTo>
                      <a:lnTo>
                        <a:pt x="754" y="10435"/>
                      </a:lnTo>
                      <a:lnTo>
                        <a:pt x="967" y="10319"/>
                      </a:lnTo>
                      <a:lnTo>
                        <a:pt x="1082" y="9836"/>
                      </a:lnTo>
                      <a:lnTo>
                        <a:pt x="1546" y="9334"/>
                      </a:lnTo>
                      <a:lnTo>
                        <a:pt x="2957" y="8986"/>
                      </a:lnTo>
                      <a:lnTo>
                        <a:pt x="3440" y="8406"/>
                      </a:lnTo>
                      <a:lnTo>
                        <a:pt x="3942" y="8406"/>
                      </a:lnTo>
                      <a:lnTo>
                        <a:pt x="4812" y="7981"/>
                      </a:lnTo>
                      <a:lnTo>
                        <a:pt x="4928" y="7653"/>
                      </a:lnTo>
                      <a:lnTo>
                        <a:pt x="5546" y="7343"/>
                      </a:lnTo>
                      <a:lnTo>
                        <a:pt x="5778" y="7092"/>
                      </a:lnTo>
                      <a:lnTo>
                        <a:pt x="4754" y="6493"/>
                      </a:lnTo>
                      <a:lnTo>
                        <a:pt x="4677" y="6165"/>
                      </a:lnTo>
                      <a:lnTo>
                        <a:pt x="4194" y="6068"/>
                      </a:lnTo>
                      <a:lnTo>
                        <a:pt x="4213" y="5469"/>
                      </a:lnTo>
                      <a:lnTo>
                        <a:pt x="3691" y="5160"/>
                      </a:lnTo>
                      <a:lnTo>
                        <a:pt x="3112" y="4290"/>
                      </a:lnTo>
                      <a:lnTo>
                        <a:pt x="2397" y="3865"/>
                      </a:lnTo>
                      <a:lnTo>
                        <a:pt x="1662" y="4000"/>
                      </a:lnTo>
                      <a:lnTo>
                        <a:pt x="1334" y="3749"/>
                      </a:lnTo>
                      <a:lnTo>
                        <a:pt x="1276" y="3401"/>
                      </a:lnTo>
                      <a:lnTo>
                        <a:pt x="1411" y="3227"/>
                      </a:lnTo>
                      <a:lnTo>
                        <a:pt x="1430" y="3015"/>
                      </a:lnTo>
                      <a:lnTo>
                        <a:pt x="1160" y="2744"/>
                      </a:lnTo>
                      <a:lnTo>
                        <a:pt x="1643" y="2493"/>
                      </a:lnTo>
                      <a:lnTo>
                        <a:pt x="1334" y="2435"/>
                      </a:lnTo>
                      <a:lnTo>
                        <a:pt x="947" y="2590"/>
                      </a:lnTo>
                      <a:lnTo>
                        <a:pt x="735" y="2435"/>
                      </a:lnTo>
                      <a:lnTo>
                        <a:pt x="1082" y="1894"/>
                      </a:lnTo>
                      <a:lnTo>
                        <a:pt x="1469" y="1681"/>
                      </a:lnTo>
                      <a:lnTo>
                        <a:pt x="1952" y="1720"/>
                      </a:lnTo>
                      <a:lnTo>
                        <a:pt x="2281" y="1836"/>
                      </a:lnTo>
                      <a:lnTo>
                        <a:pt x="2242" y="2165"/>
                      </a:lnTo>
                      <a:lnTo>
                        <a:pt x="2126" y="2512"/>
                      </a:lnTo>
                      <a:lnTo>
                        <a:pt x="2455" y="2512"/>
                      </a:lnTo>
                      <a:lnTo>
                        <a:pt x="2706" y="1894"/>
                      </a:lnTo>
                      <a:lnTo>
                        <a:pt x="3363" y="1701"/>
                      </a:lnTo>
                      <a:lnTo>
                        <a:pt x="3730" y="1392"/>
                      </a:lnTo>
                      <a:lnTo>
                        <a:pt x="4116" y="1469"/>
                      </a:lnTo>
                      <a:lnTo>
                        <a:pt x="4522" y="1218"/>
                      </a:lnTo>
                      <a:lnTo>
                        <a:pt x="4522" y="966"/>
                      </a:lnTo>
                      <a:lnTo>
                        <a:pt x="3595" y="966"/>
                      </a:lnTo>
                      <a:lnTo>
                        <a:pt x="2976" y="580"/>
                      </a:lnTo>
                      <a:lnTo>
                        <a:pt x="3227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" name="Google Shape;33;p2"/>
                <p:cNvSpPr/>
                <p:nvPr/>
              </p:nvSpPr>
              <p:spPr>
                <a:xfrm>
                  <a:off x="126228" y="2304618"/>
                  <a:ext cx="50866" cy="305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4" h="812" extrusionOk="0">
                      <a:moveTo>
                        <a:pt x="1" y="0"/>
                      </a:moveTo>
                      <a:lnTo>
                        <a:pt x="387" y="348"/>
                      </a:lnTo>
                      <a:lnTo>
                        <a:pt x="774" y="561"/>
                      </a:lnTo>
                      <a:lnTo>
                        <a:pt x="1141" y="812"/>
                      </a:lnTo>
                      <a:lnTo>
                        <a:pt x="1353" y="812"/>
                      </a:lnTo>
                      <a:lnTo>
                        <a:pt x="890" y="483"/>
                      </a:lnTo>
                      <a:lnTo>
                        <a:pt x="368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" name="Google Shape;34;p2"/>
                <p:cNvSpPr/>
                <p:nvPr/>
              </p:nvSpPr>
              <p:spPr>
                <a:xfrm>
                  <a:off x="184307" y="2202058"/>
                  <a:ext cx="78441" cy="546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8" h="1455" extrusionOk="0">
                      <a:moveTo>
                        <a:pt x="344" y="1"/>
                      </a:moveTo>
                      <a:cubicBezTo>
                        <a:pt x="281" y="1"/>
                        <a:pt x="218" y="2"/>
                        <a:pt x="155" y="6"/>
                      </a:cubicBezTo>
                      <a:lnTo>
                        <a:pt x="1" y="6"/>
                      </a:lnTo>
                      <a:lnTo>
                        <a:pt x="1" y="295"/>
                      </a:lnTo>
                      <a:lnTo>
                        <a:pt x="194" y="527"/>
                      </a:lnTo>
                      <a:lnTo>
                        <a:pt x="271" y="798"/>
                      </a:lnTo>
                      <a:lnTo>
                        <a:pt x="1141" y="894"/>
                      </a:lnTo>
                      <a:lnTo>
                        <a:pt x="1701" y="1068"/>
                      </a:lnTo>
                      <a:lnTo>
                        <a:pt x="1972" y="1455"/>
                      </a:lnTo>
                      <a:lnTo>
                        <a:pt x="2088" y="1358"/>
                      </a:lnTo>
                      <a:lnTo>
                        <a:pt x="2088" y="817"/>
                      </a:lnTo>
                      <a:lnTo>
                        <a:pt x="1779" y="585"/>
                      </a:lnTo>
                      <a:lnTo>
                        <a:pt x="1643" y="353"/>
                      </a:lnTo>
                      <a:lnTo>
                        <a:pt x="1411" y="334"/>
                      </a:lnTo>
                      <a:lnTo>
                        <a:pt x="1044" y="585"/>
                      </a:lnTo>
                      <a:lnTo>
                        <a:pt x="716" y="585"/>
                      </a:lnTo>
                      <a:lnTo>
                        <a:pt x="812" y="411"/>
                      </a:lnTo>
                      <a:lnTo>
                        <a:pt x="638" y="160"/>
                      </a:lnTo>
                      <a:lnTo>
                        <a:pt x="638" y="160"/>
                      </a:lnTo>
                      <a:lnTo>
                        <a:pt x="1121" y="179"/>
                      </a:lnTo>
                      <a:lnTo>
                        <a:pt x="1257" y="102"/>
                      </a:lnTo>
                      <a:cubicBezTo>
                        <a:pt x="953" y="38"/>
                        <a:pt x="648" y="1"/>
                        <a:pt x="34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" name="Google Shape;35;p2"/>
                <p:cNvSpPr/>
                <p:nvPr/>
              </p:nvSpPr>
              <p:spPr>
                <a:xfrm>
                  <a:off x="373798" y="2316940"/>
                  <a:ext cx="24719" cy="428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8" h="1141" extrusionOk="0">
                      <a:moveTo>
                        <a:pt x="348" y="1"/>
                      </a:moveTo>
                      <a:lnTo>
                        <a:pt x="213" y="78"/>
                      </a:lnTo>
                      <a:lnTo>
                        <a:pt x="136" y="349"/>
                      </a:lnTo>
                      <a:lnTo>
                        <a:pt x="0" y="484"/>
                      </a:lnTo>
                      <a:lnTo>
                        <a:pt x="310" y="1141"/>
                      </a:lnTo>
                      <a:lnTo>
                        <a:pt x="425" y="1141"/>
                      </a:lnTo>
                      <a:lnTo>
                        <a:pt x="425" y="870"/>
                      </a:lnTo>
                      <a:lnTo>
                        <a:pt x="657" y="600"/>
                      </a:lnTo>
                      <a:cubicBezTo>
                        <a:pt x="580" y="387"/>
                        <a:pt x="464" y="194"/>
                        <a:pt x="34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" name="Google Shape;36;p2"/>
                <p:cNvSpPr/>
                <p:nvPr/>
              </p:nvSpPr>
              <p:spPr>
                <a:xfrm>
                  <a:off x="347651" y="2364124"/>
                  <a:ext cx="82085" cy="2229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5" h="5934" extrusionOk="0">
                      <a:moveTo>
                        <a:pt x="1121" y="1"/>
                      </a:moveTo>
                      <a:lnTo>
                        <a:pt x="696" y="329"/>
                      </a:lnTo>
                      <a:lnTo>
                        <a:pt x="329" y="600"/>
                      </a:lnTo>
                      <a:lnTo>
                        <a:pt x="329" y="735"/>
                      </a:lnTo>
                      <a:lnTo>
                        <a:pt x="1" y="1083"/>
                      </a:lnTo>
                      <a:lnTo>
                        <a:pt x="136" y="2049"/>
                      </a:lnTo>
                      <a:lnTo>
                        <a:pt x="271" y="2803"/>
                      </a:lnTo>
                      <a:lnTo>
                        <a:pt x="696" y="3015"/>
                      </a:lnTo>
                      <a:lnTo>
                        <a:pt x="1218" y="3151"/>
                      </a:lnTo>
                      <a:lnTo>
                        <a:pt x="1315" y="3557"/>
                      </a:lnTo>
                      <a:lnTo>
                        <a:pt x="1102" y="4658"/>
                      </a:lnTo>
                      <a:lnTo>
                        <a:pt x="310" y="5431"/>
                      </a:lnTo>
                      <a:lnTo>
                        <a:pt x="175" y="5933"/>
                      </a:lnTo>
                      <a:cubicBezTo>
                        <a:pt x="1643" y="4387"/>
                        <a:pt x="2184" y="2204"/>
                        <a:pt x="1643" y="155"/>
                      </a:cubicBezTo>
                      <a:lnTo>
                        <a:pt x="1315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37" name="Google Shape;37;p2"/>
          <p:cNvGrpSpPr/>
          <p:nvPr/>
        </p:nvGrpSpPr>
        <p:grpSpPr>
          <a:xfrm>
            <a:off x="-93016" y="3230957"/>
            <a:ext cx="501676" cy="471172"/>
            <a:chOff x="-93016" y="3230957"/>
            <a:chExt cx="501676" cy="471172"/>
          </a:xfrm>
        </p:grpSpPr>
        <p:sp>
          <p:nvSpPr>
            <p:cNvPr id="38" name="Google Shape;38;p2"/>
            <p:cNvSpPr/>
            <p:nvPr/>
          </p:nvSpPr>
          <p:spPr>
            <a:xfrm>
              <a:off x="-93016" y="3230957"/>
              <a:ext cx="74834" cy="471172"/>
            </a:xfrm>
            <a:custGeom>
              <a:avLst/>
              <a:gdLst/>
              <a:ahLst/>
              <a:cxnLst/>
              <a:rect l="l" t="t" r="r" b="b"/>
              <a:pathLst>
                <a:path w="1992" h="12542" extrusionOk="0">
                  <a:moveTo>
                    <a:pt x="1" y="0"/>
                  </a:moveTo>
                  <a:lnTo>
                    <a:pt x="1" y="12542"/>
                  </a:lnTo>
                  <a:lnTo>
                    <a:pt x="1991" y="12542"/>
                  </a:lnTo>
                  <a:lnTo>
                    <a:pt x="199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-18219" y="3230957"/>
              <a:ext cx="203278" cy="471172"/>
            </a:xfrm>
            <a:custGeom>
              <a:avLst/>
              <a:gdLst/>
              <a:ahLst/>
              <a:cxnLst/>
              <a:rect l="l" t="t" r="r" b="b"/>
              <a:pathLst>
                <a:path w="5411" h="12542" extrusionOk="0">
                  <a:moveTo>
                    <a:pt x="0" y="0"/>
                  </a:moveTo>
                  <a:lnTo>
                    <a:pt x="0" y="12542"/>
                  </a:lnTo>
                  <a:lnTo>
                    <a:pt x="5411" y="12542"/>
                  </a:lnTo>
                  <a:lnTo>
                    <a:pt x="541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130586" y="3230957"/>
              <a:ext cx="74834" cy="471172"/>
            </a:xfrm>
            <a:custGeom>
              <a:avLst/>
              <a:gdLst/>
              <a:ahLst/>
              <a:cxnLst/>
              <a:rect l="l" t="t" r="r" b="b"/>
              <a:pathLst>
                <a:path w="1992" h="12542" extrusionOk="0">
                  <a:moveTo>
                    <a:pt x="1" y="0"/>
                  </a:moveTo>
                  <a:lnTo>
                    <a:pt x="1" y="12542"/>
                  </a:lnTo>
                  <a:lnTo>
                    <a:pt x="1991" y="12542"/>
                  </a:lnTo>
                  <a:lnTo>
                    <a:pt x="199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205383" y="3230957"/>
              <a:ext cx="203278" cy="471172"/>
            </a:xfrm>
            <a:custGeom>
              <a:avLst/>
              <a:gdLst/>
              <a:ahLst/>
              <a:cxnLst/>
              <a:rect l="l" t="t" r="r" b="b"/>
              <a:pathLst>
                <a:path w="5411" h="12542" extrusionOk="0">
                  <a:moveTo>
                    <a:pt x="0" y="0"/>
                  </a:moveTo>
                  <a:lnTo>
                    <a:pt x="0" y="12542"/>
                  </a:lnTo>
                  <a:lnTo>
                    <a:pt x="5411" y="12542"/>
                  </a:lnTo>
                  <a:lnTo>
                    <a:pt x="541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" name="Google Shape;42;p2"/>
          <p:cNvGrpSpPr/>
          <p:nvPr/>
        </p:nvGrpSpPr>
        <p:grpSpPr>
          <a:xfrm>
            <a:off x="-84300" y="1516940"/>
            <a:ext cx="506786" cy="503866"/>
            <a:chOff x="-84300" y="1516940"/>
            <a:chExt cx="506786" cy="503866"/>
          </a:xfrm>
        </p:grpSpPr>
        <p:sp>
          <p:nvSpPr>
            <p:cNvPr id="43" name="Google Shape;43;p2"/>
            <p:cNvSpPr/>
            <p:nvPr/>
          </p:nvSpPr>
          <p:spPr>
            <a:xfrm>
              <a:off x="46397" y="1548872"/>
              <a:ext cx="74797" cy="471923"/>
            </a:xfrm>
            <a:custGeom>
              <a:avLst/>
              <a:gdLst/>
              <a:ahLst/>
              <a:cxnLst/>
              <a:rect l="l" t="t" r="r" b="b"/>
              <a:pathLst>
                <a:path w="1991" h="12562" extrusionOk="0">
                  <a:moveTo>
                    <a:pt x="0" y="1"/>
                  </a:moveTo>
                  <a:lnTo>
                    <a:pt x="0" y="12561"/>
                  </a:lnTo>
                  <a:lnTo>
                    <a:pt x="1990" y="12561"/>
                  </a:lnTo>
                  <a:lnTo>
                    <a:pt x="19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121156" y="1548872"/>
              <a:ext cx="203315" cy="471923"/>
            </a:xfrm>
            <a:custGeom>
              <a:avLst/>
              <a:gdLst/>
              <a:ahLst/>
              <a:cxnLst/>
              <a:rect l="l" t="t" r="r" b="b"/>
              <a:pathLst>
                <a:path w="5412" h="12562" extrusionOk="0">
                  <a:moveTo>
                    <a:pt x="0" y="1"/>
                  </a:moveTo>
                  <a:lnTo>
                    <a:pt x="0" y="12561"/>
                  </a:lnTo>
                  <a:lnTo>
                    <a:pt x="5411" y="12561"/>
                  </a:lnTo>
                  <a:lnTo>
                    <a:pt x="541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194488" y="1633098"/>
              <a:ext cx="61723" cy="387697"/>
            </a:xfrm>
            <a:custGeom>
              <a:avLst/>
              <a:gdLst/>
              <a:ahLst/>
              <a:cxnLst/>
              <a:rect l="l" t="t" r="r" b="b"/>
              <a:pathLst>
                <a:path w="1643" h="10320" extrusionOk="0">
                  <a:moveTo>
                    <a:pt x="0" y="0"/>
                  </a:moveTo>
                  <a:lnTo>
                    <a:pt x="0" y="10319"/>
                  </a:lnTo>
                  <a:lnTo>
                    <a:pt x="1643" y="10319"/>
                  </a:lnTo>
                  <a:lnTo>
                    <a:pt x="164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256174" y="1633098"/>
              <a:ext cx="166311" cy="387697"/>
            </a:xfrm>
            <a:custGeom>
              <a:avLst/>
              <a:gdLst/>
              <a:ahLst/>
              <a:cxnLst/>
              <a:rect l="l" t="t" r="r" b="b"/>
              <a:pathLst>
                <a:path w="4427" h="10320" extrusionOk="0">
                  <a:moveTo>
                    <a:pt x="1" y="0"/>
                  </a:moveTo>
                  <a:lnTo>
                    <a:pt x="1" y="10319"/>
                  </a:lnTo>
                  <a:lnTo>
                    <a:pt x="4426" y="10319"/>
                  </a:lnTo>
                  <a:lnTo>
                    <a:pt x="442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7" name="Google Shape;47;p2"/>
            <p:cNvGrpSpPr/>
            <p:nvPr/>
          </p:nvGrpSpPr>
          <p:grpSpPr>
            <a:xfrm>
              <a:off x="-84300" y="1516940"/>
              <a:ext cx="130702" cy="503866"/>
              <a:chOff x="-84300" y="1516940"/>
              <a:chExt cx="130702" cy="503866"/>
            </a:xfrm>
          </p:grpSpPr>
          <p:sp>
            <p:nvSpPr>
              <p:cNvPr id="48" name="Google Shape;48;p2"/>
              <p:cNvSpPr/>
              <p:nvPr/>
            </p:nvSpPr>
            <p:spPr>
              <a:xfrm>
                <a:off x="-84300" y="1516940"/>
                <a:ext cx="79906" cy="50385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3412" extrusionOk="0">
                    <a:moveTo>
                      <a:pt x="1" y="0"/>
                    </a:moveTo>
                    <a:lnTo>
                      <a:pt x="1" y="13411"/>
                    </a:lnTo>
                    <a:lnTo>
                      <a:pt x="2126" y="13411"/>
                    </a:lnTo>
                    <a:lnTo>
                      <a:pt x="212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-5625" y="1516950"/>
                <a:ext cx="52026" cy="50385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3412" extrusionOk="0">
                    <a:moveTo>
                      <a:pt x="1" y="0"/>
                    </a:moveTo>
                    <a:lnTo>
                      <a:pt x="1" y="13411"/>
                    </a:lnTo>
                    <a:lnTo>
                      <a:pt x="2126" y="13411"/>
                    </a:lnTo>
                    <a:lnTo>
                      <a:pt x="212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0" name="Google Shape;50;p2"/>
          <p:cNvGrpSpPr/>
          <p:nvPr/>
        </p:nvGrpSpPr>
        <p:grpSpPr>
          <a:xfrm>
            <a:off x="2936544" y="-329546"/>
            <a:ext cx="2934233" cy="708308"/>
            <a:chOff x="2375925" y="3297600"/>
            <a:chExt cx="735950" cy="177650"/>
          </a:xfrm>
        </p:grpSpPr>
        <p:sp>
          <p:nvSpPr>
            <p:cNvPr id="51" name="Google Shape;51;p2"/>
            <p:cNvSpPr/>
            <p:nvPr/>
          </p:nvSpPr>
          <p:spPr>
            <a:xfrm>
              <a:off x="2395075" y="3301550"/>
              <a:ext cx="112600" cy="138050"/>
            </a:xfrm>
            <a:custGeom>
              <a:avLst/>
              <a:gdLst/>
              <a:ahLst/>
              <a:cxnLst/>
              <a:rect l="l" t="t" r="r" b="b"/>
              <a:pathLst>
                <a:path w="4504" h="5522" extrusionOk="0">
                  <a:moveTo>
                    <a:pt x="80" y="1"/>
                  </a:moveTo>
                  <a:lnTo>
                    <a:pt x="0" y="67"/>
                  </a:lnTo>
                  <a:lnTo>
                    <a:pt x="4425" y="5521"/>
                  </a:lnTo>
                  <a:lnTo>
                    <a:pt x="4504" y="5455"/>
                  </a:lnTo>
                  <a:lnTo>
                    <a:pt x="8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375925" y="3297600"/>
              <a:ext cx="39975" cy="6625"/>
            </a:xfrm>
            <a:custGeom>
              <a:avLst/>
              <a:gdLst/>
              <a:ahLst/>
              <a:cxnLst/>
              <a:rect l="l" t="t" r="r" b="b"/>
              <a:pathLst>
                <a:path w="1599" h="265" extrusionOk="0">
                  <a:moveTo>
                    <a:pt x="0" y="0"/>
                  </a:moveTo>
                  <a:lnTo>
                    <a:pt x="344" y="251"/>
                  </a:lnTo>
                  <a:lnTo>
                    <a:pt x="1347" y="264"/>
                  </a:lnTo>
                  <a:lnTo>
                    <a:pt x="159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980125" y="3301550"/>
              <a:ext cx="112600" cy="138050"/>
            </a:xfrm>
            <a:custGeom>
              <a:avLst/>
              <a:gdLst/>
              <a:ahLst/>
              <a:cxnLst/>
              <a:rect l="l" t="t" r="r" b="b"/>
              <a:pathLst>
                <a:path w="4504" h="5522" extrusionOk="0">
                  <a:moveTo>
                    <a:pt x="4425" y="1"/>
                  </a:moveTo>
                  <a:lnTo>
                    <a:pt x="0" y="5455"/>
                  </a:lnTo>
                  <a:lnTo>
                    <a:pt x="80" y="5521"/>
                  </a:lnTo>
                  <a:lnTo>
                    <a:pt x="4504" y="67"/>
                  </a:lnTo>
                  <a:lnTo>
                    <a:pt x="442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3071900" y="3297600"/>
              <a:ext cx="39975" cy="6625"/>
            </a:xfrm>
            <a:custGeom>
              <a:avLst/>
              <a:gdLst/>
              <a:ahLst/>
              <a:cxnLst/>
              <a:rect l="l" t="t" r="r" b="b"/>
              <a:pathLst>
                <a:path w="1599" h="265" extrusionOk="0">
                  <a:moveTo>
                    <a:pt x="1" y="0"/>
                  </a:moveTo>
                  <a:lnTo>
                    <a:pt x="265" y="264"/>
                  </a:lnTo>
                  <a:lnTo>
                    <a:pt x="1255" y="251"/>
                  </a:lnTo>
                  <a:lnTo>
                    <a:pt x="159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446900" y="3428675"/>
              <a:ext cx="594000" cy="35675"/>
            </a:xfrm>
            <a:custGeom>
              <a:avLst/>
              <a:gdLst/>
              <a:ahLst/>
              <a:cxnLst/>
              <a:rect l="l" t="t" r="r" b="b"/>
              <a:pathLst>
                <a:path w="23760" h="1427" extrusionOk="0">
                  <a:moveTo>
                    <a:pt x="1" y="0"/>
                  </a:moveTo>
                  <a:lnTo>
                    <a:pt x="1" y="1427"/>
                  </a:lnTo>
                  <a:lnTo>
                    <a:pt x="23759" y="1427"/>
                  </a:lnTo>
                  <a:lnTo>
                    <a:pt x="2375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2446900" y="3464325"/>
              <a:ext cx="594000" cy="10925"/>
            </a:xfrm>
            <a:custGeom>
              <a:avLst/>
              <a:gdLst/>
              <a:ahLst/>
              <a:cxnLst/>
              <a:rect l="l" t="t" r="r" b="b"/>
              <a:pathLst>
                <a:path w="23760" h="437" extrusionOk="0">
                  <a:moveTo>
                    <a:pt x="1" y="1"/>
                  </a:moveTo>
                  <a:lnTo>
                    <a:pt x="1255" y="436"/>
                  </a:lnTo>
                  <a:lnTo>
                    <a:pt x="23284" y="436"/>
                  </a:lnTo>
                  <a:lnTo>
                    <a:pt x="2375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1285875" dist="733425" dir="15240000" algn="bl" rotWithShape="0">
                <a:schemeClr val="lt1">
                  <a:alpha val="27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" name="Google Shape;57;p2"/>
          <p:cNvGrpSpPr/>
          <p:nvPr/>
        </p:nvGrpSpPr>
        <p:grpSpPr>
          <a:xfrm>
            <a:off x="7372498" y="938600"/>
            <a:ext cx="1793806" cy="1146767"/>
            <a:chOff x="2413900" y="1707875"/>
            <a:chExt cx="835650" cy="534225"/>
          </a:xfrm>
        </p:grpSpPr>
        <p:sp>
          <p:nvSpPr>
            <p:cNvPr id="58" name="Google Shape;58;p2"/>
            <p:cNvSpPr/>
            <p:nvPr/>
          </p:nvSpPr>
          <p:spPr>
            <a:xfrm>
              <a:off x="2413900" y="2187925"/>
              <a:ext cx="835650" cy="54175"/>
            </a:xfrm>
            <a:custGeom>
              <a:avLst/>
              <a:gdLst/>
              <a:ahLst/>
              <a:cxnLst/>
              <a:rect l="l" t="t" r="r" b="b"/>
              <a:pathLst>
                <a:path w="33426" h="2167" extrusionOk="0">
                  <a:moveTo>
                    <a:pt x="0" y="0"/>
                  </a:moveTo>
                  <a:lnTo>
                    <a:pt x="0" y="621"/>
                  </a:lnTo>
                  <a:lnTo>
                    <a:pt x="33426" y="2166"/>
                  </a:lnTo>
                  <a:lnTo>
                    <a:pt x="3342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2413900" y="1707875"/>
              <a:ext cx="835650" cy="501850"/>
            </a:xfrm>
            <a:custGeom>
              <a:avLst/>
              <a:gdLst/>
              <a:ahLst/>
              <a:cxnLst/>
              <a:rect l="l" t="t" r="r" b="b"/>
              <a:pathLst>
                <a:path w="33426" h="20074" extrusionOk="0">
                  <a:moveTo>
                    <a:pt x="0" y="0"/>
                  </a:moveTo>
                  <a:lnTo>
                    <a:pt x="0" y="19625"/>
                  </a:lnTo>
                  <a:lnTo>
                    <a:pt x="33426" y="20074"/>
                  </a:lnTo>
                  <a:lnTo>
                    <a:pt x="3342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3231050" y="1720075"/>
              <a:ext cx="5300" cy="466875"/>
            </a:xfrm>
            <a:custGeom>
              <a:avLst/>
              <a:gdLst/>
              <a:ahLst/>
              <a:cxnLst/>
              <a:rect l="l" t="t" r="r" b="b"/>
              <a:pathLst>
                <a:path w="212" h="18675" extrusionOk="0">
                  <a:moveTo>
                    <a:pt x="212" y="1"/>
                  </a:moveTo>
                  <a:lnTo>
                    <a:pt x="0" y="318"/>
                  </a:lnTo>
                  <a:lnTo>
                    <a:pt x="0" y="18529"/>
                  </a:lnTo>
                  <a:lnTo>
                    <a:pt x="212" y="18675"/>
                  </a:lnTo>
                  <a:lnTo>
                    <a:pt x="21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2427100" y="1720075"/>
              <a:ext cx="809250" cy="7950"/>
            </a:xfrm>
            <a:custGeom>
              <a:avLst/>
              <a:gdLst/>
              <a:ahLst/>
              <a:cxnLst/>
              <a:rect l="l" t="t" r="r" b="b"/>
              <a:pathLst>
                <a:path w="32370" h="318" extrusionOk="0">
                  <a:moveTo>
                    <a:pt x="32370" y="1"/>
                  </a:moveTo>
                  <a:lnTo>
                    <a:pt x="0" y="159"/>
                  </a:lnTo>
                  <a:lnTo>
                    <a:pt x="0" y="318"/>
                  </a:lnTo>
                  <a:lnTo>
                    <a:pt x="32158" y="318"/>
                  </a:lnTo>
                  <a:lnTo>
                    <a:pt x="323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2427100" y="1724050"/>
              <a:ext cx="5300" cy="463900"/>
            </a:xfrm>
            <a:custGeom>
              <a:avLst/>
              <a:gdLst/>
              <a:ahLst/>
              <a:cxnLst/>
              <a:rect l="l" t="t" r="r" b="b"/>
              <a:pathLst>
                <a:path w="212" h="18556" extrusionOk="0">
                  <a:moveTo>
                    <a:pt x="0" y="0"/>
                  </a:moveTo>
                  <a:lnTo>
                    <a:pt x="0" y="18555"/>
                  </a:lnTo>
                  <a:lnTo>
                    <a:pt x="212" y="18185"/>
                  </a:lnTo>
                  <a:lnTo>
                    <a:pt x="212" y="1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2427100" y="2173050"/>
              <a:ext cx="809250" cy="14900"/>
            </a:xfrm>
            <a:custGeom>
              <a:avLst/>
              <a:gdLst/>
              <a:ahLst/>
              <a:cxnLst/>
              <a:rect l="l" t="t" r="r" b="b"/>
              <a:pathLst>
                <a:path w="32370" h="596" extrusionOk="0">
                  <a:moveTo>
                    <a:pt x="32158" y="1"/>
                  </a:moveTo>
                  <a:lnTo>
                    <a:pt x="291" y="93"/>
                  </a:lnTo>
                  <a:lnTo>
                    <a:pt x="0" y="595"/>
                  </a:lnTo>
                  <a:lnTo>
                    <a:pt x="32370" y="556"/>
                  </a:lnTo>
                  <a:lnTo>
                    <a:pt x="3215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2432375" y="1728000"/>
              <a:ext cx="798700" cy="455325"/>
            </a:xfrm>
            <a:custGeom>
              <a:avLst/>
              <a:gdLst/>
              <a:ahLst/>
              <a:cxnLst/>
              <a:rect l="l" t="t" r="r" b="b"/>
              <a:pathLst>
                <a:path w="31948" h="18213" extrusionOk="0">
                  <a:moveTo>
                    <a:pt x="1" y="1"/>
                  </a:moveTo>
                  <a:lnTo>
                    <a:pt x="1" y="18027"/>
                  </a:lnTo>
                  <a:lnTo>
                    <a:pt x="31947" y="18212"/>
                  </a:lnTo>
                  <a:lnTo>
                    <a:pt x="3194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2455825" y="1763000"/>
              <a:ext cx="735625" cy="364200"/>
            </a:xfrm>
            <a:custGeom>
              <a:avLst/>
              <a:gdLst/>
              <a:ahLst/>
              <a:cxnLst/>
              <a:rect l="l" t="t" r="r" b="b"/>
              <a:pathLst>
                <a:path w="29425" h="14568" extrusionOk="0">
                  <a:moveTo>
                    <a:pt x="1678" y="1"/>
                  </a:moveTo>
                  <a:lnTo>
                    <a:pt x="0" y="3923"/>
                  </a:lnTo>
                  <a:lnTo>
                    <a:pt x="11543" y="7224"/>
                  </a:lnTo>
                  <a:lnTo>
                    <a:pt x="885" y="12877"/>
                  </a:lnTo>
                  <a:lnTo>
                    <a:pt x="0" y="14567"/>
                  </a:lnTo>
                  <a:lnTo>
                    <a:pt x="29425" y="9245"/>
                  </a:lnTo>
                  <a:lnTo>
                    <a:pt x="16495" y="4874"/>
                  </a:lnTo>
                  <a:lnTo>
                    <a:pt x="29226" y="2391"/>
                  </a:lnTo>
                  <a:lnTo>
                    <a:pt x="29425" y="1546"/>
                  </a:lnTo>
                  <a:lnTo>
                    <a:pt x="167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2479700" y="1827050"/>
              <a:ext cx="305325" cy="38025"/>
            </a:xfrm>
            <a:custGeom>
              <a:avLst/>
              <a:gdLst/>
              <a:ahLst/>
              <a:cxnLst/>
              <a:rect l="l" t="t" r="r" b="b"/>
              <a:pathLst>
                <a:path w="12213" h="1521" extrusionOk="0">
                  <a:moveTo>
                    <a:pt x="12120" y="1"/>
                  </a:moveTo>
                  <a:lnTo>
                    <a:pt x="115" y="1361"/>
                  </a:lnTo>
                  <a:cubicBezTo>
                    <a:pt x="1" y="1374"/>
                    <a:pt x="21" y="1520"/>
                    <a:pt x="116" y="1520"/>
                  </a:cubicBezTo>
                  <a:cubicBezTo>
                    <a:pt x="120" y="1520"/>
                    <a:pt x="124" y="1520"/>
                    <a:pt x="128" y="1519"/>
                  </a:cubicBezTo>
                  <a:lnTo>
                    <a:pt x="12133" y="172"/>
                  </a:lnTo>
                  <a:cubicBezTo>
                    <a:pt x="12186" y="159"/>
                    <a:pt x="12212" y="119"/>
                    <a:pt x="12212" y="80"/>
                  </a:cubicBezTo>
                  <a:cubicBezTo>
                    <a:pt x="12199" y="27"/>
                    <a:pt x="12159" y="1"/>
                    <a:pt x="121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2488500" y="1796350"/>
              <a:ext cx="293875" cy="67975"/>
            </a:xfrm>
            <a:custGeom>
              <a:avLst/>
              <a:gdLst/>
              <a:ahLst/>
              <a:cxnLst/>
              <a:rect l="l" t="t" r="r" b="b"/>
              <a:pathLst>
                <a:path w="11755" h="2719" extrusionOk="0">
                  <a:moveTo>
                    <a:pt x="9074" y="0"/>
                  </a:moveTo>
                  <a:cubicBezTo>
                    <a:pt x="7819" y="0"/>
                    <a:pt x="7053" y="502"/>
                    <a:pt x="6617" y="938"/>
                  </a:cubicBezTo>
                  <a:cubicBezTo>
                    <a:pt x="6380" y="1163"/>
                    <a:pt x="6195" y="1440"/>
                    <a:pt x="6036" y="1730"/>
                  </a:cubicBezTo>
                  <a:cubicBezTo>
                    <a:pt x="5851" y="1479"/>
                    <a:pt x="5640" y="1255"/>
                    <a:pt x="5376" y="1070"/>
                  </a:cubicBezTo>
                  <a:cubicBezTo>
                    <a:pt x="4848" y="701"/>
                    <a:pt x="4221" y="505"/>
                    <a:pt x="3588" y="505"/>
                  </a:cubicBezTo>
                  <a:cubicBezTo>
                    <a:pt x="3383" y="505"/>
                    <a:pt x="3176" y="526"/>
                    <a:pt x="2972" y="568"/>
                  </a:cubicBezTo>
                  <a:cubicBezTo>
                    <a:pt x="767" y="925"/>
                    <a:pt x="14" y="2589"/>
                    <a:pt x="14" y="2602"/>
                  </a:cubicBezTo>
                  <a:cubicBezTo>
                    <a:pt x="1" y="2642"/>
                    <a:pt x="14" y="2694"/>
                    <a:pt x="54" y="2708"/>
                  </a:cubicBezTo>
                  <a:cubicBezTo>
                    <a:pt x="65" y="2715"/>
                    <a:pt x="77" y="2718"/>
                    <a:pt x="89" y="2718"/>
                  </a:cubicBezTo>
                  <a:cubicBezTo>
                    <a:pt x="121" y="2718"/>
                    <a:pt x="153" y="2697"/>
                    <a:pt x="172" y="2668"/>
                  </a:cubicBezTo>
                  <a:cubicBezTo>
                    <a:pt x="172" y="2655"/>
                    <a:pt x="886" y="1070"/>
                    <a:pt x="2999" y="727"/>
                  </a:cubicBezTo>
                  <a:cubicBezTo>
                    <a:pt x="3192" y="688"/>
                    <a:pt x="3386" y="669"/>
                    <a:pt x="3580" y="669"/>
                  </a:cubicBezTo>
                  <a:cubicBezTo>
                    <a:pt x="4181" y="669"/>
                    <a:pt x="4774" y="852"/>
                    <a:pt x="5283" y="1202"/>
                  </a:cubicBezTo>
                  <a:cubicBezTo>
                    <a:pt x="5561" y="1400"/>
                    <a:pt x="5798" y="1651"/>
                    <a:pt x="5983" y="1942"/>
                  </a:cubicBezTo>
                  <a:cubicBezTo>
                    <a:pt x="6001" y="1971"/>
                    <a:pt x="6030" y="1985"/>
                    <a:pt x="6057" y="1985"/>
                  </a:cubicBezTo>
                  <a:cubicBezTo>
                    <a:pt x="6090" y="1985"/>
                    <a:pt x="6121" y="1965"/>
                    <a:pt x="6129" y="1929"/>
                  </a:cubicBezTo>
                  <a:cubicBezTo>
                    <a:pt x="6274" y="1598"/>
                    <a:pt x="6485" y="1295"/>
                    <a:pt x="6749" y="1044"/>
                  </a:cubicBezTo>
                  <a:cubicBezTo>
                    <a:pt x="7344" y="463"/>
                    <a:pt x="8123" y="172"/>
                    <a:pt x="9074" y="172"/>
                  </a:cubicBezTo>
                  <a:cubicBezTo>
                    <a:pt x="10883" y="172"/>
                    <a:pt x="11596" y="1361"/>
                    <a:pt x="11596" y="1374"/>
                  </a:cubicBezTo>
                  <a:cubicBezTo>
                    <a:pt x="11609" y="1400"/>
                    <a:pt x="11649" y="1413"/>
                    <a:pt x="11675" y="1413"/>
                  </a:cubicBezTo>
                  <a:cubicBezTo>
                    <a:pt x="11689" y="1413"/>
                    <a:pt x="11689" y="1400"/>
                    <a:pt x="11702" y="1400"/>
                  </a:cubicBezTo>
                  <a:cubicBezTo>
                    <a:pt x="11741" y="1374"/>
                    <a:pt x="11755" y="1321"/>
                    <a:pt x="11728" y="1281"/>
                  </a:cubicBezTo>
                  <a:cubicBezTo>
                    <a:pt x="11702" y="1242"/>
                    <a:pt x="10975" y="14"/>
                    <a:pt x="9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2477950" y="1846475"/>
              <a:ext cx="7600" cy="33500"/>
            </a:xfrm>
            <a:custGeom>
              <a:avLst/>
              <a:gdLst/>
              <a:ahLst/>
              <a:cxnLst/>
              <a:rect l="l" t="t" r="r" b="b"/>
              <a:pathLst>
                <a:path w="304" h="1340" extrusionOk="0">
                  <a:moveTo>
                    <a:pt x="95" y="0"/>
                  </a:moveTo>
                  <a:cubicBezTo>
                    <a:pt x="90" y="0"/>
                    <a:pt x="85" y="1"/>
                    <a:pt x="79" y="3"/>
                  </a:cubicBezTo>
                  <a:cubicBezTo>
                    <a:pt x="40" y="3"/>
                    <a:pt x="0" y="42"/>
                    <a:pt x="13" y="95"/>
                  </a:cubicBezTo>
                  <a:lnTo>
                    <a:pt x="145" y="1271"/>
                  </a:lnTo>
                  <a:cubicBezTo>
                    <a:pt x="145" y="1305"/>
                    <a:pt x="175" y="1339"/>
                    <a:pt x="217" y="1339"/>
                  </a:cubicBezTo>
                  <a:cubicBezTo>
                    <a:pt x="224" y="1339"/>
                    <a:pt x="231" y="1338"/>
                    <a:pt x="238" y="1337"/>
                  </a:cubicBezTo>
                  <a:cubicBezTo>
                    <a:pt x="278" y="1337"/>
                    <a:pt x="304" y="1297"/>
                    <a:pt x="304" y="1244"/>
                  </a:cubicBezTo>
                  <a:lnTo>
                    <a:pt x="172" y="69"/>
                  </a:lnTo>
                  <a:cubicBezTo>
                    <a:pt x="160" y="34"/>
                    <a:pt x="129" y="0"/>
                    <a:pt x="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2779050" y="1812200"/>
              <a:ext cx="7625" cy="33700"/>
            </a:xfrm>
            <a:custGeom>
              <a:avLst/>
              <a:gdLst/>
              <a:ahLst/>
              <a:cxnLst/>
              <a:rect l="l" t="t" r="r" b="b"/>
              <a:pathLst>
                <a:path w="305" h="1348" extrusionOk="0">
                  <a:moveTo>
                    <a:pt x="80" y="0"/>
                  </a:moveTo>
                  <a:cubicBezTo>
                    <a:pt x="27" y="13"/>
                    <a:pt x="1" y="53"/>
                    <a:pt x="1" y="93"/>
                  </a:cubicBezTo>
                  <a:lnTo>
                    <a:pt x="133" y="1281"/>
                  </a:lnTo>
                  <a:cubicBezTo>
                    <a:pt x="146" y="1321"/>
                    <a:pt x="185" y="1347"/>
                    <a:pt x="225" y="1347"/>
                  </a:cubicBezTo>
                  <a:cubicBezTo>
                    <a:pt x="278" y="1347"/>
                    <a:pt x="304" y="1295"/>
                    <a:pt x="304" y="1255"/>
                  </a:cubicBezTo>
                  <a:lnTo>
                    <a:pt x="172" y="80"/>
                  </a:lnTo>
                  <a:cubicBezTo>
                    <a:pt x="159" y="27"/>
                    <a:pt x="119" y="0"/>
                    <a:pt x="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2574350" y="1921100"/>
              <a:ext cx="244025" cy="209075"/>
            </a:xfrm>
            <a:custGeom>
              <a:avLst/>
              <a:gdLst/>
              <a:ahLst/>
              <a:cxnLst/>
              <a:rect l="l" t="t" r="r" b="b"/>
              <a:pathLst>
                <a:path w="9761" h="8363" extrusionOk="0">
                  <a:moveTo>
                    <a:pt x="5587" y="161"/>
                  </a:moveTo>
                  <a:cubicBezTo>
                    <a:pt x="7806" y="161"/>
                    <a:pt x="9615" y="1957"/>
                    <a:pt x="9615" y="4189"/>
                  </a:cubicBezTo>
                  <a:cubicBezTo>
                    <a:pt x="9615" y="6620"/>
                    <a:pt x="7625" y="8228"/>
                    <a:pt x="5553" y="8228"/>
                  </a:cubicBezTo>
                  <a:cubicBezTo>
                    <a:pt x="4563" y="8228"/>
                    <a:pt x="3554" y="7861"/>
                    <a:pt x="2734" y="7041"/>
                  </a:cubicBezTo>
                  <a:cubicBezTo>
                    <a:pt x="185" y="4506"/>
                    <a:pt x="1981" y="161"/>
                    <a:pt x="5587" y="161"/>
                  </a:cubicBezTo>
                  <a:close/>
                  <a:moveTo>
                    <a:pt x="5549" y="1"/>
                  </a:moveTo>
                  <a:cubicBezTo>
                    <a:pt x="4523" y="1"/>
                    <a:pt x="3478" y="381"/>
                    <a:pt x="2629" y="1231"/>
                  </a:cubicBezTo>
                  <a:cubicBezTo>
                    <a:pt x="1" y="3872"/>
                    <a:pt x="1863" y="8362"/>
                    <a:pt x="5587" y="8362"/>
                  </a:cubicBezTo>
                  <a:cubicBezTo>
                    <a:pt x="7885" y="8362"/>
                    <a:pt x="9760" y="6500"/>
                    <a:pt x="9760" y="4189"/>
                  </a:cubicBezTo>
                  <a:cubicBezTo>
                    <a:pt x="9760" y="1668"/>
                    <a:pt x="7697" y="1"/>
                    <a:pt x="55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2711875" y="1921650"/>
              <a:ext cx="100225" cy="105825"/>
            </a:xfrm>
            <a:custGeom>
              <a:avLst/>
              <a:gdLst/>
              <a:ahLst/>
              <a:cxnLst/>
              <a:rect l="l" t="t" r="r" b="b"/>
              <a:pathLst>
                <a:path w="4009" h="4233" extrusionOk="0">
                  <a:moveTo>
                    <a:pt x="79" y="0"/>
                  </a:moveTo>
                  <a:cubicBezTo>
                    <a:pt x="40" y="0"/>
                    <a:pt x="0" y="20"/>
                    <a:pt x="7" y="60"/>
                  </a:cubicBezTo>
                  <a:lnTo>
                    <a:pt x="7" y="4167"/>
                  </a:lnTo>
                  <a:cubicBezTo>
                    <a:pt x="7" y="4206"/>
                    <a:pt x="33" y="4233"/>
                    <a:pt x="86" y="4233"/>
                  </a:cubicBezTo>
                  <a:lnTo>
                    <a:pt x="99" y="4233"/>
                  </a:lnTo>
                  <a:lnTo>
                    <a:pt x="3955" y="2793"/>
                  </a:lnTo>
                  <a:cubicBezTo>
                    <a:pt x="3982" y="2780"/>
                    <a:pt x="4008" y="2741"/>
                    <a:pt x="3995" y="2701"/>
                  </a:cubicBezTo>
                  <a:cubicBezTo>
                    <a:pt x="3985" y="2671"/>
                    <a:pt x="3953" y="2656"/>
                    <a:pt x="3926" y="2656"/>
                  </a:cubicBezTo>
                  <a:cubicBezTo>
                    <a:pt x="3917" y="2656"/>
                    <a:pt x="3909" y="2658"/>
                    <a:pt x="3903" y="2661"/>
                  </a:cubicBezTo>
                  <a:lnTo>
                    <a:pt x="152" y="4074"/>
                  </a:lnTo>
                  <a:lnTo>
                    <a:pt x="152" y="60"/>
                  </a:lnTo>
                  <a:cubicBezTo>
                    <a:pt x="159" y="20"/>
                    <a:pt x="119" y="0"/>
                    <a:pt x="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2712625" y="2023825"/>
              <a:ext cx="32125" cy="102375"/>
            </a:xfrm>
            <a:custGeom>
              <a:avLst/>
              <a:gdLst/>
              <a:ahLst/>
              <a:cxnLst/>
              <a:rect l="l" t="t" r="r" b="b"/>
              <a:pathLst>
                <a:path w="1285" h="4095" extrusionOk="0">
                  <a:moveTo>
                    <a:pt x="92" y="1"/>
                  </a:moveTo>
                  <a:cubicBezTo>
                    <a:pt x="47" y="1"/>
                    <a:pt x="0" y="37"/>
                    <a:pt x="16" y="93"/>
                  </a:cubicBezTo>
                  <a:lnTo>
                    <a:pt x="1126" y="4042"/>
                  </a:lnTo>
                  <a:cubicBezTo>
                    <a:pt x="1139" y="4068"/>
                    <a:pt x="1165" y="4095"/>
                    <a:pt x="1205" y="4095"/>
                  </a:cubicBezTo>
                  <a:lnTo>
                    <a:pt x="1218" y="4095"/>
                  </a:lnTo>
                  <a:cubicBezTo>
                    <a:pt x="1258" y="4081"/>
                    <a:pt x="1284" y="4042"/>
                    <a:pt x="1271" y="4002"/>
                  </a:cubicBezTo>
                  <a:lnTo>
                    <a:pt x="162" y="53"/>
                  </a:lnTo>
                  <a:cubicBezTo>
                    <a:pt x="151" y="17"/>
                    <a:pt x="122" y="1"/>
                    <a:pt x="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2956025" y="1796650"/>
              <a:ext cx="141200" cy="216075"/>
            </a:xfrm>
            <a:custGeom>
              <a:avLst/>
              <a:gdLst/>
              <a:ahLst/>
              <a:cxnLst/>
              <a:rect l="l" t="t" r="r" b="b"/>
              <a:pathLst>
                <a:path w="5648" h="8643" extrusionOk="0">
                  <a:moveTo>
                    <a:pt x="5455" y="332"/>
                  </a:moveTo>
                  <a:lnTo>
                    <a:pt x="4134" y="8507"/>
                  </a:lnTo>
                  <a:lnTo>
                    <a:pt x="198" y="7873"/>
                  </a:lnTo>
                  <a:lnTo>
                    <a:pt x="5455" y="332"/>
                  </a:lnTo>
                  <a:close/>
                  <a:moveTo>
                    <a:pt x="5576" y="0"/>
                  </a:moveTo>
                  <a:cubicBezTo>
                    <a:pt x="5555" y="0"/>
                    <a:pt x="5535" y="9"/>
                    <a:pt x="5521" y="28"/>
                  </a:cubicBezTo>
                  <a:lnTo>
                    <a:pt x="27" y="7886"/>
                  </a:lnTo>
                  <a:cubicBezTo>
                    <a:pt x="0" y="7925"/>
                    <a:pt x="27" y="7978"/>
                    <a:pt x="66" y="7978"/>
                  </a:cubicBezTo>
                  <a:lnTo>
                    <a:pt x="4174" y="8639"/>
                  </a:lnTo>
                  <a:cubicBezTo>
                    <a:pt x="4181" y="8641"/>
                    <a:pt x="4188" y="8642"/>
                    <a:pt x="4194" y="8642"/>
                  </a:cubicBezTo>
                  <a:cubicBezTo>
                    <a:pt x="4226" y="8642"/>
                    <a:pt x="4253" y="8618"/>
                    <a:pt x="4253" y="8586"/>
                  </a:cubicBezTo>
                  <a:lnTo>
                    <a:pt x="5639" y="81"/>
                  </a:lnTo>
                  <a:cubicBezTo>
                    <a:pt x="5648" y="30"/>
                    <a:pt x="5612" y="0"/>
                    <a:pt x="55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3059025" y="1796675"/>
              <a:ext cx="106025" cy="232800"/>
            </a:xfrm>
            <a:custGeom>
              <a:avLst/>
              <a:gdLst/>
              <a:ahLst/>
              <a:cxnLst/>
              <a:rect l="l" t="t" r="r" b="b"/>
              <a:pathLst>
                <a:path w="4241" h="9312" extrusionOk="0">
                  <a:moveTo>
                    <a:pt x="1467" y="357"/>
                  </a:moveTo>
                  <a:lnTo>
                    <a:pt x="4082" y="9166"/>
                  </a:lnTo>
                  <a:lnTo>
                    <a:pt x="146" y="8532"/>
                  </a:lnTo>
                  <a:lnTo>
                    <a:pt x="1467" y="357"/>
                  </a:lnTo>
                  <a:close/>
                  <a:moveTo>
                    <a:pt x="1440" y="1"/>
                  </a:moveTo>
                  <a:cubicBezTo>
                    <a:pt x="1414" y="1"/>
                    <a:pt x="1387" y="27"/>
                    <a:pt x="1387" y="53"/>
                  </a:cubicBezTo>
                  <a:lnTo>
                    <a:pt x="1" y="8572"/>
                  </a:lnTo>
                  <a:cubicBezTo>
                    <a:pt x="1" y="8611"/>
                    <a:pt x="27" y="8638"/>
                    <a:pt x="54" y="8651"/>
                  </a:cubicBezTo>
                  <a:lnTo>
                    <a:pt x="4161" y="9311"/>
                  </a:lnTo>
                  <a:cubicBezTo>
                    <a:pt x="4187" y="9311"/>
                    <a:pt x="4200" y="9311"/>
                    <a:pt x="4214" y="9298"/>
                  </a:cubicBezTo>
                  <a:cubicBezTo>
                    <a:pt x="4240" y="9272"/>
                    <a:pt x="4240" y="9258"/>
                    <a:pt x="4227" y="9232"/>
                  </a:cubicBezTo>
                  <a:lnTo>
                    <a:pt x="1506" y="53"/>
                  </a:lnTo>
                  <a:cubicBezTo>
                    <a:pt x="1506" y="27"/>
                    <a:pt x="1480" y="1"/>
                    <a:pt x="14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2950400" y="2029675"/>
              <a:ext cx="208700" cy="36525"/>
            </a:xfrm>
            <a:custGeom>
              <a:avLst/>
              <a:gdLst/>
              <a:ahLst/>
              <a:cxnLst/>
              <a:rect l="l" t="t" r="r" b="b"/>
              <a:pathLst>
                <a:path w="8348" h="1461" extrusionOk="0">
                  <a:moveTo>
                    <a:pt x="60" y="1"/>
                  </a:moveTo>
                  <a:cubicBezTo>
                    <a:pt x="31" y="1"/>
                    <a:pt x="12" y="25"/>
                    <a:pt x="1" y="57"/>
                  </a:cubicBezTo>
                  <a:cubicBezTo>
                    <a:pt x="1" y="84"/>
                    <a:pt x="27" y="123"/>
                    <a:pt x="54" y="123"/>
                  </a:cubicBezTo>
                  <a:lnTo>
                    <a:pt x="8268" y="1457"/>
                  </a:lnTo>
                  <a:cubicBezTo>
                    <a:pt x="8275" y="1459"/>
                    <a:pt x="8282" y="1460"/>
                    <a:pt x="8288" y="1460"/>
                  </a:cubicBezTo>
                  <a:cubicBezTo>
                    <a:pt x="8317" y="1460"/>
                    <a:pt x="8336" y="1437"/>
                    <a:pt x="8347" y="1404"/>
                  </a:cubicBezTo>
                  <a:cubicBezTo>
                    <a:pt x="8347" y="1365"/>
                    <a:pt x="8321" y="1338"/>
                    <a:pt x="8294" y="1325"/>
                  </a:cubicBezTo>
                  <a:lnTo>
                    <a:pt x="80" y="4"/>
                  </a:lnTo>
                  <a:cubicBezTo>
                    <a:pt x="73" y="2"/>
                    <a:pt x="66" y="1"/>
                    <a:pt x="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2945775" y="2057750"/>
              <a:ext cx="209250" cy="36450"/>
            </a:xfrm>
            <a:custGeom>
              <a:avLst/>
              <a:gdLst/>
              <a:ahLst/>
              <a:cxnLst/>
              <a:rect l="l" t="t" r="r" b="b"/>
              <a:pathLst>
                <a:path w="8370" h="1458" extrusionOk="0">
                  <a:moveTo>
                    <a:pt x="60" y="0"/>
                  </a:moveTo>
                  <a:cubicBezTo>
                    <a:pt x="32" y="0"/>
                    <a:pt x="12" y="24"/>
                    <a:pt x="1" y="57"/>
                  </a:cubicBezTo>
                  <a:cubicBezTo>
                    <a:pt x="1" y="83"/>
                    <a:pt x="27" y="123"/>
                    <a:pt x="67" y="123"/>
                  </a:cubicBezTo>
                  <a:lnTo>
                    <a:pt x="8268" y="1457"/>
                  </a:lnTo>
                  <a:cubicBezTo>
                    <a:pt x="8272" y="1457"/>
                    <a:pt x="8276" y="1458"/>
                    <a:pt x="8280" y="1458"/>
                  </a:cubicBezTo>
                  <a:cubicBezTo>
                    <a:pt x="8350" y="1458"/>
                    <a:pt x="8370" y="1350"/>
                    <a:pt x="8295" y="1338"/>
                  </a:cubicBezTo>
                  <a:lnTo>
                    <a:pt x="80" y="4"/>
                  </a:lnTo>
                  <a:cubicBezTo>
                    <a:pt x="73" y="2"/>
                    <a:pt x="66" y="0"/>
                    <a:pt x="6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2941150" y="2085900"/>
              <a:ext cx="208700" cy="36675"/>
            </a:xfrm>
            <a:custGeom>
              <a:avLst/>
              <a:gdLst/>
              <a:ahLst/>
              <a:cxnLst/>
              <a:rect l="l" t="t" r="r" b="b"/>
              <a:pathLst>
                <a:path w="8348" h="1467" extrusionOk="0">
                  <a:moveTo>
                    <a:pt x="80" y="0"/>
                  </a:moveTo>
                  <a:cubicBezTo>
                    <a:pt x="54" y="0"/>
                    <a:pt x="14" y="14"/>
                    <a:pt x="14" y="53"/>
                  </a:cubicBezTo>
                  <a:cubicBezTo>
                    <a:pt x="1" y="93"/>
                    <a:pt x="27" y="119"/>
                    <a:pt x="67" y="133"/>
                  </a:cubicBezTo>
                  <a:lnTo>
                    <a:pt x="8268" y="1466"/>
                  </a:lnTo>
                  <a:cubicBezTo>
                    <a:pt x="8308" y="1466"/>
                    <a:pt x="8334" y="1440"/>
                    <a:pt x="8348" y="1414"/>
                  </a:cubicBezTo>
                  <a:cubicBezTo>
                    <a:pt x="8348" y="1374"/>
                    <a:pt x="8321" y="1334"/>
                    <a:pt x="8295" y="1334"/>
                  </a:cubicBezTo>
                  <a:lnTo>
                    <a:pt x="8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2831550" y="1781450"/>
              <a:ext cx="35350" cy="44325"/>
            </a:xfrm>
            <a:custGeom>
              <a:avLst/>
              <a:gdLst/>
              <a:ahLst/>
              <a:cxnLst/>
              <a:rect l="l" t="t" r="r" b="b"/>
              <a:pathLst>
                <a:path w="1414" h="1773" extrusionOk="0">
                  <a:moveTo>
                    <a:pt x="880" y="1"/>
                  </a:moveTo>
                  <a:cubicBezTo>
                    <a:pt x="626" y="1"/>
                    <a:pt x="370" y="293"/>
                    <a:pt x="357" y="306"/>
                  </a:cubicBezTo>
                  <a:cubicBezTo>
                    <a:pt x="318" y="344"/>
                    <a:pt x="357" y="397"/>
                    <a:pt x="402" y="397"/>
                  </a:cubicBezTo>
                  <a:cubicBezTo>
                    <a:pt x="418" y="397"/>
                    <a:pt x="435" y="390"/>
                    <a:pt x="449" y="372"/>
                  </a:cubicBezTo>
                  <a:cubicBezTo>
                    <a:pt x="513" y="308"/>
                    <a:pt x="726" y="120"/>
                    <a:pt x="883" y="120"/>
                  </a:cubicBezTo>
                  <a:cubicBezTo>
                    <a:pt x="888" y="120"/>
                    <a:pt x="893" y="120"/>
                    <a:pt x="898" y="121"/>
                  </a:cubicBezTo>
                  <a:cubicBezTo>
                    <a:pt x="978" y="134"/>
                    <a:pt x="1044" y="187"/>
                    <a:pt x="1083" y="253"/>
                  </a:cubicBezTo>
                  <a:cubicBezTo>
                    <a:pt x="1242" y="530"/>
                    <a:pt x="529" y="1191"/>
                    <a:pt x="27" y="1547"/>
                  </a:cubicBezTo>
                  <a:cubicBezTo>
                    <a:pt x="14" y="1560"/>
                    <a:pt x="0" y="1587"/>
                    <a:pt x="14" y="1613"/>
                  </a:cubicBezTo>
                  <a:cubicBezTo>
                    <a:pt x="14" y="1640"/>
                    <a:pt x="40" y="1653"/>
                    <a:pt x="53" y="1653"/>
                  </a:cubicBezTo>
                  <a:lnTo>
                    <a:pt x="1057" y="1772"/>
                  </a:lnTo>
                  <a:cubicBezTo>
                    <a:pt x="1061" y="1772"/>
                    <a:pt x="1065" y="1773"/>
                    <a:pt x="1069" y="1773"/>
                  </a:cubicBezTo>
                  <a:cubicBezTo>
                    <a:pt x="1137" y="1773"/>
                    <a:pt x="1145" y="1666"/>
                    <a:pt x="1070" y="1666"/>
                  </a:cubicBezTo>
                  <a:lnTo>
                    <a:pt x="212" y="1560"/>
                  </a:lnTo>
                  <a:cubicBezTo>
                    <a:pt x="555" y="1296"/>
                    <a:pt x="1414" y="583"/>
                    <a:pt x="1189" y="200"/>
                  </a:cubicBezTo>
                  <a:cubicBezTo>
                    <a:pt x="1136" y="95"/>
                    <a:pt x="1031" y="15"/>
                    <a:pt x="912" y="2"/>
                  </a:cubicBezTo>
                  <a:cubicBezTo>
                    <a:pt x="901" y="1"/>
                    <a:pt x="891" y="1"/>
                    <a:pt x="8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2890325" y="1788675"/>
              <a:ext cx="35350" cy="44350"/>
            </a:xfrm>
            <a:custGeom>
              <a:avLst/>
              <a:gdLst/>
              <a:ahLst/>
              <a:cxnLst/>
              <a:rect l="l" t="t" r="r" b="b"/>
              <a:pathLst>
                <a:path w="1414" h="1774" extrusionOk="0">
                  <a:moveTo>
                    <a:pt x="878" y="0"/>
                  </a:moveTo>
                  <a:cubicBezTo>
                    <a:pt x="629" y="0"/>
                    <a:pt x="382" y="282"/>
                    <a:pt x="370" y="294"/>
                  </a:cubicBezTo>
                  <a:cubicBezTo>
                    <a:pt x="344" y="321"/>
                    <a:pt x="344" y="360"/>
                    <a:pt x="370" y="373"/>
                  </a:cubicBezTo>
                  <a:cubicBezTo>
                    <a:pt x="377" y="387"/>
                    <a:pt x="390" y="393"/>
                    <a:pt x="405" y="393"/>
                  </a:cubicBezTo>
                  <a:cubicBezTo>
                    <a:pt x="419" y="393"/>
                    <a:pt x="436" y="387"/>
                    <a:pt x="449" y="373"/>
                  </a:cubicBezTo>
                  <a:cubicBezTo>
                    <a:pt x="511" y="299"/>
                    <a:pt x="713" y="120"/>
                    <a:pt x="879" y="120"/>
                  </a:cubicBezTo>
                  <a:cubicBezTo>
                    <a:pt x="890" y="120"/>
                    <a:pt x="901" y="121"/>
                    <a:pt x="911" y="122"/>
                  </a:cubicBezTo>
                  <a:cubicBezTo>
                    <a:pt x="991" y="136"/>
                    <a:pt x="1057" y="188"/>
                    <a:pt x="1083" y="255"/>
                  </a:cubicBezTo>
                  <a:cubicBezTo>
                    <a:pt x="1242" y="532"/>
                    <a:pt x="528" y="1192"/>
                    <a:pt x="40" y="1549"/>
                  </a:cubicBezTo>
                  <a:cubicBezTo>
                    <a:pt x="13" y="1562"/>
                    <a:pt x="0" y="1588"/>
                    <a:pt x="13" y="1615"/>
                  </a:cubicBezTo>
                  <a:cubicBezTo>
                    <a:pt x="13" y="1628"/>
                    <a:pt x="40" y="1654"/>
                    <a:pt x="66" y="1654"/>
                  </a:cubicBezTo>
                  <a:lnTo>
                    <a:pt x="1070" y="1773"/>
                  </a:lnTo>
                  <a:cubicBezTo>
                    <a:pt x="1136" y="1773"/>
                    <a:pt x="1149" y="1681"/>
                    <a:pt x="1083" y="1668"/>
                  </a:cubicBezTo>
                  <a:lnTo>
                    <a:pt x="225" y="1562"/>
                  </a:lnTo>
                  <a:cubicBezTo>
                    <a:pt x="555" y="1298"/>
                    <a:pt x="1413" y="585"/>
                    <a:pt x="1189" y="188"/>
                  </a:cubicBezTo>
                  <a:cubicBezTo>
                    <a:pt x="1136" y="83"/>
                    <a:pt x="1043" y="17"/>
                    <a:pt x="925" y="4"/>
                  </a:cubicBezTo>
                  <a:cubicBezTo>
                    <a:pt x="909" y="1"/>
                    <a:pt x="894" y="0"/>
                    <a:pt x="8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2871175" y="1797200"/>
              <a:ext cx="12575" cy="24600"/>
            </a:xfrm>
            <a:custGeom>
              <a:avLst/>
              <a:gdLst/>
              <a:ahLst/>
              <a:cxnLst/>
              <a:rect l="l" t="t" r="r" b="b"/>
              <a:pathLst>
                <a:path w="503" h="984" extrusionOk="0">
                  <a:moveTo>
                    <a:pt x="439" y="1"/>
                  </a:moveTo>
                  <a:cubicBezTo>
                    <a:pt x="417" y="1"/>
                    <a:pt x="393" y="13"/>
                    <a:pt x="383" y="32"/>
                  </a:cubicBezTo>
                  <a:lnTo>
                    <a:pt x="13" y="904"/>
                  </a:lnTo>
                  <a:cubicBezTo>
                    <a:pt x="0" y="930"/>
                    <a:pt x="13" y="970"/>
                    <a:pt x="40" y="983"/>
                  </a:cubicBezTo>
                  <a:lnTo>
                    <a:pt x="66" y="983"/>
                  </a:lnTo>
                  <a:cubicBezTo>
                    <a:pt x="79" y="983"/>
                    <a:pt x="106" y="970"/>
                    <a:pt x="119" y="957"/>
                  </a:cubicBezTo>
                  <a:lnTo>
                    <a:pt x="489" y="85"/>
                  </a:lnTo>
                  <a:cubicBezTo>
                    <a:pt x="502" y="59"/>
                    <a:pt x="489" y="19"/>
                    <a:pt x="462" y="6"/>
                  </a:cubicBezTo>
                  <a:cubicBezTo>
                    <a:pt x="455" y="2"/>
                    <a:pt x="447" y="1"/>
                    <a:pt x="4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2866225" y="1806900"/>
              <a:ext cx="22125" cy="5325"/>
            </a:xfrm>
            <a:custGeom>
              <a:avLst/>
              <a:gdLst/>
              <a:ahLst/>
              <a:cxnLst/>
              <a:rect l="l" t="t" r="r" b="b"/>
              <a:pathLst>
                <a:path w="885" h="213" extrusionOk="0">
                  <a:moveTo>
                    <a:pt x="93" y="1"/>
                  </a:moveTo>
                  <a:cubicBezTo>
                    <a:pt x="13" y="1"/>
                    <a:pt x="0" y="93"/>
                    <a:pt x="66" y="120"/>
                  </a:cubicBezTo>
                  <a:lnTo>
                    <a:pt x="819" y="212"/>
                  </a:lnTo>
                  <a:cubicBezTo>
                    <a:pt x="845" y="212"/>
                    <a:pt x="885" y="186"/>
                    <a:pt x="885" y="159"/>
                  </a:cubicBezTo>
                  <a:cubicBezTo>
                    <a:pt x="885" y="120"/>
                    <a:pt x="859" y="93"/>
                    <a:pt x="832" y="93"/>
                  </a:cubicBezTo>
                  <a:lnTo>
                    <a:pt x="9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2929375" y="1807550"/>
              <a:ext cx="26575" cy="5675"/>
            </a:xfrm>
            <a:custGeom>
              <a:avLst/>
              <a:gdLst/>
              <a:ahLst/>
              <a:cxnLst/>
              <a:rect l="l" t="t" r="r" b="b"/>
              <a:pathLst>
                <a:path w="1063" h="227" extrusionOk="0">
                  <a:moveTo>
                    <a:pt x="90" y="0"/>
                  </a:moveTo>
                  <a:cubicBezTo>
                    <a:pt x="9" y="0"/>
                    <a:pt x="1" y="120"/>
                    <a:pt x="89" y="120"/>
                  </a:cubicBezTo>
                  <a:lnTo>
                    <a:pt x="974" y="226"/>
                  </a:lnTo>
                  <a:cubicBezTo>
                    <a:pt x="978" y="227"/>
                    <a:pt x="982" y="227"/>
                    <a:pt x="986" y="227"/>
                  </a:cubicBezTo>
                  <a:cubicBezTo>
                    <a:pt x="1054" y="227"/>
                    <a:pt x="1062" y="120"/>
                    <a:pt x="987" y="120"/>
                  </a:cubicBezTo>
                  <a:lnTo>
                    <a:pt x="102" y="1"/>
                  </a:lnTo>
                  <a:cubicBezTo>
                    <a:pt x="98" y="1"/>
                    <a:pt x="94" y="0"/>
                    <a:pt x="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2926625" y="1818125"/>
              <a:ext cx="25450" cy="5650"/>
            </a:xfrm>
            <a:custGeom>
              <a:avLst/>
              <a:gdLst/>
              <a:ahLst/>
              <a:cxnLst/>
              <a:rect l="l" t="t" r="r" b="b"/>
              <a:pathLst>
                <a:path w="1018" h="226" extrusionOk="0">
                  <a:moveTo>
                    <a:pt x="80" y="1"/>
                  </a:moveTo>
                  <a:cubicBezTo>
                    <a:pt x="41" y="1"/>
                    <a:pt x="14" y="27"/>
                    <a:pt x="14" y="54"/>
                  </a:cubicBezTo>
                  <a:cubicBezTo>
                    <a:pt x="1" y="80"/>
                    <a:pt x="27" y="120"/>
                    <a:pt x="54" y="120"/>
                  </a:cubicBezTo>
                  <a:lnTo>
                    <a:pt x="952" y="225"/>
                  </a:lnTo>
                  <a:cubicBezTo>
                    <a:pt x="978" y="225"/>
                    <a:pt x="1005" y="212"/>
                    <a:pt x="1018" y="173"/>
                  </a:cubicBezTo>
                  <a:cubicBezTo>
                    <a:pt x="1018" y="146"/>
                    <a:pt x="991" y="120"/>
                    <a:pt x="965" y="107"/>
                  </a:cubicBezTo>
                  <a:lnTo>
                    <a:pt x="8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2965925" y="1800675"/>
              <a:ext cx="27000" cy="20450"/>
            </a:xfrm>
            <a:custGeom>
              <a:avLst/>
              <a:gdLst/>
              <a:ahLst/>
              <a:cxnLst/>
              <a:rect l="l" t="t" r="r" b="b"/>
              <a:pathLst>
                <a:path w="1080" h="818" extrusionOk="0">
                  <a:moveTo>
                    <a:pt x="604" y="0"/>
                  </a:moveTo>
                  <a:cubicBezTo>
                    <a:pt x="592" y="0"/>
                    <a:pt x="579" y="4"/>
                    <a:pt x="568" y="12"/>
                  </a:cubicBezTo>
                  <a:lnTo>
                    <a:pt x="27" y="593"/>
                  </a:lnTo>
                  <a:cubicBezTo>
                    <a:pt x="0" y="607"/>
                    <a:pt x="0" y="633"/>
                    <a:pt x="14" y="659"/>
                  </a:cubicBezTo>
                  <a:cubicBezTo>
                    <a:pt x="14" y="686"/>
                    <a:pt x="27" y="699"/>
                    <a:pt x="53" y="699"/>
                  </a:cubicBezTo>
                  <a:lnTo>
                    <a:pt x="1004" y="818"/>
                  </a:lnTo>
                  <a:lnTo>
                    <a:pt x="991" y="805"/>
                  </a:lnTo>
                  <a:lnTo>
                    <a:pt x="991" y="805"/>
                  </a:lnTo>
                  <a:cubicBezTo>
                    <a:pt x="995" y="805"/>
                    <a:pt x="999" y="806"/>
                    <a:pt x="1003" y="806"/>
                  </a:cubicBezTo>
                  <a:cubicBezTo>
                    <a:pt x="1071" y="806"/>
                    <a:pt x="1080" y="699"/>
                    <a:pt x="1017" y="699"/>
                  </a:cubicBezTo>
                  <a:lnTo>
                    <a:pt x="185" y="593"/>
                  </a:lnTo>
                  <a:lnTo>
                    <a:pt x="648" y="105"/>
                  </a:lnTo>
                  <a:cubicBezTo>
                    <a:pt x="689" y="52"/>
                    <a:pt x="649" y="0"/>
                    <a:pt x="6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2967575" y="1799100"/>
              <a:ext cx="32050" cy="45475"/>
            </a:xfrm>
            <a:custGeom>
              <a:avLst/>
              <a:gdLst/>
              <a:ahLst/>
              <a:cxnLst/>
              <a:rect l="l" t="t" r="r" b="b"/>
              <a:pathLst>
                <a:path w="1282" h="1819" extrusionOk="0">
                  <a:moveTo>
                    <a:pt x="1218" y="1"/>
                  </a:moveTo>
                  <a:cubicBezTo>
                    <a:pt x="1200" y="1"/>
                    <a:pt x="1184" y="7"/>
                    <a:pt x="1176" y="22"/>
                  </a:cubicBezTo>
                  <a:lnTo>
                    <a:pt x="14" y="1726"/>
                  </a:lnTo>
                  <a:cubicBezTo>
                    <a:pt x="1" y="1752"/>
                    <a:pt x="1" y="1792"/>
                    <a:pt x="27" y="1805"/>
                  </a:cubicBezTo>
                  <a:cubicBezTo>
                    <a:pt x="40" y="1805"/>
                    <a:pt x="53" y="1819"/>
                    <a:pt x="53" y="1819"/>
                  </a:cubicBezTo>
                  <a:cubicBezTo>
                    <a:pt x="80" y="1819"/>
                    <a:pt x="93" y="1805"/>
                    <a:pt x="106" y="1792"/>
                  </a:cubicBezTo>
                  <a:lnTo>
                    <a:pt x="1268" y="88"/>
                  </a:lnTo>
                  <a:cubicBezTo>
                    <a:pt x="1282" y="62"/>
                    <a:pt x="1282" y="36"/>
                    <a:pt x="1255" y="9"/>
                  </a:cubicBezTo>
                  <a:cubicBezTo>
                    <a:pt x="1244" y="4"/>
                    <a:pt x="1231" y="1"/>
                    <a:pt x="12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6" name="Google Shape;86;p2"/>
          <p:cNvSpPr/>
          <p:nvPr/>
        </p:nvSpPr>
        <p:spPr>
          <a:xfrm flipH="1">
            <a:off x="275" y="4673900"/>
            <a:ext cx="9200400" cy="5037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7" name="Google Shape;87;p2"/>
          <p:cNvGrpSpPr/>
          <p:nvPr/>
        </p:nvGrpSpPr>
        <p:grpSpPr>
          <a:xfrm>
            <a:off x="-93016" y="2390294"/>
            <a:ext cx="501676" cy="471172"/>
            <a:chOff x="-93016" y="3230957"/>
            <a:chExt cx="501676" cy="471172"/>
          </a:xfrm>
        </p:grpSpPr>
        <p:sp>
          <p:nvSpPr>
            <p:cNvPr id="88" name="Google Shape;88;p2"/>
            <p:cNvSpPr/>
            <p:nvPr/>
          </p:nvSpPr>
          <p:spPr>
            <a:xfrm>
              <a:off x="-93016" y="3230957"/>
              <a:ext cx="74834" cy="471172"/>
            </a:xfrm>
            <a:custGeom>
              <a:avLst/>
              <a:gdLst/>
              <a:ahLst/>
              <a:cxnLst/>
              <a:rect l="l" t="t" r="r" b="b"/>
              <a:pathLst>
                <a:path w="1992" h="12542" extrusionOk="0">
                  <a:moveTo>
                    <a:pt x="1" y="0"/>
                  </a:moveTo>
                  <a:lnTo>
                    <a:pt x="1" y="12542"/>
                  </a:lnTo>
                  <a:lnTo>
                    <a:pt x="1991" y="12542"/>
                  </a:lnTo>
                  <a:lnTo>
                    <a:pt x="199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-18219" y="3230957"/>
              <a:ext cx="203278" cy="471172"/>
            </a:xfrm>
            <a:custGeom>
              <a:avLst/>
              <a:gdLst/>
              <a:ahLst/>
              <a:cxnLst/>
              <a:rect l="l" t="t" r="r" b="b"/>
              <a:pathLst>
                <a:path w="5411" h="12542" extrusionOk="0">
                  <a:moveTo>
                    <a:pt x="0" y="0"/>
                  </a:moveTo>
                  <a:lnTo>
                    <a:pt x="0" y="12542"/>
                  </a:lnTo>
                  <a:lnTo>
                    <a:pt x="5411" y="12542"/>
                  </a:lnTo>
                  <a:lnTo>
                    <a:pt x="541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130586" y="3230957"/>
              <a:ext cx="74834" cy="471172"/>
            </a:xfrm>
            <a:custGeom>
              <a:avLst/>
              <a:gdLst/>
              <a:ahLst/>
              <a:cxnLst/>
              <a:rect l="l" t="t" r="r" b="b"/>
              <a:pathLst>
                <a:path w="1992" h="12542" extrusionOk="0">
                  <a:moveTo>
                    <a:pt x="1" y="0"/>
                  </a:moveTo>
                  <a:lnTo>
                    <a:pt x="1" y="12542"/>
                  </a:lnTo>
                  <a:lnTo>
                    <a:pt x="1991" y="12542"/>
                  </a:lnTo>
                  <a:lnTo>
                    <a:pt x="199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205383" y="3230957"/>
              <a:ext cx="203278" cy="471172"/>
            </a:xfrm>
            <a:custGeom>
              <a:avLst/>
              <a:gdLst/>
              <a:ahLst/>
              <a:cxnLst/>
              <a:rect l="l" t="t" r="r" b="b"/>
              <a:pathLst>
                <a:path w="5411" h="12542" extrusionOk="0">
                  <a:moveTo>
                    <a:pt x="0" y="0"/>
                  </a:moveTo>
                  <a:lnTo>
                    <a:pt x="0" y="12542"/>
                  </a:lnTo>
                  <a:lnTo>
                    <a:pt x="5411" y="12542"/>
                  </a:lnTo>
                  <a:lnTo>
                    <a:pt x="541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4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3" name="Google Shape;4213;p61"/>
          <p:cNvSpPr/>
          <p:nvPr/>
        </p:nvSpPr>
        <p:spPr>
          <a:xfrm>
            <a:off x="-200" y="4608501"/>
            <a:ext cx="9144022" cy="569029"/>
          </a:xfrm>
          <a:custGeom>
            <a:avLst/>
            <a:gdLst/>
            <a:ahLst/>
            <a:cxnLst/>
            <a:rect l="l" t="t" r="r" b="b"/>
            <a:pathLst>
              <a:path w="212763" h="27210" extrusionOk="0">
                <a:moveTo>
                  <a:pt x="1" y="1"/>
                </a:moveTo>
                <a:lnTo>
                  <a:pt x="1" y="27210"/>
                </a:lnTo>
                <a:lnTo>
                  <a:pt x="212763" y="27210"/>
                </a:lnTo>
                <a:lnTo>
                  <a:pt x="212763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14" name="Google Shape;4214;p61"/>
          <p:cNvSpPr/>
          <p:nvPr/>
        </p:nvSpPr>
        <p:spPr>
          <a:xfrm flipH="1">
            <a:off x="-28712" y="4861900"/>
            <a:ext cx="9172500" cy="3156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15" name="Google Shape;4215;p61"/>
          <p:cNvSpPr/>
          <p:nvPr/>
        </p:nvSpPr>
        <p:spPr>
          <a:xfrm>
            <a:off x="-175" y="0"/>
            <a:ext cx="9143979" cy="444998"/>
          </a:xfrm>
          <a:custGeom>
            <a:avLst/>
            <a:gdLst/>
            <a:ahLst/>
            <a:cxnLst/>
            <a:rect l="l" t="t" r="r" b="b"/>
            <a:pathLst>
              <a:path w="212762" h="36098" extrusionOk="0">
                <a:moveTo>
                  <a:pt x="0" y="0"/>
                </a:moveTo>
                <a:lnTo>
                  <a:pt x="0" y="5701"/>
                </a:lnTo>
                <a:lnTo>
                  <a:pt x="212762" y="36098"/>
                </a:lnTo>
                <a:lnTo>
                  <a:pt x="21276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 </a:t>
            </a:r>
            <a:endParaRPr>
              <a:solidFill>
                <a:schemeClr val="dk1"/>
              </a:solidFill>
            </a:endParaRPr>
          </a:p>
        </p:txBody>
      </p:sp>
      <p:grpSp>
        <p:nvGrpSpPr>
          <p:cNvPr id="4216" name="Google Shape;4216;p61"/>
          <p:cNvGrpSpPr/>
          <p:nvPr/>
        </p:nvGrpSpPr>
        <p:grpSpPr>
          <a:xfrm>
            <a:off x="2936544" y="-329546"/>
            <a:ext cx="2934233" cy="708308"/>
            <a:chOff x="2375925" y="3297600"/>
            <a:chExt cx="735950" cy="177650"/>
          </a:xfrm>
        </p:grpSpPr>
        <p:sp>
          <p:nvSpPr>
            <p:cNvPr id="4217" name="Google Shape;4217;p61"/>
            <p:cNvSpPr/>
            <p:nvPr/>
          </p:nvSpPr>
          <p:spPr>
            <a:xfrm>
              <a:off x="2395075" y="3301550"/>
              <a:ext cx="112600" cy="138050"/>
            </a:xfrm>
            <a:custGeom>
              <a:avLst/>
              <a:gdLst/>
              <a:ahLst/>
              <a:cxnLst/>
              <a:rect l="l" t="t" r="r" b="b"/>
              <a:pathLst>
                <a:path w="4504" h="5522" extrusionOk="0">
                  <a:moveTo>
                    <a:pt x="80" y="1"/>
                  </a:moveTo>
                  <a:lnTo>
                    <a:pt x="0" y="67"/>
                  </a:lnTo>
                  <a:lnTo>
                    <a:pt x="4425" y="5521"/>
                  </a:lnTo>
                  <a:lnTo>
                    <a:pt x="4504" y="5455"/>
                  </a:lnTo>
                  <a:lnTo>
                    <a:pt x="8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8" name="Google Shape;4218;p61"/>
            <p:cNvSpPr/>
            <p:nvPr/>
          </p:nvSpPr>
          <p:spPr>
            <a:xfrm>
              <a:off x="2375925" y="3297600"/>
              <a:ext cx="39975" cy="6625"/>
            </a:xfrm>
            <a:custGeom>
              <a:avLst/>
              <a:gdLst/>
              <a:ahLst/>
              <a:cxnLst/>
              <a:rect l="l" t="t" r="r" b="b"/>
              <a:pathLst>
                <a:path w="1599" h="265" extrusionOk="0">
                  <a:moveTo>
                    <a:pt x="0" y="0"/>
                  </a:moveTo>
                  <a:lnTo>
                    <a:pt x="344" y="251"/>
                  </a:lnTo>
                  <a:lnTo>
                    <a:pt x="1347" y="264"/>
                  </a:lnTo>
                  <a:lnTo>
                    <a:pt x="159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9" name="Google Shape;4219;p61"/>
            <p:cNvSpPr/>
            <p:nvPr/>
          </p:nvSpPr>
          <p:spPr>
            <a:xfrm>
              <a:off x="2980125" y="3301550"/>
              <a:ext cx="112600" cy="138050"/>
            </a:xfrm>
            <a:custGeom>
              <a:avLst/>
              <a:gdLst/>
              <a:ahLst/>
              <a:cxnLst/>
              <a:rect l="l" t="t" r="r" b="b"/>
              <a:pathLst>
                <a:path w="4504" h="5522" extrusionOk="0">
                  <a:moveTo>
                    <a:pt x="4425" y="1"/>
                  </a:moveTo>
                  <a:lnTo>
                    <a:pt x="0" y="5455"/>
                  </a:lnTo>
                  <a:lnTo>
                    <a:pt x="80" y="5521"/>
                  </a:lnTo>
                  <a:lnTo>
                    <a:pt x="4504" y="67"/>
                  </a:lnTo>
                  <a:lnTo>
                    <a:pt x="442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0" name="Google Shape;4220;p61"/>
            <p:cNvSpPr/>
            <p:nvPr/>
          </p:nvSpPr>
          <p:spPr>
            <a:xfrm>
              <a:off x="3071900" y="3297600"/>
              <a:ext cx="39975" cy="6625"/>
            </a:xfrm>
            <a:custGeom>
              <a:avLst/>
              <a:gdLst/>
              <a:ahLst/>
              <a:cxnLst/>
              <a:rect l="l" t="t" r="r" b="b"/>
              <a:pathLst>
                <a:path w="1599" h="265" extrusionOk="0">
                  <a:moveTo>
                    <a:pt x="1" y="0"/>
                  </a:moveTo>
                  <a:lnTo>
                    <a:pt x="265" y="264"/>
                  </a:lnTo>
                  <a:lnTo>
                    <a:pt x="1255" y="251"/>
                  </a:lnTo>
                  <a:lnTo>
                    <a:pt x="159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1" name="Google Shape;4221;p61"/>
            <p:cNvSpPr/>
            <p:nvPr/>
          </p:nvSpPr>
          <p:spPr>
            <a:xfrm>
              <a:off x="2446900" y="3428675"/>
              <a:ext cx="594000" cy="35675"/>
            </a:xfrm>
            <a:custGeom>
              <a:avLst/>
              <a:gdLst/>
              <a:ahLst/>
              <a:cxnLst/>
              <a:rect l="l" t="t" r="r" b="b"/>
              <a:pathLst>
                <a:path w="23760" h="1427" extrusionOk="0">
                  <a:moveTo>
                    <a:pt x="1" y="0"/>
                  </a:moveTo>
                  <a:lnTo>
                    <a:pt x="1" y="1427"/>
                  </a:lnTo>
                  <a:lnTo>
                    <a:pt x="23759" y="1427"/>
                  </a:lnTo>
                  <a:lnTo>
                    <a:pt x="2375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2" name="Google Shape;4222;p61"/>
            <p:cNvSpPr/>
            <p:nvPr/>
          </p:nvSpPr>
          <p:spPr>
            <a:xfrm>
              <a:off x="2446900" y="3464325"/>
              <a:ext cx="594000" cy="10925"/>
            </a:xfrm>
            <a:custGeom>
              <a:avLst/>
              <a:gdLst/>
              <a:ahLst/>
              <a:cxnLst/>
              <a:rect l="l" t="t" r="r" b="b"/>
              <a:pathLst>
                <a:path w="23760" h="437" extrusionOk="0">
                  <a:moveTo>
                    <a:pt x="1" y="1"/>
                  </a:moveTo>
                  <a:lnTo>
                    <a:pt x="1255" y="436"/>
                  </a:lnTo>
                  <a:lnTo>
                    <a:pt x="23284" y="436"/>
                  </a:lnTo>
                  <a:lnTo>
                    <a:pt x="2375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23" name="Google Shape;4223;p61"/>
          <p:cNvGrpSpPr/>
          <p:nvPr/>
        </p:nvGrpSpPr>
        <p:grpSpPr>
          <a:xfrm>
            <a:off x="7169846" y="2833891"/>
            <a:ext cx="3071647" cy="2128595"/>
            <a:chOff x="7169846" y="2833891"/>
            <a:chExt cx="3071647" cy="2128595"/>
          </a:xfrm>
        </p:grpSpPr>
        <p:grpSp>
          <p:nvGrpSpPr>
            <p:cNvPr id="4224" name="Google Shape;4224;p61"/>
            <p:cNvGrpSpPr/>
            <p:nvPr/>
          </p:nvGrpSpPr>
          <p:grpSpPr>
            <a:xfrm>
              <a:off x="7169846" y="2833891"/>
              <a:ext cx="3071647" cy="2128595"/>
              <a:chOff x="6701321" y="2327691"/>
              <a:chExt cx="3071647" cy="2128595"/>
            </a:xfrm>
          </p:grpSpPr>
          <p:sp>
            <p:nvSpPr>
              <p:cNvPr id="4225" name="Google Shape;4225;p61"/>
              <p:cNvSpPr/>
              <p:nvPr/>
            </p:nvSpPr>
            <p:spPr>
              <a:xfrm>
                <a:off x="6701321" y="4243502"/>
                <a:ext cx="3071647" cy="212784"/>
              </a:xfrm>
              <a:custGeom>
                <a:avLst/>
                <a:gdLst/>
                <a:ahLst/>
                <a:cxnLst/>
                <a:rect l="l" t="t" r="r" b="b"/>
                <a:pathLst>
                  <a:path w="67938" h="5373" extrusionOk="0">
                    <a:moveTo>
                      <a:pt x="67869" y="3837"/>
                    </a:moveTo>
                    <a:cubicBezTo>
                      <a:pt x="67905" y="3847"/>
                      <a:pt x="67927" y="3852"/>
                      <a:pt x="67933" y="3852"/>
                    </a:cubicBezTo>
                    <a:cubicBezTo>
                      <a:pt x="67937" y="3852"/>
                      <a:pt x="67935" y="3850"/>
                      <a:pt x="67925" y="3846"/>
                    </a:cubicBezTo>
                    <a:cubicBezTo>
                      <a:pt x="67919" y="3842"/>
                      <a:pt x="67900" y="3840"/>
                      <a:pt x="67869" y="3837"/>
                    </a:cubicBezTo>
                    <a:close/>
                    <a:moveTo>
                      <a:pt x="54862" y="0"/>
                    </a:moveTo>
                    <a:cubicBezTo>
                      <a:pt x="53722" y="0"/>
                      <a:pt x="0" y="966"/>
                      <a:pt x="0" y="966"/>
                    </a:cubicBezTo>
                    <a:lnTo>
                      <a:pt x="12445" y="5372"/>
                    </a:lnTo>
                    <a:cubicBezTo>
                      <a:pt x="12445" y="5372"/>
                      <a:pt x="61358" y="3828"/>
                      <a:pt x="67332" y="3828"/>
                    </a:cubicBezTo>
                    <a:cubicBezTo>
                      <a:pt x="67600" y="3828"/>
                      <a:pt x="67782" y="3831"/>
                      <a:pt x="67869" y="3837"/>
                    </a:cubicBezTo>
                    <a:lnTo>
                      <a:pt x="67869" y="3837"/>
                    </a:lnTo>
                    <a:cubicBezTo>
                      <a:pt x="66912" y="3575"/>
                      <a:pt x="55935" y="0"/>
                      <a:pt x="548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6" name="Google Shape;4226;p61"/>
              <p:cNvSpPr/>
              <p:nvPr/>
            </p:nvSpPr>
            <p:spPr>
              <a:xfrm>
                <a:off x="7748231" y="4131703"/>
                <a:ext cx="874287" cy="38944"/>
              </a:xfrm>
              <a:custGeom>
                <a:avLst/>
                <a:gdLst/>
                <a:ahLst/>
                <a:cxnLst/>
                <a:rect l="l" t="t" r="r" b="b"/>
                <a:pathLst>
                  <a:path w="20407" h="909" extrusionOk="0">
                    <a:moveTo>
                      <a:pt x="13334" y="0"/>
                    </a:moveTo>
                    <a:lnTo>
                      <a:pt x="0" y="618"/>
                    </a:lnTo>
                    <a:lnTo>
                      <a:pt x="2280" y="908"/>
                    </a:lnTo>
                    <a:lnTo>
                      <a:pt x="20407" y="580"/>
                    </a:lnTo>
                    <a:lnTo>
                      <a:pt x="13334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7" name="Google Shape;4227;p61"/>
              <p:cNvSpPr/>
              <p:nvPr/>
            </p:nvSpPr>
            <p:spPr>
              <a:xfrm>
                <a:off x="7567735" y="4145755"/>
                <a:ext cx="42243" cy="310522"/>
              </a:xfrm>
              <a:custGeom>
                <a:avLst/>
                <a:gdLst/>
                <a:ahLst/>
                <a:cxnLst/>
                <a:rect l="l" t="t" r="r" b="b"/>
                <a:pathLst>
                  <a:path w="986" h="7248" extrusionOk="0">
                    <a:moveTo>
                      <a:pt x="986" y="1"/>
                    </a:moveTo>
                    <a:lnTo>
                      <a:pt x="0" y="7247"/>
                    </a:lnTo>
                    <a:lnTo>
                      <a:pt x="406" y="7247"/>
                    </a:lnTo>
                    <a:lnTo>
                      <a:pt x="98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8" name="Google Shape;4228;p61"/>
              <p:cNvSpPr/>
              <p:nvPr/>
            </p:nvSpPr>
            <p:spPr>
              <a:xfrm>
                <a:off x="7681139" y="2761514"/>
                <a:ext cx="107706" cy="494274"/>
              </a:xfrm>
              <a:custGeom>
                <a:avLst/>
                <a:gdLst/>
                <a:ahLst/>
                <a:cxnLst/>
                <a:rect l="l" t="t" r="r" b="b"/>
                <a:pathLst>
                  <a:path w="2514" h="11537" extrusionOk="0">
                    <a:moveTo>
                      <a:pt x="1" y="0"/>
                    </a:moveTo>
                    <a:lnTo>
                      <a:pt x="967" y="11537"/>
                    </a:lnTo>
                    <a:lnTo>
                      <a:pt x="2069" y="11537"/>
                    </a:lnTo>
                    <a:lnTo>
                      <a:pt x="2513" y="0"/>
                    </a:lnTo>
                    <a:close/>
                  </a:path>
                </a:pathLst>
              </a:custGeom>
              <a:solidFill>
                <a:srgbClr val="D0CEF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9" name="Google Shape;4229;p61"/>
              <p:cNvSpPr/>
              <p:nvPr/>
            </p:nvSpPr>
            <p:spPr>
              <a:xfrm>
                <a:off x="7680325" y="2762328"/>
                <a:ext cx="53853" cy="494317"/>
              </a:xfrm>
              <a:custGeom>
                <a:avLst/>
                <a:gdLst/>
                <a:ahLst/>
                <a:cxnLst/>
                <a:rect l="l" t="t" r="r" b="b"/>
                <a:pathLst>
                  <a:path w="1257" h="11538" extrusionOk="0">
                    <a:moveTo>
                      <a:pt x="1" y="1"/>
                    </a:moveTo>
                    <a:lnTo>
                      <a:pt x="967" y="11537"/>
                    </a:lnTo>
                    <a:lnTo>
                      <a:pt x="1257" y="11537"/>
                    </a:lnTo>
                    <a:lnTo>
                      <a:pt x="754" y="1"/>
                    </a:lnTo>
                    <a:close/>
                  </a:path>
                </a:pathLst>
              </a:custGeom>
              <a:solidFill>
                <a:srgbClr val="F0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0" name="Google Shape;4230;p61"/>
              <p:cNvSpPr/>
              <p:nvPr/>
            </p:nvSpPr>
            <p:spPr>
              <a:xfrm>
                <a:off x="7691936" y="2898096"/>
                <a:ext cx="91940" cy="45584"/>
              </a:xfrm>
              <a:custGeom>
                <a:avLst/>
                <a:gdLst/>
                <a:ahLst/>
                <a:cxnLst/>
                <a:rect l="l" t="t" r="r" b="b"/>
                <a:pathLst>
                  <a:path w="2146" h="1064" extrusionOk="0">
                    <a:moveTo>
                      <a:pt x="0" y="1"/>
                    </a:moveTo>
                    <a:lnTo>
                      <a:pt x="77" y="1064"/>
                    </a:lnTo>
                    <a:lnTo>
                      <a:pt x="2126" y="542"/>
                    </a:lnTo>
                    <a:lnTo>
                      <a:pt x="2145" y="1"/>
                    </a:lnTo>
                    <a:close/>
                  </a:path>
                </a:pathLst>
              </a:custGeom>
              <a:solidFill>
                <a:srgbClr val="D0CEF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1" name="Google Shape;4231;p61"/>
              <p:cNvSpPr/>
              <p:nvPr/>
            </p:nvSpPr>
            <p:spPr>
              <a:xfrm>
                <a:off x="8361693" y="2761514"/>
                <a:ext cx="107663" cy="494274"/>
              </a:xfrm>
              <a:custGeom>
                <a:avLst/>
                <a:gdLst/>
                <a:ahLst/>
                <a:cxnLst/>
                <a:rect l="l" t="t" r="r" b="b"/>
                <a:pathLst>
                  <a:path w="2513" h="11537" extrusionOk="0">
                    <a:moveTo>
                      <a:pt x="1" y="0"/>
                    </a:moveTo>
                    <a:lnTo>
                      <a:pt x="967" y="11537"/>
                    </a:lnTo>
                    <a:lnTo>
                      <a:pt x="2068" y="11537"/>
                    </a:lnTo>
                    <a:lnTo>
                      <a:pt x="2513" y="0"/>
                    </a:lnTo>
                    <a:close/>
                  </a:path>
                </a:pathLst>
              </a:custGeom>
              <a:solidFill>
                <a:srgbClr val="D0CEF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2" name="Google Shape;4232;p61"/>
              <p:cNvSpPr/>
              <p:nvPr/>
            </p:nvSpPr>
            <p:spPr>
              <a:xfrm>
                <a:off x="8360879" y="2762328"/>
                <a:ext cx="53853" cy="494317"/>
              </a:xfrm>
              <a:custGeom>
                <a:avLst/>
                <a:gdLst/>
                <a:ahLst/>
                <a:cxnLst/>
                <a:rect l="l" t="t" r="r" b="b"/>
                <a:pathLst>
                  <a:path w="1257" h="11538" extrusionOk="0">
                    <a:moveTo>
                      <a:pt x="0" y="1"/>
                    </a:moveTo>
                    <a:lnTo>
                      <a:pt x="966" y="11537"/>
                    </a:lnTo>
                    <a:lnTo>
                      <a:pt x="1256" y="11537"/>
                    </a:lnTo>
                    <a:lnTo>
                      <a:pt x="754" y="1"/>
                    </a:lnTo>
                    <a:close/>
                  </a:path>
                </a:pathLst>
              </a:custGeom>
              <a:solidFill>
                <a:srgbClr val="F0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3" name="Google Shape;4233;p61"/>
              <p:cNvSpPr/>
              <p:nvPr/>
            </p:nvSpPr>
            <p:spPr>
              <a:xfrm>
                <a:off x="8372446" y="2898096"/>
                <a:ext cx="91940" cy="45584"/>
              </a:xfrm>
              <a:custGeom>
                <a:avLst/>
                <a:gdLst/>
                <a:ahLst/>
                <a:cxnLst/>
                <a:rect l="l" t="t" r="r" b="b"/>
                <a:pathLst>
                  <a:path w="2146" h="1064" extrusionOk="0">
                    <a:moveTo>
                      <a:pt x="1" y="1"/>
                    </a:moveTo>
                    <a:lnTo>
                      <a:pt x="78" y="1064"/>
                    </a:lnTo>
                    <a:lnTo>
                      <a:pt x="2126" y="542"/>
                    </a:lnTo>
                    <a:lnTo>
                      <a:pt x="2146" y="1"/>
                    </a:lnTo>
                    <a:close/>
                  </a:path>
                </a:pathLst>
              </a:custGeom>
              <a:solidFill>
                <a:srgbClr val="D0CEF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4" name="Google Shape;4234;p61"/>
              <p:cNvSpPr/>
              <p:nvPr/>
            </p:nvSpPr>
            <p:spPr>
              <a:xfrm>
                <a:off x="8279735" y="3319495"/>
                <a:ext cx="108477" cy="837057"/>
              </a:xfrm>
              <a:custGeom>
                <a:avLst/>
                <a:gdLst/>
                <a:ahLst/>
                <a:cxnLst/>
                <a:rect l="l" t="t" r="r" b="b"/>
                <a:pathLst>
                  <a:path w="2532" h="19538" extrusionOk="0">
                    <a:moveTo>
                      <a:pt x="0" y="1"/>
                    </a:moveTo>
                    <a:lnTo>
                      <a:pt x="967" y="19538"/>
                    </a:lnTo>
                    <a:lnTo>
                      <a:pt x="2087" y="19538"/>
                    </a:lnTo>
                    <a:lnTo>
                      <a:pt x="2532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5" name="Google Shape;4235;p61"/>
              <p:cNvSpPr/>
              <p:nvPr/>
            </p:nvSpPr>
            <p:spPr>
              <a:xfrm>
                <a:off x="8279735" y="3320352"/>
                <a:ext cx="53039" cy="837871"/>
              </a:xfrm>
              <a:custGeom>
                <a:avLst/>
                <a:gdLst/>
                <a:ahLst/>
                <a:cxnLst/>
                <a:rect l="l" t="t" r="r" b="b"/>
                <a:pathLst>
                  <a:path w="1238" h="19557" extrusionOk="0">
                    <a:moveTo>
                      <a:pt x="0" y="0"/>
                    </a:moveTo>
                    <a:lnTo>
                      <a:pt x="947" y="19556"/>
                    </a:lnTo>
                    <a:lnTo>
                      <a:pt x="1237" y="19556"/>
                    </a:lnTo>
                    <a:lnTo>
                      <a:pt x="75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6" name="Google Shape;4236;p61"/>
              <p:cNvSpPr/>
              <p:nvPr/>
            </p:nvSpPr>
            <p:spPr>
              <a:xfrm>
                <a:off x="8282220" y="3382431"/>
                <a:ext cx="103507" cy="45584"/>
              </a:xfrm>
              <a:custGeom>
                <a:avLst/>
                <a:gdLst/>
                <a:ahLst/>
                <a:cxnLst/>
                <a:rect l="l" t="t" r="r" b="b"/>
                <a:pathLst>
                  <a:path w="2416" h="1064" extrusionOk="0">
                    <a:moveTo>
                      <a:pt x="0" y="1"/>
                    </a:moveTo>
                    <a:lnTo>
                      <a:pt x="39" y="1063"/>
                    </a:lnTo>
                    <a:lnTo>
                      <a:pt x="2416" y="503"/>
                    </a:lnTo>
                    <a:lnTo>
                      <a:pt x="2416" y="1"/>
                    </a:lnTo>
                    <a:close/>
                  </a:path>
                </a:pathLst>
              </a:custGeom>
              <a:solidFill>
                <a:srgbClr val="D0CEF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7" name="Google Shape;4237;p61"/>
              <p:cNvSpPr/>
              <p:nvPr/>
            </p:nvSpPr>
            <p:spPr>
              <a:xfrm>
                <a:off x="7707659" y="3319495"/>
                <a:ext cx="107663" cy="837057"/>
              </a:xfrm>
              <a:custGeom>
                <a:avLst/>
                <a:gdLst/>
                <a:ahLst/>
                <a:cxnLst/>
                <a:rect l="l" t="t" r="r" b="b"/>
                <a:pathLst>
                  <a:path w="2513" h="19538" extrusionOk="0">
                    <a:moveTo>
                      <a:pt x="0" y="1"/>
                    </a:moveTo>
                    <a:lnTo>
                      <a:pt x="966" y="19538"/>
                    </a:lnTo>
                    <a:lnTo>
                      <a:pt x="2068" y="19538"/>
                    </a:lnTo>
                    <a:lnTo>
                      <a:pt x="2512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8" name="Google Shape;4238;p61"/>
              <p:cNvSpPr/>
              <p:nvPr/>
            </p:nvSpPr>
            <p:spPr>
              <a:xfrm>
                <a:off x="7706802" y="3320352"/>
                <a:ext cx="53853" cy="837871"/>
              </a:xfrm>
              <a:custGeom>
                <a:avLst/>
                <a:gdLst/>
                <a:ahLst/>
                <a:cxnLst/>
                <a:rect l="l" t="t" r="r" b="b"/>
                <a:pathLst>
                  <a:path w="1257" h="19557" extrusionOk="0">
                    <a:moveTo>
                      <a:pt x="1" y="0"/>
                    </a:moveTo>
                    <a:lnTo>
                      <a:pt x="967" y="19556"/>
                    </a:lnTo>
                    <a:lnTo>
                      <a:pt x="1257" y="19556"/>
                    </a:lnTo>
                    <a:lnTo>
                      <a:pt x="77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9" name="Google Shape;4239;p61"/>
              <p:cNvSpPr/>
              <p:nvPr/>
            </p:nvSpPr>
            <p:spPr>
              <a:xfrm>
                <a:off x="7709287" y="3360924"/>
                <a:ext cx="105221" cy="67091"/>
              </a:xfrm>
              <a:custGeom>
                <a:avLst/>
                <a:gdLst/>
                <a:ahLst/>
                <a:cxnLst/>
                <a:rect l="l" t="t" r="r" b="b"/>
                <a:pathLst>
                  <a:path w="2456" h="1566" extrusionOk="0">
                    <a:moveTo>
                      <a:pt x="1" y="0"/>
                    </a:moveTo>
                    <a:lnTo>
                      <a:pt x="78" y="1565"/>
                    </a:lnTo>
                    <a:lnTo>
                      <a:pt x="2436" y="1005"/>
                    </a:lnTo>
                    <a:lnTo>
                      <a:pt x="2455" y="50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0CEF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0" name="Google Shape;4240;p61"/>
              <p:cNvSpPr/>
              <p:nvPr/>
            </p:nvSpPr>
            <p:spPr>
              <a:xfrm>
                <a:off x="7874873" y="3319495"/>
                <a:ext cx="107663" cy="837057"/>
              </a:xfrm>
              <a:custGeom>
                <a:avLst/>
                <a:gdLst/>
                <a:ahLst/>
                <a:cxnLst/>
                <a:rect l="l" t="t" r="r" b="b"/>
                <a:pathLst>
                  <a:path w="2513" h="19538" extrusionOk="0">
                    <a:moveTo>
                      <a:pt x="1" y="1"/>
                    </a:moveTo>
                    <a:lnTo>
                      <a:pt x="967" y="19538"/>
                    </a:lnTo>
                    <a:lnTo>
                      <a:pt x="2068" y="19538"/>
                    </a:lnTo>
                    <a:lnTo>
                      <a:pt x="251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1" name="Google Shape;4241;p61"/>
              <p:cNvSpPr/>
              <p:nvPr/>
            </p:nvSpPr>
            <p:spPr>
              <a:xfrm>
                <a:off x="7874059" y="3320352"/>
                <a:ext cx="53853" cy="837871"/>
              </a:xfrm>
              <a:custGeom>
                <a:avLst/>
                <a:gdLst/>
                <a:ahLst/>
                <a:cxnLst/>
                <a:rect l="l" t="t" r="r" b="b"/>
                <a:pathLst>
                  <a:path w="1257" h="19557" extrusionOk="0">
                    <a:moveTo>
                      <a:pt x="0" y="0"/>
                    </a:moveTo>
                    <a:lnTo>
                      <a:pt x="967" y="19556"/>
                    </a:lnTo>
                    <a:lnTo>
                      <a:pt x="1257" y="19556"/>
                    </a:lnTo>
                    <a:lnTo>
                      <a:pt x="75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2" name="Google Shape;4242;p61"/>
              <p:cNvSpPr/>
              <p:nvPr/>
            </p:nvSpPr>
            <p:spPr>
              <a:xfrm>
                <a:off x="7877358" y="3382431"/>
                <a:ext cx="103550" cy="45584"/>
              </a:xfrm>
              <a:custGeom>
                <a:avLst/>
                <a:gdLst/>
                <a:ahLst/>
                <a:cxnLst/>
                <a:rect l="l" t="t" r="r" b="b"/>
                <a:pathLst>
                  <a:path w="2417" h="1064" extrusionOk="0">
                    <a:moveTo>
                      <a:pt x="1" y="1"/>
                    </a:moveTo>
                    <a:lnTo>
                      <a:pt x="59" y="1063"/>
                    </a:lnTo>
                    <a:lnTo>
                      <a:pt x="2416" y="503"/>
                    </a:lnTo>
                    <a:lnTo>
                      <a:pt x="2416" y="1"/>
                    </a:lnTo>
                    <a:close/>
                  </a:path>
                </a:pathLst>
              </a:custGeom>
              <a:solidFill>
                <a:srgbClr val="D0CEF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3" name="Google Shape;4243;p61"/>
              <p:cNvSpPr/>
              <p:nvPr/>
            </p:nvSpPr>
            <p:spPr>
              <a:xfrm>
                <a:off x="8533877" y="3319495"/>
                <a:ext cx="107706" cy="837057"/>
              </a:xfrm>
              <a:custGeom>
                <a:avLst/>
                <a:gdLst/>
                <a:ahLst/>
                <a:cxnLst/>
                <a:rect l="l" t="t" r="r" b="b"/>
                <a:pathLst>
                  <a:path w="2514" h="19538" extrusionOk="0">
                    <a:moveTo>
                      <a:pt x="1" y="1"/>
                    </a:moveTo>
                    <a:lnTo>
                      <a:pt x="948" y="19538"/>
                    </a:lnTo>
                    <a:lnTo>
                      <a:pt x="2069" y="19538"/>
                    </a:lnTo>
                    <a:lnTo>
                      <a:pt x="251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4" name="Google Shape;4244;p61"/>
              <p:cNvSpPr/>
              <p:nvPr/>
            </p:nvSpPr>
            <p:spPr>
              <a:xfrm>
                <a:off x="8533063" y="3320352"/>
                <a:ext cx="53853" cy="837871"/>
              </a:xfrm>
              <a:custGeom>
                <a:avLst/>
                <a:gdLst/>
                <a:ahLst/>
                <a:cxnLst/>
                <a:rect l="l" t="t" r="r" b="b"/>
                <a:pathLst>
                  <a:path w="1257" h="19557" extrusionOk="0">
                    <a:moveTo>
                      <a:pt x="1" y="0"/>
                    </a:moveTo>
                    <a:lnTo>
                      <a:pt x="948" y="19556"/>
                    </a:lnTo>
                    <a:lnTo>
                      <a:pt x="1257" y="19556"/>
                    </a:lnTo>
                    <a:lnTo>
                      <a:pt x="75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5" name="Google Shape;4245;p61"/>
              <p:cNvSpPr/>
              <p:nvPr/>
            </p:nvSpPr>
            <p:spPr>
              <a:xfrm>
                <a:off x="8534733" y="3382431"/>
                <a:ext cx="103507" cy="45584"/>
              </a:xfrm>
              <a:custGeom>
                <a:avLst/>
                <a:gdLst/>
                <a:ahLst/>
                <a:cxnLst/>
                <a:rect l="l" t="t" r="r" b="b"/>
                <a:pathLst>
                  <a:path w="2416" h="1064" extrusionOk="0">
                    <a:moveTo>
                      <a:pt x="0" y="1"/>
                    </a:moveTo>
                    <a:lnTo>
                      <a:pt x="39" y="1063"/>
                    </a:lnTo>
                    <a:lnTo>
                      <a:pt x="2416" y="503"/>
                    </a:lnTo>
                    <a:lnTo>
                      <a:pt x="2416" y="1"/>
                    </a:lnTo>
                    <a:close/>
                  </a:path>
                </a:pathLst>
              </a:custGeom>
              <a:solidFill>
                <a:srgbClr val="D0CEF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6" name="Google Shape;4246;p61"/>
              <p:cNvSpPr/>
              <p:nvPr/>
            </p:nvSpPr>
            <p:spPr>
              <a:xfrm>
                <a:off x="7561095" y="2327691"/>
                <a:ext cx="1025821" cy="570448"/>
              </a:xfrm>
              <a:custGeom>
                <a:avLst/>
                <a:gdLst/>
                <a:ahLst/>
                <a:cxnLst/>
                <a:rect l="l" t="t" r="r" b="b"/>
                <a:pathLst>
                  <a:path w="23944" h="13315" extrusionOk="0">
                    <a:moveTo>
                      <a:pt x="1180" y="0"/>
                    </a:moveTo>
                    <a:cubicBezTo>
                      <a:pt x="523" y="0"/>
                      <a:pt x="1" y="541"/>
                      <a:pt x="1" y="1199"/>
                    </a:cubicBezTo>
                    <a:lnTo>
                      <a:pt x="1" y="12117"/>
                    </a:lnTo>
                    <a:cubicBezTo>
                      <a:pt x="1" y="12774"/>
                      <a:pt x="523" y="13315"/>
                      <a:pt x="1180" y="13315"/>
                    </a:cubicBezTo>
                    <a:lnTo>
                      <a:pt x="22765" y="13315"/>
                    </a:lnTo>
                    <a:cubicBezTo>
                      <a:pt x="23422" y="13315"/>
                      <a:pt x="23944" y="12774"/>
                      <a:pt x="23944" y="12117"/>
                    </a:cubicBezTo>
                    <a:lnTo>
                      <a:pt x="23944" y="1199"/>
                    </a:lnTo>
                    <a:cubicBezTo>
                      <a:pt x="23944" y="541"/>
                      <a:pt x="23422" y="0"/>
                      <a:pt x="2276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7" name="Google Shape;4247;p61"/>
              <p:cNvSpPr/>
              <p:nvPr/>
            </p:nvSpPr>
            <p:spPr>
              <a:xfrm>
                <a:off x="7561095" y="2327691"/>
                <a:ext cx="107663" cy="570448"/>
              </a:xfrm>
              <a:custGeom>
                <a:avLst/>
                <a:gdLst/>
                <a:ahLst/>
                <a:cxnLst/>
                <a:rect l="l" t="t" r="r" b="b"/>
                <a:pathLst>
                  <a:path w="2513" h="13315" extrusionOk="0">
                    <a:moveTo>
                      <a:pt x="1199" y="0"/>
                    </a:moveTo>
                    <a:cubicBezTo>
                      <a:pt x="523" y="0"/>
                      <a:pt x="1" y="541"/>
                      <a:pt x="1" y="1199"/>
                    </a:cubicBezTo>
                    <a:lnTo>
                      <a:pt x="1" y="12117"/>
                    </a:lnTo>
                    <a:cubicBezTo>
                      <a:pt x="1" y="12774"/>
                      <a:pt x="542" y="13315"/>
                      <a:pt x="1199" y="13315"/>
                    </a:cubicBezTo>
                    <a:lnTo>
                      <a:pt x="2513" y="13315"/>
                    </a:lnTo>
                    <a:cubicBezTo>
                      <a:pt x="1856" y="13315"/>
                      <a:pt x="1334" y="12774"/>
                      <a:pt x="1334" y="12117"/>
                    </a:cubicBezTo>
                    <a:lnTo>
                      <a:pt x="1334" y="1199"/>
                    </a:lnTo>
                    <a:cubicBezTo>
                      <a:pt x="1334" y="541"/>
                      <a:pt x="1856" y="0"/>
                      <a:pt x="25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8" name="Google Shape;4248;p61"/>
              <p:cNvSpPr/>
              <p:nvPr/>
            </p:nvSpPr>
            <p:spPr>
              <a:xfrm>
                <a:off x="7615762" y="3337746"/>
                <a:ext cx="1077960" cy="44728"/>
              </a:xfrm>
              <a:custGeom>
                <a:avLst/>
                <a:gdLst/>
                <a:ahLst/>
                <a:cxnLst/>
                <a:rect l="l" t="t" r="r" b="b"/>
                <a:pathLst>
                  <a:path w="25161" h="1044" extrusionOk="0">
                    <a:moveTo>
                      <a:pt x="0" y="0"/>
                    </a:moveTo>
                    <a:cubicBezTo>
                      <a:pt x="116" y="599"/>
                      <a:pt x="638" y="1044"/>
                      <a:pt x="1256" y="1044"/>
                    </a:cubicBezTo>
                    <a:lnTo>
                      <a:pt x="23905" y="1044"/>
                    </a:lnTo>
                    <a:cubicBezTo>
                      <a:pt x="24523" y="1044"/>
                      <a:pt x="25045" y="599"/>
                      <a:pt x="25161" y="0"/>
                    </a:cubicBezTo>
                    <a:close/>
                  </a:path>
                </a:pathLst>
              </a:custGeom>
              <a:solidFill>
                <a:srgbClr val="8C62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9" name="Google Shape;4249;p61"/>
              <p:cNvSpPr/>
              <p:nvPr/>
            </p:nvSpPr>
            <p:spPr>
              <a:xfrm>
                <a:off x="7614905" y="3255745"/>
                <a:ext cx="1079631" cy="82857"/>
              </a:xfrm>
              <a:custGeom>
                <a:avLst/>
                <a:gdLst/>
                <a:ahLst/>
                <a:cxnLst/>
                <a:rect l="l" t="t" r="r" b="b"/>
                <a:pathLst>
                  <a:path w="25200" h="1934" extrusionOk="0">
                    <a:moveTo>
                      <a:pt x="1276" y="1"/>
                    </a:moveTo>
                    <a:cubicBezTo>
                      <a:pt x="581" y="1"/>
                      <a:pt x="1" y="581"/>
                      <a:pt x="1" y="1276"/>
                    </a:cubicBezTo>
                    <a:lnTo>
                      <a:pt x="1" y="1682"/>
                    </a:lnTo>
                    <a:cubicBezTo>
                      <a:pt x="1" y="1759"/>
                      <a:pt x="20" y="1856"/>
                      <a:pt x="20" y="1933"/>
                    </a:cubicBezTo>
                    <a:lnTo>
                      <a:pt x="25181" y="1933"/>
                    </a:lnTo>
                    <a:cubicBezTo>
                      <a:pt x="25200" y="1856"/>
                      <a:pt x="25200" y="1759"/>
                      <a:pt x="25200" y="1682"/>
                    </a:cubicBezTo>
                    <a:lnTo>
                      <a:pt x="25200" y="1276"/>
                    </a:lnTo>
                    <a:cubicBezTo>
                      <a:pt x="25200" y="581"/>
                      <a:pt x="24640" y="1"/>
                      <a:pt x="23925" y="1"/>
                    </a:cubicBezTo>
                    <a:close/>
                  </a:path>
                </a:pathLst>
              </a:custGeom>
              <a:solidFill>
                <a:srgbClr val="A67C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0" name="Google Shape;4250;p61"/>
              <p:cNvSpPr/>
              <p:nvPr/>
            </p:nvSpPr>
            <p:spPr>
              <a:xfrm>
                <a:off x="7614905" y="3256559"/>
                <a:ext cx="95282" cy="125914"/>
              </a:xfrm>
              <a:custGeom>
                <a:avLst/>
                <a:gdLst/>
                <a:ahLst/>
                <a:cxnLst/>
                <a:rect l="l" t="t" r="r" b="b"/>
                <a:pathLst>
                  <a:path w="2224" h="2939" extrusionOk="0">
                    <a:moveTo>
                      <a:pt x="2188" y="1"/>
                    </a:moveTo>
                    <a:cubicBezTo>
                      <a:pt x="2177" y="1"/>
                      <a:pt x="2165" y="1"/>
                      <a:pt x="2154" y="1"/>
                    </a:cubicBezTo>
                    <a:lnTo>
                      <a:pt x="2223" y="1"/>
                    </a:lnTo>
                    <a:cubicBezTo>
                      <a:pt x="2212" y="1"/>
                      <a:pt x="2200" y="1"/>
                      <a:pt x="2188" y="1"/>
                    </a:cubicBezTo>
                    <a:close/>
                    <a:moveTo>
                      <a:pt x="1243" y="1"/>
                    </a:moveTo>
                    <a:cubicBezTo>
                      <a:pt x="562" y="1"/>
                      <a:pt x="1" y="573"/>
                      <a:pt x="1" y="1257"/>
                    </a:cubicBezTo>
                    <a:lnTo>
                      <a:pt x="1" y="1663"/>
                    </a:lnTo>
                    <a:cubicBezTo>
                      <a:pt x="1" y="1740"/>
                      <a:pt x="20" y="1818"/>
                      <a:pt x="20" y="1895"/>
                    </a:cubicBezTo>
                    <a:cubicBezTo>
                      <a:pt x="136" y="2494"/>
                      <a:pt x="658" y="2919"/>
                      <a:pt x="1276" y="2939"/>
                    </a:cubicBezTo>
                    <a:lnTo>
                      <a:pt x="2223" y="2939"/>
                    </a:lnTo>
                    <a:cubicBezTo>
                      <a:pt x="1605" y="2939"/>
                      <a:pt x="1083" y="2494"/>
                      <a:pt x="967" y="1914"/>
                    </a:cubicBezTo>
                    <a:cubicBezTo>
                      <a:pt x="948" y="1818"/>
                      <a:pt x="948" y="1740"/>
                      <a:pt x="948" y="1663"/>
                    </a:cubicBezTo>
                    <a:lnTo>
                      <a:pt x="948" y="1257"/>
                    </a:lnTo>
                    <a:cubicBezTo>
                      <a:pt x="948" y="584"/>
                      <a:pt x="1472" y="20"/>
                      <a:pt x="2154" y="1"/>
                    </a:cubicBezTo>
                    <a:lnTo>
                      <a:pt x="1276" y="1"/>
                    </a:lnTo>
                    <a:cubicBezTo>
                      <a:pt x="1265" y="1"/>
                      <a:pt x="1254" y="1"/>
                      <a:pt x="1243" y="1"/>
                    </a:cubicBezTo>
                    <a:close/>
                  </a:path>
                </a:pathLst>
              </a:custGeom>
              <a:solidFill>
                <a:srgbClr val="D6A9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1" name="Google Shape;4251;p61"/>
              <p:cNvSpPr/>
              <p:nvPr/>
            </p:nvSpPr>
            <p:spPr>
              <a:xfrm>
                <a:off x="9056298" y="2888157"/>
                <a:ext cx="156504" cy="1366119"/>
              </a:xfrm>
              <a:custGeom>
                <a:avLst/>
                <a:gdLst/>
                <a:ahLst/>
                <a:cxnLst/>
                <a:rect l="l" t="t" r="r" b="b"/>
                <a:pathLst>
                  <a:path w="3653" h="31887" extrusionOk="0">
                    <a:moveTo>
                      <a:pt x="1" y="1"/>
                    </a:moveTo>
                    <a:lnTo>
                      <a:pt x="2513" y="31886"/>
                    </a:lnTo>
                    <a:lnTo>
                      <a:pt x="3653" y="31886"/>
                    </a:lnTo>
                    <a:lnTo>
                      <a:pt x="365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2" name="Google Shape;4252;p61"/>
              <p:cNvSpPr/>
              <p:nvPr/>
            </p:nvSpPr>
            <p:spPr>
              <a:xfrm>
                <a:off x="6829259" y="2871619"/>
                <a:ext cx="741004" cy="1217070"/>
              </a:xfrm>
              <a:custGeom>
                <a:avLst/>
                <a:gdLst/>
                <a:ahLst/>
                <a:cxnLst/>
                <a:rect l="l" t="t" r="r" b="b"/>
                <a:pathLst>
                  <a:path w="17296" h="28408" extrusionOk="0">
                    <a:moveTo>
                      <a:pt x="580" y="0"/>
                    </a:moveTo>
                    <a:lnTo>
                      <a:pt x="0" y="24697"/>
                    </a:lnTo>
                    <a:lnTo>
                      <a:pt x="16967" y="28407"/>
                    </a:lnTo>
                    <a:lnTo>
                      <a:pt x="17295" y="561"/>
                    </a:lnTo>
                    <a:lnTo>
                      <a:pt x="58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3" name="Google Shape;4253;p61"/>
              <p:cNvSpPr/>
              <p:nvPr/>
            </p:nvSpPr>
            <p:spPr>
              <a:xfrm>
                <a:off x="7536289" y="2916304"/>
                <a:ext cx="2136855" cy="1142567"/>
              </a:xfrm>
              <a:custGeom>
                <a:avLst/>
                <a:gdLst/>
                <a:ahLst/>
                <a:cxnLst/>
                <a:rect l="l" t="t" r="r" b="b"/>
                <a:pathLst>
                  <a:path w="49877" h="26669" extrusionOk="0">
                    <a:moveTo>
                      <a:pt x="0" y="1"/>
                    </a:moveTo>
                    <a:lnTo>
                      <a:pt x="0" y="26669"/>
                    </a:lnTo>
                    <a:lnTo>
                      <a:pt x="49876" y="24562"/>
                    </a:lnTo>
                    <a:lnTo>
                      <a:pt x="4987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4" name="Google Shape;4254;p61"/>
              <p:cNvSpPr/>
              <p:nvPr/>
            </p:nvSpPr>
            <p:spPr>
              <a:xfrm>
                <a:off x="7536289" y="2916304"/>
                <a:ext cx="163958" cy="1539974"/>
              </a:xfrm>
              <a:custGeom>
                <a:avLst/>
                <a:gdLst/>
                <a:ahLst/>
                <a:cxnLst/>
                <a:rect l="l" t="t" r="r" b="b"/>
                <a:pathLst>
                  <a:path w="3827" h="35945" extrusionOk="0">
                    <a:moveTo>
                      <a:pt x="0" y="1"/>
                    </a:moveTo>
                    <a:lnTo>
                      <a:pt x="0" y="35944"/>
                    </a:lnTo>
                    <a:lnTo>
                      <a:pt x="1140" y="35944"/>
                    </a:lnTo>
                    <a:lnTo>
                      <a:pt x="38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5" name="Google Shape;4255;p61"/>
              <p:cNvSpPr/>
              <p:nvPr/>
            </p:nvSpPr>
            <p:spPr>
              <a:xfrm>
                <a:off x="6834186" y="2839316"/>
                <a:ext cx="164001" cy="1453046"/>
              </a:xfrm>
              <a:custGeom>
                <a:avLst/>
                <a:gdLst/>
                <a:ahLst/>
                <a:cxnLst/>
                <a:rect l="l" t="t" r="r" b="b"/>
                <a:pathLst>
                  <a:path w="3828" h="33916" extrusionOk="0">
                    <a:moveTo>
                      <a:pt x="1" y="1"/>
                    </a:moveTo>
                    <a:lnTo>
                      <a:pt x="1" y="33915"/>
                    </a:lnTo>
                    <a:lnTo>
                      <a:pt x="1141" y="33915"/>
                    </a:lnTo>
                    <a:lnTo>
                      <a:pt x="382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6" name="Google Shape;4256;p61"/>
              <p:cNvSpPr/>
              <p:nvPr/>
            </p:nvSpPr>
            <p:spPr>
              <a:xfrm>
                <a:off x="6780375" y="2790425"/>
                <a:ext cx="755956" cy="125924"/>
              </a:xfrm>
              <a:custGeom>
                <a:avLst/>
                <a:gdLst/>
                <a:ahLst/>
                <a:cxnLst/>
                <a:rect l="l" t="t" r="r" b="b"/>
                <a:pathLst>
                  <a:path w="17645" h="2783" extrusionOk="0">
                    <a:moveTo>
                      <a:pt x="1" y="0"/>
                    </a:moveTo>
                    <a:lnTo>
                      <a:pt x="1" y="1643"/>
                    </a:lnTo>
                    <a:lnTo>
                      <a:pt x="17644" y="2783"/>
                    </a:lnTo>
                    <a:lnTo>
                      <a:pt x="17644" y="657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7" name="Google Shape;4257;p61"/>
              <p:cNvSpPr/>
              <p:nvPr/>
            </p:nvSpPr>
            <p:spPr>
              <a:xfrm>
                <a:off x="7532125" y="2819775"/>
                <a:ext cx="2231240" cy="105076"/>
              </a:xfrm>
              <a:custGeom>
                <a:avLst/>
                <a:gdLst/>
                <a:ahLst/>
                <a:cxnLst/>
                <a:rect l="l" t="t" r="r" b="b"/>
                <a:pathLst>
                  <a:path w="51983" h="2107" extrusionOk="0">
                    <a:moveTo>
                      <a:pt x="0" y="0"/>
                    </a:moveTo>
                    <a:lnTo>
                      <a:pt x="0" y="2107"/>
                    </a:lnTo>
                    <a:lnTo>
                      <a:pt x="51983" y="2107"/>
                    </a:lnTo>
                    <a:lnTo>
                      <a:pt x="51983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8" name="Google Shape;4258;p61"/>
              <p:cNvSpPr/>
              <p:nvPr/>
            </p:nvSpPr>
            <p:spPr>
              <a:xfrm>
                <a:off x="7532125" y="2905275"/>
                <a:ext cx="2140970" cy="560036"/>
              </a:xfrm>
              <a:custGeom>
                <a:avLst/>
                <a:gdLst/>
                <a:ahLst/>
                <a:cxnLst/>
                <a:rect l="l" t="t" r="r" b="b"/>
                <a:pathLst>
                  <a:path w="49877" h="12814" extrusionOk="0">
                    <a:moveTo>
                      <a:pt x="0" y="1"/>
                    </a:moveTo>
                    <a:lnTo>
                      <a:pt x="0" y="2552"/>
                    </a:lnTo>
                    <a:lnTo>
                      <a:pt x="49876" y="12813"/>
                    </a:lnTo>
                    <a:lnTo>
                      <a:pt x="4987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9" name="Google Shape;4259;p61"/>
              <p:cNvSpPr/>
              <p:nvPr/>
            </p:nvSpPr>
            <p:spPr>
              <a:xfrm>
                <a:off x="6862376" y="3923060"/>
                <a:ext cx="49697" cy="369302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620" extrusionOk="0">
                    <a:moveTo>
                      <a:pt x="1159" y="0"/>
                    </a:moveTo>
                    <a:lnTo>
                      <a:pt x="0" y="8619"/>
                    </a:lnTo>
                    <a:lnTo>
                      <a:pt x="483" y="8619"/>
                    </a:lnTo>
                    <a:lnTo>
                      <a:pt x="1159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0" name="Google Shape;4260;p61"/>
              <p:cNvSpPr/>
              <p:nvPr/>
            </p:nvSpPr>
            <p:spPr>
              <a:xfrm>
                <a:off x="6834175" y="2858926"/>
                <a:ext cx="702146" cy="166723"/>
              </a:xfrm>
              <a:custGeom>
                <a:avLst/>
                <a:gdLst/>
                <a:ahLst/>
                <a:cxnLst/>
                <a:rect l="l" t="t" r="r" b="b"/>
                <a:pathLst>
                  <a:path w="16389" h="3614" extrusionOk="0">
                    <a:moveTo>
                      <a:pt x="1" y="0"/>
                    </a:moveTo>
                    <a:lnTo>
                      <a:pt x="1" y="580"/>
                    </a:lnTo>
                    <a:lnTo>
                      <a:pt x="16388" y="3614"/>
                    </a:lnTo>
                    <a:lnTo>
                      <a:pt x="16388" y="106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61" name="Google Shape;4261;p61"/>
            <p:cNvGrpSpPr/>
            <p:nvPr/>
          </p:nvGrpSpPr>
          <p:grpSpPr>
            <a:xfrm>
              <a:off x="8394114" y="2965234"/>
              <a:ext cx="623127" cy="376402"/>
              <a:chOff x="1412143" y="4301302"/>
              <a:chExt cx="701246" cy="423542"/>
            </a:xfrm>
          </p:grpSpPr>
          <p:grpSp>
            <p:nvGrpSpPr>
              <p:cNvPr id="4262" name="Google Shape;4262;p61"/>
              <p:cNvGrpSpPr/>
              <p:nvPr/>
            </p:nvGrpSpPr>
            <p:grpSpPr>
              <a:xfrm>
                <a:off x="1412143" y="4492167"/>
                <a:ext cx="701246" cy="232678"/>
                <a:chOff x="7138068" y="2592629"/>
                <a:chExt cx="701246" cy="232678"/>
              </a:xfrm>
            </p:grpSpPr>
            <p:sp>
              <p:nvSpPr>
                <p:cNvPr id="4263" name="Google Shape;4263;p61"/>
                <p:cNvSpPr/>
                <p:nvPr/>
              </p:nvSpPr>
              <p:spPr>
                <a:xfrm>
                  <a:off x="7185238" y="2709332"/>
                  <a:ext cx="653262" cy="1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48" h="2707" extrusionOk="0">
                      <a:moveTo>
                        <a:pt x="1" y="1"/>
                      </a:moveTo>
                      <a:lnTo>
                        <a:pt x="1" y="2397"/>
                      </a:lnTo>
                      <a:lnTo>
                        <a:pt x="8194" y="2706"/>
                      </a:lnTo>
                      <a:lnTo>
                        <a:pt x="15247" y="2706"/>
                      </a:lnTo>
                      <a:lnTo>
                        <a:pt x="15247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64" name="Google Shape;4264;p61"/>
                <p:cNvSpPr/>
                <p:nvPr/>
              </p:nvSpPr>
              <p:spPr>
                <a:xfrm>
                  <a:off x="7185238" y="2702734"/>
                  <a:ext cx="351094" cy="1225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95" h="2861" extrusionOk="0">
                      <a:moveTo>
                        <a:pt x="1" y="0"/>
                      </a:moveTo>
                      <a:lnTo>
                        <a:pt x="1" y="2551"/>
                      </a:lnTo>
                      <a:lnTo>
                        <a:pt x="8194" y="2860"/>
                      </a:lnTo>
                      <a:lnTo>
                        <a:pt x="8194" y="15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65" name="Google Shape;4265;p61"/>
                <p:cNvSpPr/>
                <p:nvPr/>
              </p:nvSpPr>
              <p:spPr>
                <a:xfrm>
                  <a:off x="7565251" y="2721756"/>
                  <a:ext cx="273249" cy="927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78" h="2166" extrusionOk="0">
                      <a:moveTo>
                        <a:pt x="0" y="1"/>
                      </a:moveTo>
                      <a:lnTo>
                        <a:pt x="0" y="2049"/>
                      </a:lnTo>
                      <a:lnTo>
                        <a:pt x="6377" y="2165"/>
                      </a:lnTo>
                      <a:lnTo>
                        <a:pt x="6377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66" name="Google Shape;4266;p61"/>
                <p:cNvSpPr/>
                <p:nvPr/>
              </p:nvSpPr>
              <p:spPr>
                <a:xfrm>
                  <a:off x="7599182" y="2737480"/>
                  <a:ext cx="239318" cy="108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6" h="253" extrusionOk="0">
                      <a:moveTo>
                        <a:pt x="5585" y="1"/>
                      </a:moveTo>
                      <a:lnTo>
                        <a:pt x="1" y="117"/>
                      </a:lnTo>
                      <a:lnTo>
                        <a:pt x="5585" y="252"/>
                      </a:lnTo>
                      <a:lnTo>
                        <a:pt x="5585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67" name="Google Shape;4267;p61"/>
                <p:cNvSpPr/>
                <p:nvPr/>
              </p:nvSpPr>
              <p:spPr>
                <a:xfrm>
                  <a:off x="7675356" y="2776423"/>
                  <a:ext cx="163958" cy="99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7" h="233" extrusionOk="0">
                      <a:moveTo>
                        <a:pt x="1" y="0"/>
                      </a:moveTo>
                      <a:lnTo>
                        <a:pt x="3807" y="232"/>
                      </a:lnTo>
                      <a:lnTo>
                        <a:pt x="382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68" name="Google Shape;4268;p61"/>
                <p:cNvSpPr/>
                <p:nvPr/>
              </p:nvSpPr>
              <p:spPr>
                <a:xfrm>
                  <a:off x="7138068" y="2592629"/>
                  <a:ext cx="653220" cy="1167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47" h="2725" extrusionOk="0">
                      <a:moveTo>
                        <a:pt x="0" y="0"/>
                      </a:moveTo>
                      <a:lnTo>
                        <a:pt x="0" y="2416"/>
                      </a:lnTo>
                      <a:lnTo>
                        <a:pt x="8194" y="2725"/>
                      </a:lnTo>
                      <a:lnTo>
                        <a:pt x="15247" y="2725"/>
                      </a:lnTo>
                      <a:lnTo>
                        <a:pt x="15247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69" name="Google Shape;4269;p61"/>
                <p:cNvSpPr/>
                <p:nvPr/>
              </p:nvSpPr>
              <p:spPr>
                <a:xfrm>
                  <a:off x="7138068" y="2592629"/>
                  <a:ext cx="351051" cy="1167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94" h="2725" extrusionOk="0">
                      <a:moveTo>
                        <a:pt x="0" y="0"/>
                      </a:moveTo>
                      <a:lnTo>
                        <a:pt x="0" y="2570"/>
                      </a:lnTo>
                      <a:lnTo>
                        <a:pt x="8194" y="2725"/>
                      </a:lnTo>
                      <a:lnTo>
                        <a:pt x="819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70" name="Google Shape;4270;p61"/>
                <p:cNvSpPr/>
                <p:nvPr/>
              </p:nvSpPr>
              <p:spPr>
                <a:xfrm>
                  <a:off x="7518038" y="2605053"/>
                  <a:ext cx="273249" cy="927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78" h="2165" extrusionOk="0">
                      <a:moveTo>
                        <a:pt x="1" y="0"/>
                      </a:moveTo>
                      <a:lnTo>
                        <a:pt x="1" y="2048"/>
                      </a:lnTo>
                      <a:lnTo>
                        <a:pt x="6378" y="2164"/>
                      </a:lnTo>
                      <a:lnTo>
                        <a:pt x="6378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71" name="Google Shape;4271;p61"/>
                <p:cNvSpPr/>
                <p:nvPr/>
              </p:nvSpPr>
              <p:spPr>
                <a:xfrm>
                  <a:off x="7551155" y="2621591"/>
                  <a:ext cx="240132" cy="99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5" h="233" extrusionOk="0">
                      <a:moveTo>
                        <a:pt x="5605" y="1"/>
                      </a:moveTo>
                      <a:lnTo>
                        <a:pt x="1" y="116"/>
                      </a:lnTo>
                      <a:lnTo>
                        <a:pt x="5605" y="232"/>
                      </a:lnTo>
                      <a:lnTo>
                        <a:pt x="5605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72" name="Google Shape;4272;p61"/>
                <p:cNvSpPr/>
                <p:nvPr/>
              </p:nvSpPr>
              <p:spPr>
                <a:xfrm>
                  <a:off x="7627329" y="2659678"/>
                  <a:ext cx="164815" cy="107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7" h="252" extrusionOk="0">
                      <a:moveTo>
                        <a:pt x="3846" y="0"/>
                      </a:moveTo>
                      <a:lnTo>
                        <a:pt x="1" y="20"/>
                      </a:lnTo>
                      <a:lnTo>
                        <a:pt x="3827" y="252"/>
                      </a:lnTo>
                      <a:lnTo>
                        <a:pt x="384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273" name="Google Shape;4273;p61"/>
              <p:cNvGrpSpPr/>
              <p:nvPr/>
            </p:nvGrpSpPr>
            <p:grpSpPr>
              <a:xfrm rot="-1436162">
                <a:off x="1652698" y="4359172"/>
                <a:ext cx="325222" cy="188484"/>
                <a:chOff x="3731575" y="1638525"/>
                <a:chExt cx="208350" cy="120750"/>
              </a:xfrm>
            </p:grpSpPr>
            <p:sp>
              <p:nvSpPr>
                <p:cNvPr id="4274" name="Google Shape;4274;p61"/>
                <p:cNvSpPr/>
                <p:nvPr/>
              </p:nvSpPr>
              <p:spPr>
                <a:xfrm>
                  <a:off x="3731575" y="1638525"/>
                  <a:ext cx="52525" cy="5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1" h="2127" extrusionOk="0">
                      <a:moveTo>
                        <a:pt x="1995" y="1"/>
                      </a:moveTo>
                      <a:lnTo>
                        <a:pt x="832" y="278"/>
                      </a:lnTo>
                      <a:lnTo>
                        <a:pt x="199" y="344"/>
                      </a:lnTo>
                      <a:cubicBezTo>
                        <a:pt x="66" y="357"/>
                        <a:pt x="0" y="503"/>
                        <a:pt x="80" y="621"/>
                      </a:cubicBezTo>
                      <a:lnTo>
                        <a:pt x="489" y="1176"/>
                      </a:lnTo>
                      <a:lnTo>
                        <a:pt x="1044" y="2127"/>
                      </a:lnTo>
                      <a:lnTo>
                        <a:pt x="1691" y="1625"/>
                      </a:lnTo>
                      <a:lnTo>
                        <a:pt x="2100" y="833"/>
                      </a:lnTo>
                      <a:lnTo>
                        <a:pt x="199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75" name="Google Shape;4275;p61"/>
                <p:cNvSpPr/>
                <p:nvPr/>
              </p:nvSpPr>
              <p:spPr>
                <a:xfrm>
                  <a:off x="3757650" y="1638850"/>
                  <a:ext cx="182275" cy="12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91" h="4817" extrusionOk="0">
                      <a:moveTo>
                        <a:pt x="952" y="1"/>
                      </a:moveTo>
                      <a:lnTo>
                        <a:pt x="1018" y="476"/>
                      </a:lnTo>
                      <a:cubicBezTo>
                        <a:pt x="1044" y="701"/>
                        <a:pt x="1004" y="925"/>
                        <a:pt x="899" y="1123"/>
                      </a:cubicBezTo>
                      <a:lnTo>
                        <a:pt x="754" y="1414"/>
                      </a:lnTo>
                      <a:cubicBezTo>
                        <a:pt x="688" y="1546"/>
                        <a:pt x="582" y="1665"/>
                        <a:pt x="463" y="1757"/>
                      </a:cubicBezTo>
                      <a:lnTo>
                        <a:pt x="1" y="2114"/>
                      </a:lnTo>
                      <a:lnTo>
                        <a:pt x="5931" y="4755"/>
                      </a:lnTo>
                      <a:cubicBezTo>
                        <a:pt x="6013" y="4797"/>
                        <a:pt x="6100" y="4816"/>
                        <a:pt x="6186" y="4816"/>
                      </a:cubicBezTo>
                      <a:cubicBezTo>
                        <a:pt x="6265" y="4816"/>
                        <a:pt x="6344" y="4800"/>
                        <a:pt x="6419" y="4768"/>
                      </a:cubicBezTo>
                      <a:lnTo>
                        <a:pt x="6604" y="4702"/>
                      </a:lnTo>
                      <a:cubicBezTo>
                        <a:pt x="6749" y="4636"/>
                        <a:pt x="6868" y="4531"/>
                        <a:pt x="6934" y="4385"/>
                      </a:cubicBezTo>
                      <a:lnTo>
                        <a:pt x="7225" y="3752"/>
                      </a:lnTo>
                      <a:cubicBezTo>
                        <a:pt x="7291" y="3593"/>
                        <a:pt x="7291" y="3408"/>
                        <a:pt x="7225" y="3250"/>
                      </a:cubicBezTo>
                      <a:lnTo>
                        <a:pt x="7079" y="2919"/>
                      </a:lnTo>
                      <a:cubicBezTo>
                        <a:pt x="7013" y="2774"/>
                        <a:pt x="6895" y="2669"/>
                        <a:pt x="6763" y="2603"/>
                      </a:cubicBezTo>
                      <a:lnTo>
                        <a:pt x="952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76" name="Google Shape;4276;p61"/>
                <p:cNvSpPr/>
                <p:nvPr/>
              </p:nvSpPr>
              <p:spPr>
                <a:xfrm>
                  <a:off x="3781425" y="1638850"/>
                  <a:ext cx="158500" cy="9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40" h="3739" extrusionOk="0">
                      <a:moveTo>
                        <a:pt x="1" y="1"/>
                      </a:moveTo>
                      <a:lnTo>
                        <a:pt x="67" y="476"/>
                      </a:lnTo>
                      <a:cubicBezTo>
                        <a:pt x="80" y="608"/>
                        <a:pt x="80" y="727"/>
                        <a:pt x="53" y="846"/>
                      </a:cubicBezTo>
                      <a:cubicBezTo>
                        <a:pt x="27" y="952"/>
                        <a:pt x="6261" y="3738"/>
                        <a:pt x="6261" y="3738"/>
                      </a:cubicBezTo>
                      <a:cubicBezTo>
                        <a:pt x="6340" y="3580"/>
                        <a:pt x="6340" y="3408"/>
                        <a:pt x="6261" y="3250"/>
                      </a:cubicBezTo>
                      <a:lnTo>
                        <a:pt x="6115" y="2919"/>
                      </a:lnTo>
                      <a:cubicBezTo>
                        <a:pt x="6049" y="2774"/>
                        <a:pt x="5944" y="2669"/>
                        <a:pt x="5798" y="2603"/>
                      </a:cubicBez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77" name="Google Shape;4277;p61"/>
                <p:cNvSpPr/>
                <p:nvPr/>
              </p:nvSpPr>
              <p:spPr>
                <a:xfrm>
                  <a:off x="3731575" y="1645450"/>
                  <a:ext cx="25125" cy="2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5" h="900" extrusionOk="0">
                      <a:moveTo>
                        <a:pt x="832" y="1"/>
                      </a:moveTo>
                      <a:lnTo>
                        <a:pt x="199" y="67"/>
                      </a:lnTo>
                      <a:cubicBezTo>
                        <a:pt x="66" y="80"/>
                        <a:pt x="0" y="239"/>
                        <a:pt x="80" y="344"/>
                      </a:cubicBezTo>
                      <a:lnTo>
                        <a:pt x="476" y="899"/>
                      </a:lnTo>
                      <a:lnTo>
                        <a:pt x="516" y="886"/>
                      </a:lnTo>
                      <a:cubicBezTo>
                        <a:pt x="859" y="741"/>
                        <a:pt x="1004" y="331"/>
                        <a:pt x="832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4278" name="Google Shape;4278;p61"/>
          <p:cNvGrpSpPr/>
          <p:nvPr/>
        </p:nvGrpSpPr>
        <p:grpSpPr>
          <a:xfrm flipH="1">
            <a:off x="-985285" y="1471357"/>
            <a:ext cx="1658342" cy="3137156"/>
            <a:chOff x="6265575" y="1978274"/>
            <a:chExt cx="1536925" cy="2057017"/>
          </a:xfrm>
        </p:grpSpPr>
        <p:sp>
          <p:nvSpPr>
            <p:cNvPr id="4279" name="Google Shape;4279;p61"/>
            <p:cNvSpPr/>
            <p:nvPr/>
          </p:nvSpPr>
          <p:spPr>
            <a:xfrm>
              <a:off x="7369046" y="1978274"/>
              <a:ext cx="433454" cy="2057017"/>
            </a:xfrm>
            <a:custGeom>
              <a:avLst/>
              <a:gdLst/>
              <a:ahLst/>
              <a:cxnLst/>
              <a:rect l="l" t="t" r="r" b="b"/>
              <a:pathLst>
                <a:path w="11538" h="76313" extrusionOk="0">
                  <a:moveTo>
                    <a:pt x="2029" y="1"/>
                  </a:moveTo>
                  <a:lnTo>
                    <a:pt x="0" y="2725"/>
                  </a:lnTo>
                  <a:lnTo>
                    <a:pt x="0" y="76312"/>
                  </a:lnTo>
                  <a:lnTo>
                    <a:pt x="11537" y="76312"/>
                  </a:lnTo>
                  <a:lnTo>
                    <a:pt x="202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280" name="Google Shape;4280;p61"/>
            <p:cNvGrpSpPr/>
            <p:nvPr/>
          </p:nvGrpSpPr>
          <p:grpSpPr>
            <a:xfrm>
              <a:off x="6265575" y="1978281"/>
              <a:ext cx="1179732" cy="2056993"/>
              <a:chOff x="-221497" y="1179358"/>
              <a:chExt cx="1179732" cy="2866889"/>
            </a:xfrm>
          </p:grpSpPr>
          <p:grpSp>
            <p:nvGrpSpPr>
              <p:cNvPr id="4281" name="Google Shape;4281;p61"/>
              <p:cNvGrpSpPr/>
              <p:nvPr/>
            </p:nvGrpSpPr>
            <p:grpSpPr>
              <a:xfrm>
                <a:off x="-221497" y="1179358"/>
                <a:ext cx="1179732" cy="2866889"/>
                <a:chOff x="-221497" y="1179358"/>
                <a:chExt cx="1179732" cy="2866889"/>
              </a:xfrm>
            </p:grpSpPr>
            <p:sp>
              <p:nvSpPr>
                <p:cNvPr id="4282" name="Google Shape;4282;p61"/>
                <p:cNvSpPr/>
                <p:nvPr/>
              </p:nvSpPr>
              <p:spPr>
                <a:xfrm>
                  <a:off x="-221497" y="1179358"/>
                  <a:ext cx="1179732" cy="28668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403" h="76313" extrusionOk="0">
                      <a:moveTo>
                        <a:pt x="0" y="1"/>
                      </a:moveTo>
                      <a:lnTo>
                        <a:pt x="0" y="76312"/>
                      </a:lnTo>
                      <a:lnTo>
                        <a:pt x="31402" y="76312"/>
                      </a:lnTo>
                      <a:lnTo>
                        <a:pt x="31402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83" name="Google Shape;4283;p61"/>
                <p:cNvSpPr/>
                <p:nvPr/>
              </p:nvSpPr>
              <p:spPr>
                <a:xfrm>
                  <a:off x="592290" y="1179358"/>
                  <a:ext cx="365945" cy="28668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76313" extrusionOk="0">
                      <a:moveTo>
                        <a:pt x="1" y="1"/>
                      </a:moveTo>
                      <a:lnTo>
                        <a:pt x="1" y="76312"/>
                      </a:lnTo>
                      <a:lnTo>
                        <a:pt x="9740" y="76312"/>
                      </a:lnTo>
                      <a:lnTo>
                        <a:pt x="9740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84" name="Google Shape;4284;p61"/>
                <p:cNvSpPr/>
                <p:nvPr/>
              </p:nvSpPr>
              <p:spPr>
                <a:xfrm>
                  <a:off x="706270" y="1865416"/>
                  <a:ext cx="175741" cy="21808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78" h="58051" extrusionOk="0">
                      <a:moveTo>
                        <a:pt x="1122" y="19904"/>
                      </a:moveTo>
                      <a:lnTo>
                        <a:pt x="1" y="24658"/>
                      </a:lnTo>
                      <a:lnTo>
                        <a:pt x="1" y="58050"/>
                      </a:lnTo>
                      <a:lnTo>
                        <a:pt x="1122" y="58050"/>
                      </a:lnTo>
                      <a:lnTo>
                        <a:pt x="1122" y="19904"/>
                      </a:lnTo>
                      <a:close/>
                      <a:moveTo>
                        <a:pt x="4677" y="0"/>
                      </a:moveTo>
                      <a:lnTo>
                        <a:pt x="2822" y="4986"/>
                      </a:lnTo>
                      <a:lnTo>
                        <a:pt x="2822" y="55132"/>
                      </a:lnTo>
                      <a:lnTo>
                        <a:pt x="2822" y="58050"/>
                      </a:lnTo>
                      <a:lnTo>
                        <a:pt x="4677" y="58050"/>
                      </a:lnTo>
                      <a:lnTo>
                        <a:pt x="4677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85" name="Google Shape;4285;p61"/>
                <p:cNvSpPr/>
                <p:nvPr/>
              </p:nvSpPr>
              <p:spPr>
                <a:xfrm>
                  <a:off x="-140915" y="1281730"/>
                  <a:ext cx="649767" cy="7390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296" h="19673" extrusionOk="0">
                      <a:moveTo>
                        <a:pt x="0" y="0"/>
                      </a:moveTo>
                      <a:lnTo>
                        <a:pt x="0" y="19672"/>
                      </a:lnTo>
                      <a:lnTo>
                        <a:pt x="17296" y="19672"/>
                      </a:lnTo>
                      <a:lnTo>
                        <a:pt x="17296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86" name="Google Shape;4286;p61"/>
                <p:cNvSpPr/>
                <p:nvPr/>
              </p:nvSpPr>
              <p:spPr>
                <a:xfrm>
                  <a:off x="-140915" y="1281730"/>
                  <a:ext cx="271538" cy="7390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28" h="19673" extrusionOk="0">
                      <a:moveTo>
                        <a:pt x="0" y="0"/>
                      </a:moveTo>
                      <a:lnTo>
                        <a:pt x="0" y="19672"/>
                      </a:lnTo>
                      <a:lnTo>
                        <a:pt x="7228" y="19672"/>
                      </a:lnTo>
                      <a:lnTo>
                        <a:pt x="7228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87" name="Google Shape;4287;p61"/>
                <p:cNvSpPr/>
                <p:nvPr/>
              </p:nvSpPr>
              <p:spPr>
                <a:xfrm>
                  <a:off x="-140915" y="2088266"/>
                  <a:ext cx="649767" cy="7732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296" h="20582" extrusionOk="0">
                      <a:moveTo>
                        <a:pt x="17296" y="1"/>
                      </a:moveTo>
                      <a:lnTo>
                        <a:pt x="0" y="909"/>
                      </a:lnTo>
                      <a:lnTo>
                        <a:pt x="0" y="20581"/>
                      </a:lnTo>
                      <a:lnTo>
                        <a:pt x="17296" y="20581"/>
                      </a:lnTo>
                      <a:lnTo>
                        <a:pt x="17296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88" name="Google Shape;4288;p61"/>
                <p:cNvSpPr/>
                <p:nvPr/>
              </p:nvSpPr>
              <p:spPr>
                <a:xfrm>
                  <a:off x="-140915" y="2108590"/>
                  <a:ext cx="271538" cy="7528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28" h="20041" extrusionOk="0">
                      <a:moveTo>
                        <a:pt x="7228" y="1"/>
                      </a:moveTo>
                      <a:lnTo>
                        <a:pt x="0" y="368"/>
                      </a:lnTo>
                      <a:lnTo>
                        <a:pt x="0" y="20040"/>
                      </a:lnTo>
                      <a:lnTo>
                        <a:pt x="7228" y="20040"/>
                      </a:lnTo>
                      <a:lnTo>
                        <a:pt x="7228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89" name="Google Shape;4289;p61"/>
                <p:cNvSpPr/>
                <p:nvPr/>
              </p:nvSpPr>
              <p:spPr>
                <a:xfrm>
                  <a:off x="-140915" y="2933310"/>
                  <a:ext cx="649767" cy="7695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296" h="20484" extrusionOk="0">
                      <a:moveTo>
                        <a:pt x="0" y="0"/>
                      </a:moveTo>
                      <a:lnTo>
                        <a:pt x="0" y="20484"/>
                      </a:lnTo>
                      <a:lnTo>
                        <a:pt x="17296" y="20484"/>
                      </a:lnTo>
                      <a:lnTo>
                        <a:pt x="17296" y="79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4290" name="Google Shape;4290;p61"/>
              <p:cNvSpPr/>
              <p:nvPr/>
            </p:nvSpPr>
            <p:spPr>
              <a:xfrm>
                <a:off x="-140915" y="2933310"/>
                <a:ext cx="271538" cy="769533"/>
              </a:xfrm>
              <a:custGeom>
                <a:avLst/>
                <a:gdLst/>
                <a:ahLst/>
                <a:cxnLst/>
                <a:rect l="l" t="t" r="r" b="b"/>
                <a:pathLst>
                  <a:path w="7228" h="20484" extrusionOk="0">
                    <a:moveTo>
                      <a:pt x="0" y="0"/>
                    </a:moveTo>
                    <a:lnTo>
                      <a:pt x="0" y="20484"/>
                    </a:lnTo>
                    <a:lnTo>
                      <a:pt x="7228" y="20484"/>
                    </a:lnTo>
                    <a:lnTo>
                      <a:pt x="7228" y="3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291" name="Google Shape;4291;p61"/>
          <p:cNvGrpSpPr/>
          <p:nvPr/>
        </p:nvGrpSpPr>
        <p:grpSpPr>
          <a:xfrm flipH="1">
            <a:off x="-117908" y="1761968"/>
            <a:ext cx="701573" cy="635200"/>
            <a:chOff x="791550" y="2156375"/>
            <a:chExt cx="1145425" cy="1118900"/>
          </a:xfrm>
        </p:grpSpPr>
        <p:sp>
          <p:nvSpPr>
            <p:cNvPr id="4292" name="Google Shape;4292;p61"/>
            <p:cNvSpPr/>
            <p:nvPr/>
          </p:nvSpPr>
          <p:spPr>
            <a:xfrm>
              <a:off x="791550" y="2228725"/>
              <a:ext cx="242350" cy="1046550"/>
            </a:xfrm>
            <a:custGeom>
              <a:avLst/>
              <a:gdLst/>
              <a:ahLst/>
              <a:cxnLst/>
              <a:rect l="l" t="t" r="r" b="b"/>
              <a:pathLst>
                <a:path w="9694" h="41862" extrusionOk="0">
                  <a:moveTo>
                    <a:pt x="0" y="0"/>
                  </a:moveTo>
                  <a:lnTo>
                    <a:pt x="0" y="41862"/>
                  </a:lnTo>
                  <a:lnTo>
                    <a:pt x="9694" y="41862"/>
                  </a:lnTo>
                  <a:lnTo>
                    <a:pt x="969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3" name="Google Shape;4293;p61"/>
            <p:cNvSpPr/>
            <p:nvPr/>
          </p:nvSpPr>
          <p:spPr>
            <a:xfrm>
              <a:off x="791550" y="2428875"/>
              <a:ext cx="242350" cy="645050"/>
            </a:xfrm>
            <a:custGeom>
              <a:avLst/>
              <a:gdLst/>
              <a:ahLst/>
              <a:cxnLst/>
              <a:rect l="l" t="t" r="r" b="b"/>
              <a:pathLst>
                <a:path w="9694" h="25802" extrusionOk="0">
                  <a:moveTo>
                    <a:pt x="0" y="0"/>
                  </a:moveTo>
                  <a:lnTo>
                    <a:pt x="0" y="25802"/>
                  </a:lnTo>
                  <a:lnTo>
                    <a:pt x="9694" y="25802"/>
                  </a:lnTo>
                  <a:lnTo>
                    <a:pt x="969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4" name="Google Shape;4294;p61"/>
            <p:cNvSpPr/>
            <p:nvPr/>
          </p:nvSpPr>
          <p:spPr>
            <a:xfrm>
              <a:off x="1033875" y="2323975"/>
              <a:ext cx="118200" cy="951300"/>
            </a:xfrm>
            <a:custGeom>
              <a:avLst/>
              <a:gdLst/>
              <a:ahLst/>
              <a:cxnLst/>
              <a:rect l="l" t="t" r="r" b="b"/>
              <a:pathLst>
                <a:path w="4728" h="38052" extrusionOk="0">
                  <a:moveTo>
                    <a:pt x="1" y="0"/>
                  </a:moveTo>
                  <a:lnTo>
                    <a:pt x="1" y="38052"/>
                  </a:lnTo>
                  <a:lnTo>
                    <a:pt x="4727" y="38052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5" name="Google Shape;4295;p61"/>
            <p:cNvSpPr/>
            <p:nvPr/>
          </p:nvSpPr>
          <p:spPr>
            <a:xfrm>
              <a:off x="1152050" y="2156375"/>
              <a:ext cx="184475" cy="1118900"/>
            </a:xfrm>
            <a:custGeom>
              <a:avLst/>
              <a:gdLst/>
              <a:ahLst/>
              <a:cxnLst/>
              <a:rect l="l" t="t" r="r" b="b"/>
              <a:pathLst>
                <a:path w="7379" h="44756" extrusionOk="0">
                  <a:moveTo>
                    <a:pt x="0" y="1"/>
                  </a:moveTo>
                  <a:lnTo>
                    <a:pt x="0" y="44756"/>
                  </a:lnTo>
                  <a:lnTo>
                    <a:pt x="7379" y="44756"/>
                  </a:lnTo>
                  <a:lnTo>
                    <a:pt x="737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6" name="Google Shape;4296;p61"/>
            <p:cNvSpPr/>
            <p:nvPr/>
          </p:nvSpPr>
          <p:spPr>
            <a:xfrm>
              <a:off x="1336500" y="2228725"/>
              <a:ext cx="232725" cy="1046550"/>
            </a:xfrm>
            <a:custGeom>
              <a:avLst/>
              <a:gdLst/>
              <a:ahLst/>
              <a:cxnLst/>
              <a:rect l="l" t="t" r="r" b="b"/>
              <a:pathLst>
                <a:path w="9309" h="41862" extrusionOk="0">
                  <a:moveTo>
                    <a:pt x="1" y="0"/>
                  </a:moveTo>
                  <a:lnTo>
                    <a:pt x="1" y="41862"/>
                  </a:lnTo>
                  <a:lnTo>
                    <a:pt x="9309" y="41862"/>
                  </a:lnTo>
                  <a:lnTo>
                    <a:pt x="930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7" name="Google Shape;4297;p61"/>
            <p:cNvSpPr/>
            <p:nvPr/>
          </p:nvSpPr>
          <p:spPr>
            <a:xfrm>
              <a:off x="1395600" y="2450575"/>
              <a:ext cx="114550" cy="601650"/>
            </a:xfrm>
            <a:custGeom>
              <a:avLst/>
              <a:gdLst/>
              <a:ahLst/>
              <a:cxnLst/>
              <a:rect l="l" t="t" r="r" b="b"/>
              <a:pathLst>
                <a:path w="4582" h="24066" extrusionOk="0">
                  <a:moveTo>
                    <a:pt x="0" y="0"/>
                  </a:moveTo>
                  <a:lnTo>
                    <a:pt x="0" y="24066"/>
                  </a:lnTo>
                  <a:lnTo>
                    <a:pt x="4582" y="24066"/>
                  </a:lnTo>
                  <a:lnTo>
                    <a:pt x="45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8" name="Google Shape;4298;p61"/>
            <p:cNvSpPr/>
            <p:nvPr/>
          </p:nvSpPr>
          <p:spPr>
            <a:xfrm>
              <a:off x="1395600" y="3113700"/>
              <a:ext cx="114550" cy="41025"/>
            </a:xfrm>
            <a:custGeom>
              <a:avLst/>
              <a:gdLst/>
              <a:ahLst/>
              <a:cxnLst/>
              <a:rect l="l" t="t" r="r" b="b"/>
              <a:pathLst>
                <a:path w="4582" h="1641" extrusionOk="0">
                  <a:moveTo>
                    <a:pt x="0" y="0"/>
                  </a:moveTo>
                  <a:lnTo>
                    <a:pt x="0" y="1640"/>
                  </a:lnTo>
                  <a:lnTo>
                    <a:pt x="4582" y="1640"/>
                  </a:lnTo>
                  <a:lnTo>
                    <a:pt x="45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9" name="Google Shape;4299;p61"/>
            <p:cNvSpPr/>
            <p:nvPr/>
          </p:nvSpPr>
          <p:spPr>
            <a:xfrm>
              <a:off x="1152050" y="2228725"/>
              <a:ext cx="184475" cy="95275"/>
            </a:xfrm>
            <a:custGeom>
              <a:avLst/>
              <a:gdLst/>
              <a:ahLst/>
              <a:cxnLst/>
              <a:rect l="l" t="t" r="r" b="b"/>
              <a:pathLst>
                <a:path w="7379" h="3811" extrusionOk="0">
                  <a:moveTo>
                    <a:pt x="0" y="0"/>
                  </a:moveTo>
                  <a:lnTo>
                    <a:pt x="0" y="3810"/>
                  </a:lnTo>
                  <a:lnTo>
                    <a:pt x="7379" y="3810"/>
                  </a:lnTo>
                  <a:lnTo>
                    <a:pt x="737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0" name="Google Shape;4300;p61"/>
            <p:cNvSpPr/>
            <p:nvPr/>
          </p:nvSpPr>
          <p:spPr>
            <a:xfrm>
              <a:off x="1152050" y="2715825"/>
              <a:ext cx="184475" cy="358100"/>
            </a:xfrm>
            <a:custGeom>
              <a:avLst/>
              <a:gdLst/>
              <a:ahLst/>
              <a:cxnLst/>
              <a:rect l="l" t="t" r="r" b="b"/>
              <a:pathLst>
                <a:path w="7379" h="14324" extrusionOk="0">
                  <a:moveTo>
                    <a:pt x="0" y="0"/>
                  </a:moveTo>
                  <a:lnTo>
                    <a:pt x="0" y="14324"/>
                  </a:lnTo>
                  <a:lnTo>
                    <a:pt x="7379" y="14324"/>
                  </a:lnTo>
                  <a:lnTo>
                    <a:pt x="737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1" name="Google Shape;4301;p61"/>
            <p:cNvSpPr/>
            <p:nvPr/>
          </p:nvSpPr>
          <p:spPr>
            <a:xfrm>
              <a:off x="1033875" y="2592825"/>
              <a:ext cx="118200" cy="123025"/>
            </a:xfrm>
            <a:custGeom>
              <a:avLst/>
              <a:gdLst/>
              <a:ahLst/>
              <a:cxnLst/>
              <a:rect l="l" t="t" r="r" b="b"/>
              <a:pathLst>
                <a:path w="4728" h="4921" extrusionOk="0">
                  <a:moveTo>
                    <a:pt x="1" y="1"/>
                  </a:moveTo>
                  <a:lnTo>
                    <a:pt x="1" y="4920"/>
                  </a:lnTo>
                  <a:lnTo>
                    <a:pt x="4727" y="4920"/>
                  </a:lnTo>
                  <a:lnTo>
                    <a:pt x="472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2" name="Google Shape;4302;p61"/>
            <p:cNvSpPr/>
            <p:nvPr/>
          </p:nvSpPr>
          <p:spPr>
            <a:xfrm>
              <a:off x="1067650" y="2806250"/>
              <a:ext cx="50650" cy="288175"/>
            </a:xfrm>
            <a:custGeom>
              <a:avLst/>
              <a:gdLst/>
              <a:ahLst/>
              <a:cxnLst/>
              <a:rect l="l" t="t" r="r" b="b"/>
              <a:pathLst>
                <a:path w="2026" h="11527" extrusionOk="0">
                  <a:moveTo>
                    <a:pt x="0" y="0"/>
                  </a:moveTo>
                  <a:lnTo>
                    <a:pt x="0" y="11527"/>
                  </a:lnTo>
                  <a:lnTo>
                    <a:pt x="2026" y="11527"/>
                  </a:lnTo>
                  <a:lnTo>
                    <a:pt x="202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3" name="Google Shape;4303;p61"/>
            <p:cNvSpPr/>
            <p:nvPr/>
          </p:nvSpPr>
          <p:spPr>
            <a:xfrm>
              <a:off x="1569200" y="2323975"/>
              <a:ext cx="264075" cy="951300"/>
            </a:xfrm>
            <a:custGeom>
              <a:avLst/>
              <a:gdLst/>
              <a:ahLst/>
              <a:cxnLst/>
              <a:rect l="l" t="t" r="r" b="b"/>
              <a:pathLst>
                <a:path w="10563" h="38052" extrusionOk="0">
                  <a:moveTo>
                    <a:pt x="1" y="0"/>
                  </a:moveTo>
                  <a:lnTo>
                    <a:pt x="1" y="38052"/>
                  </a:lnTo>
                  <a:lnTo>
                    <a:pt x="10563" y="38052"/>
                  </a:lnTo>
                  <a:lnTo>
                    <a:pt x="1056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4" name="Google Shape;4304;p61"/>
            <p:cNvSpPr/>
            <p:nvPr/>
          </p:nvSpPr>
          <p:spPr>
            <a:xfrm>
              <a:off x="1833250" y="2228725"/>
              <a:ext cx="103725" cy="1046550"/>
            </a:xfrm>
            <a:custGeom>
              <a:avLst/>
              <a:gdLst/>
              <a:ahLst/>
              <a:cxnLst/>
              <a:rect l="l" t="t" r="r" b="b"/>
              <a:pathLst>
                <a:path w="4149" h="41862" extrusionOk="0">
                  <a:moveTo>
                    <a:pt x="1" y="0"/>
                  </a:moveTo>
                  <a:lnTo>
                    <a:pt x="1" y="41862"/>
                  </a:lnTo>
                  <a:lnTo>
                    <a:pt x="4148" y="41862"/>
                  </a:lnTo>
                  <a:lnTo>
                    <a:pt x="414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5" name="Google Shape;4305;p61"/>
            <p:cNvSpPr/>
            <p:nvPr/>
          </p:nvSpPr>
          <p:spPr>
            <a:xfrm>
              <a:off x="1569200" y="2450575"/>
              <a:ext cx="264075" cy="71150"/>
            </a:xfrm>
            <a:custGeom>
              <a:avLst/>
              <a:gdLst/>
              <a:ahLst/>
              <a:cxnLst/>
              <a:rect l="l" t="t" r="r" b="b"/>
              <a:pathLst>
                <a:path w="10563" h="2846" extrusionOk="0">
                  <a:moveTo>
                    <a:pt x="1" y="0"/>
                  </a:moveTo>
                  <a:lnTo>
                    <a:pt x="1" y="2846"/>
                  </a:lnTo>
                  <a:lnTo>
                    <a:pt x="10563" y="2846"/>
                  </a:lnTo>
                  <a:lnTo>
                    <a:pt x="1056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6" name="Google Shape;4306;p61"/>
            <p:cNvSpPr/>
            <p:nvPr/>
          </p:nvSpPr>
          <p:spPr>
            <a:xfrm>
              <a:off x="1569200" y="2592825"/>
              <a:ext cx="264075" cy="71175"/>
            </a:xfrm>
            <a:custGeom>
              <a:avLst/>
              <a:gdLst/>
              <a:ahLst/>
              <a:cxnLst/>
              <a:rect l="l" t="t" r="r" b="b"/>
              <a:pathLst>
                <a:path w="10563" h="2847" extrusionOk="0">
                  <a:moveTo>
                    <a:pt x="1" y="1"/>
                  </a:moveTo>
                  <a:lnTo>
                    <a:pt x="1" y="2846"/>
                  </a:lnTo>
                  <a:lnTo>
                    <a:pt x="10563" y="2846"/>
                  </a:lnTo>
                  <a:lnTo>
                    <a:pt x="1056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07" name="Google Shape;4307;p61"/>
          <p:cNvGrpSpPr/>
          <p:nvPr/>
        </p:nvGrpSpPr>
        <p:grpSpPr>
          <a:xfrm flipH="1">
            <a:off x="-117908" y="2676904"/>
            <a:ext cx="701573" cy="635200"/>
            <a:chOff x="791550" y="2156375"/>
            <a:chExt cx="1145425" cy="1118900"/>
          </a:xfrm>
        </p:grpSpPr>
        <p:sp>
          <p:nvSpPr>
            <p:cNvPr id="4308" name="Google Shape;4308;p61"/>
            <p:cNvSpPr/>
            <p:nvPr/>
          </p:nvSpPr>
          <p:spPr>
            <a:xfrm>
              <a:off x="791550" y="2228725"/>
              <a:ext cx="242350" cy="1046550"/>
            </a:xfrm>
            <a:custGeom>
              <a:avLst/>
              <a:gdLst/>
              <a:ahLst/>
              <a:cxnLst/>
              <a:rect l="l" t="t" r="r" b="b"/>
              <a:pathLst>
                <a:path w="9694" h="41862" extrusionOk="0">
                  <a:moveTo>
                    <a:pt x="0" y="0"/>
                  </a:moveTo>
                  <a:lnTo>
                    <a:pt x="0" y="41862"/>
                  </a:lnTo>
                  <a:lnTo>
                    <a:pt x="9694" y="41862"/>
                  </a:lnTo>
                  <a:lnTo>
                    <a:pt x="969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9" name="Google Shape;4309;p61"/>
            <p:cNvSpPr/>
            <p:nvPr/>
          </p:nvSpPr>
          <p:spPr>
            <a:xfrm>
              <a:off x="860860" y="2428887"/>
              <a:ext cx="103726" cy="645050"/>
            </a:xfrm>
            <a:custGeom>
              <a:avLst/>
              <a:gdLst/>
              <a:ahLst/>
              <a:cxnLst/>
              <a:rect l="l" t="t" r="r" b="b"/>
              <a:pathLst>
                <a:path w="9694" h="25802" extrusionOk="0">
                  <a:moveTo>
                    <a:pt x="0" y="0"/>
                  </a:moveTo>
                  <a:lnTo>
                    <a:pt x="0" y="25802"/>
                  </a:lnTo>
                  <a:lnTo>
                    <a:pt x="9694" y="25802"/>
                  </a:lnTo>
                  <a:lnTo>
                    <a:pt x="969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0" name="Google Shape;4310;p61"/>
            <p:cNvSpPr/>
            <p:nvPr/>
          </p:nvSpPr>
          <p:spPr>
            <a:xfrm>
              <a:off x="1033875" y="2323975"/>
              <a:ext cx="118200" cy="951300"/>
            </a:xfrm>
            <a:custGeom>
              <a:avLst/>
              <a:gdLst/>
              <a:ahLst/>
              <a:cxnLst/>
              <a:rect l="l" t="t" r="r" b="b"/>
              <a:pathLst>
                <a:path w="4728" h="38052" extrusionOk="0">
                  <a:moveTo>
                    <a:pt x="1" y="0"/>
                  </a:moveTo>
                  <a:lnTo>
                    <a:pt x="1" y="38052"/>
                  </a:lnTo>
                  <a:lnTo>
                    <a:pt x="4727" y="38052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1" name="Google Shape;4311;p61"/>
            <p:cNvSpPr/>
            <p:nvPr/>
          </p:nvSpPr>
          <p:spPr>
            <a:xfrm>
              <a:off x="1152050" y="2156375"/>
              <a:ext cx="184475" cy="1118900"/>
            </a:xfrm>
            <a:custGeom>
              <a:avLst/>
              <a:gdLst/>
              <a:ahLst/>
              <a:cxnLst/>
              <a:rect l="l" t="t" r="r" b="b"/>
              <a:pathLst>
                <a:path w="7379" h="44756" extrusionOk="0">
                  <a:moveTo>
                    <a:pt x="0" y="1"/>
                  </a:moveTo>
                  <a:lnTo>
                    <a:pt x="0" y="44756"/>
                  </a:lnTo>
                  <a:lnTo>
                    <a:pt x="7379" y="44756"/>
                  </a:lnTo>
                  <a:lnTo>
                    <a:pt x="737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2" name="Google Shape;4312;p61"/>
            <p:cNvSpPr/>
            <p:nvPr/>
          </p:nvSpPr>
          <p:spPr>
            <a:xfrm>
              <a:off x="1336500" y="2228725"/>
              <a:ext cx="232725" cy="1046550"/>
            </a:xfrm>
            <a:custGeom>
              <a:avLst/>
              <a:gdLst/>
              <a:ahLst/>
              <a:cxnLst/>
              <a:rect l="l" t="t" r="r" b="b"/>
              <a:pathLst>
                <a:path w="9309" h="41862" extrusionOk="0">
                  <a:moveTo>
                    <a:pt x="1" y="0"/>
                  </a:moveTo>
                  <a:lnTo>
                    <a:pt x="1" y="41862"/>
                  </a:lnTo>
                  <a:lnTo>
                    <a:pt x="9309" y="41862"/>
                  </a:lnTo>
                  <a:lnTo>
                    <a:pt x="930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3" name="Google Shape;4313;p61"/>
            <p:cNvSpPr/>
            <p:nvPr/>
          </p:nvSpPr>
          <p:spPr>
            <a:xfrm>
              <a:off x="1336502" y="2450553"/>
              <a:ext cx="237531" cy="601710"/>
            </a:xfrm>
            <a:custGeom>
              <a:avLst/>
              <a:gdLst/>
              <a:ahLst/>
              <a:cxnLst/>
              <a:rect l="l" t="t" r="r" b="b"/>
              <a:pathLst>
                <a:path w="4582" h="24066" extrusionOk="0">
                  <a:moveTo>
                    <a:pt x="0" y="0"/>
                  </a:moveTo>
                  <a:lnTo>
                    <a:pt x="0" y="24066"/>
                  </a:lnTo>
                  <a:lnTo>
                    <a:pt x="4582" y="24066"/>
                  </a:lnTo>
                  <a:lnTo>
                    <a:pt x="458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4" name="Google Shape;4314;p61"/>
            <p:cNvSpPr/>
            <p:nvPr/>
          </p:nvSpPr>
          <p:spPr>
            <a:xfrm>
              <a:off x="1152050" y="2228725"/>
              <a:ext cx="184475" cy="95275"/>
            </a:xfrm>
            <a:custGeom>
              <a:avLst/>
              <a:gdLst/>
              <a:ahLst/>
              <a:cxnLst/>
              <a:rect l="l" t="t" r="r" b="b"/>
              <a:pathLst>
                <a:path w="7379" h="3811" extrusionOk="0">
                  <a:moveTo>
                    <a:pt x="0" y="0"/>
                  </a:moveTo>
                  <a:lnTo>
                    <a:pt x="0" y="3810"/>
                  </a:lnTo>
                  <a:lnTo>
                    <a:pt x="7379" y="3810"/>
                  </a:lnTo>
                  <a:lnTo>
                    <a:pt x="737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5" name="Google Shape;4315;p61"/>
            <p:cNvSpPr/>
            <p:nvPr/>
          </p:nvSpPr>
          <p:spPr>
            <a:xfrm>
              <a:off x="1152040" y="2715834"/>
              <a:ext cx="184512" cy="358100"/>
            </a:xfrm>
            <a:custGeom>
              <a:avLst/>
              <a:gdLst/>
              <a:ahLst/>
              <a:cxnLst/>
              <a:rect l="l" t="t" r="r" b="b"/>
              <a:pathLst>
                <a:path w="7379" h="14324" extrusionOk="0">
                  <a:moveTo>
                    <a:pt x="0" y="0"/>
                  </a:moveTo>
                  <a:lnTo>
                    <a:pt x="0" y="14324"/>
                  </a:lnTo>
                  <a:lnTo>
                    <a:pt x="7379" y="14324"/>
                  </a:lnTo>
                  <a:lnTo>
                    <a:pt x="737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6" name="Google Shape;4316;p61"/>
            <p:cNvSpPr/>
            <p:nvPr/>
          </p:nvSpPr>
          <p:spPr>
            <a:xfrm>
              <a:off x="1033875" y="2323977"/>
              <a:ext cx="118200" cy="123025"/>
            </a:xfrm>
            <a:custGeom>
              <a:avLst/>
              <a:gdLst/>
              <a:ahLst/>
              <a:cxnLst/>
              <a:rect l="l" t="t" r="r" b="b"/>
              <a:pathLst>
                <a:path w="4728" h="4921" extrusionOk="0">
                  <a:moveTo>
                    <a:pt x="1" y="1"/>
                  </a:moveTo>
                  <a:lnTo>
                    <a:pt x="1" y="4920"/>
                  </a:lnTo>
                  <a:lnTo>
                    <a:pt x="4727" y="4920"/>
                  </a:lnTo>
                  <a:lnTo>
                    <a:pt x="472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7" name="Google Shape;4317;p61"/>
            <p:cNvSpPr/>
            <p:nvPr/>
          </p:nvSpPr>
          <p:spPr>
            <a:xfrm>
              <a:off x="1067650" y="2537402"/>
              <a:ext cx="50650" cy="288175"/>
            </a:xfrm>
            <a:custGeom>
              <a:avLst/>
              <a:gdLst/>
              <a:ahLst/>
              <a:cxnLst/>
              <a:rect l="l" t="t" r="r" b="b"/>
              <a:pathLst>
                <a:path w="2026" h="11527" extrusionOk="0">
                  <a:moveTo>
                    <a:pt x="0" y="0"/>
                  </a:moveTo>
                  <a:lnTo>
                    <a:pt x="0" y="11527"/>
                  </a:lnTo>
                  <a:lnTo>
                    <a:pt x="2026" y="11527"/>
                  </a:lnTo>
                  <a:lnTo>
                    <a:pt x="202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8" name="Google Shape;4318;p61"/>
            <p:cNvSpPr/>
            <p:nvPr/>
          </p:nvSpPr>
          <p:spPr>
            <a:xfrm>
              <a:off x="1569200" y="2323975"/>
              <a:ext cx="264075" cy="951300"/>
            </a:xfrm>
            <a:custGeom>
              <a:avLst/>
              <a:gdLst/>
              <a:ahLst/>
              <a:cxnLst/>
              <a:rect l="l" t="t" r="r" b="b"/>
              <a:pathLst>
                <a:path w="10563" h="38052" extrusionOk="0">
                  <a:moveTo>
                    <a:pt x="1" y="0"/>
                  </a:moveTo>
                  <a:lnTo>
                    <a:pt x="1" y="38052"/>
                  </a:lnTo>
                  <a:lnTo>
                    <a:pt x="10563" y="38052"/>
                  </a:lnTo>
                  <a:lnTo>
                    <a:pt x="1056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9" name="Google Shape;4319;p61"/>
            <p:cNvSpPr/>
            <p:nvPr/>
          </p:nvSpPr>
          <p:spPr>
            <a:xfrm>
              <a:off x="1833250" y="2228725"/>
              <a:ext cx="103725" cy="1046550"/>
            </a:xfrm>
            <a:custGeom>
              <a:avLst/>
              <a:gdLst/>
              <a:ahLst/>
              <a:cxnLst/>
              <a:rect l="l" t="t" r="r" b="b"/>
              <a:pathLst>
                <a:path w="4149" h="41862" extrusionOk="0">
                  <a:moveTo>
                    <a:pt x="1" y="0"/>
                  </a:moveTo>
                  <a:lnTo>
                    <a:pt x="1" y="41862"/>
                  </a:lnTo>
                  <a:lnTo>
                    <a:pt x="4148" y="41862"/>
                  </a:lnTo>
                  <a:lnTo>
                    <a:pt x="414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0" name="Google Shape;4320;p61"/>
            <p:cNvSpPr/>
            <p:nvPr/>
          </p:nvSpPr>
          <p:spPr>
            <a:xfrm>
              <a:off x="1569200" y="2450575"/>
              <a:ext cx="264075" cy="71150"/>
            </a:xfrm>
            <a:custGeom>
              <a:avLst/>
              <a:gdLst/>
              <a:ahLst/>
              <a:cxnLst/>
              <a:rect l="l" t="t" r="r" b="b"/>
              <a:pathLst>
                <a:path w="10563" h="2846" extrusionOk="0">
                  <a:moveTo>
                    <a:pt x="1" y="0"/>
                  </a:moveTo>
                  <a:lnTo>
                    <a:pt x="1" y="2846"/>
                  </a:lnTo>
                  <a:lnTo>
                    <a:pt x="10563" y="2846"/>
                  </a:lnTo>
                  <a:lnTo>
                    <a:pt x="1056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1" name="Google Shape;4321;p61"/>
            <p:cNvSpPr/>
            <p:nvPr/>
          </p:nvSpPr>
          <p:spPr>
            <a:xfrm>
              <a:off x="1569200" y="2592825"/>
              <a:ext cx="264075" cy="71175"/>
            </a:xfrm>
            <a:custGeom>
              <a:avLst/>
              <a:gdLst/>
              <a:ahLst/>
              <a:cxnLst/>
              <a:rect l="l" t="t" r="r" b="b"/>
              <a:pathLst>
                <a:path w="10563" h="2847" extrusionOk="0">
                  <a:moveTo>
                    <a:pt x="1" y="1"/>
                  </a:moveTo>
                  <a:lnTo>
                    <a:pt x="1" y="2846"/>
                  </a:lnTo>
                  <a:lnTo>
                    <a:pt x="10563" y="2846"/>
                  </a:lnTo>
                  <a:lnTo>
                    <a:pt x="1056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22" name="Google Shape;4322;p61"/>
          <p:cNvGrpSpPr/>
          <p:nvPr/>
        </p:nvGrpSpPr>
        <p:grpSpPr>
          <a:xfrm flipH="1">
            <a:off x="-117865" y="3596586"/>
            <a:ext cx="701505" cy="635200"/>
            <a:chOff x="8817561" y="3596620"/>
            <a:chExt cx="650143" cy="635200"/>
          </a:xfrm>
        </p:grpSpPr>
        <p:grpSp>
          <p:nvGrpSpPr>
            <p:cNvPr id="4323" name="Google Shape;4323;p61"/>
            <p:cNvGrpSpPr/>
            <p:nvPr/>
          </p:nvGrpSpPr>
          <p:grpSpPr>
            <a:xfrm>
              <a:off x="8817561" y="3596620"/>
              <a:ext cx="650143" cy="635200"/>
              <a:chOff x="791550" y="2156375"/>
              <a:chExt cx="1145425" cy="1118900"/>
            </a:xfrm>
          </p:grpSpPr>
          <p:sp>
            <p:nvSpPr>
              <p:cNvPr id="4324" name="Google Shape;4324;p61"/>
              <p:cNvSpPr/>
              <p:nvPr/>
            </p:nvSpPr>
            <p:spPr>
              <a:xfrm>
                <a:off x="791550" y="2228725"/>
                <a:ext cx="242350" cy="1046550"/>
              </a:xfrm>
              <a:custGeom>
                <a:avLst/>
                <a:gdLst/>
                <a:ahLst/>
                <a:cxnLst/>
                <a:rect l="l" t="t" r="r" b="b"/>
                <a:pathLst>
                  <a:path w="9694" h="41862" extrusionOk="0">
                    <a:moveTo>
                      <a:pt x="0" y="0"/>
                    </a:moveTo>
                    <a:lnTo>
                      <a:pt x="0" y="41862"/>
                    </a:lnTo>
                    <a:lnTo>
                      <a:pt x="9694" y="41862"/>
                    </a:lnTo>
                    <a:lnTo>
                      <a:pt x="9694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5" name="Google Shape;4325;p61"/>
              <p:cNvSpPr/>
              <p:nvPr/>
            </p:nvSpPr>
            <p:spPr>
              <a:xfrm>
                <a:off x="791550" y="2428875"/>
                <a:ext cx="242350" cy="645050"/>
              </a:xfrm>
              <a:custGeom>
                <a:avLst/>
                <a:gdLst/>
                <a:ahLst/>
                <a:cxnLst/>
                <a:rect l="l" t="t" r="r" b="b"/>
                <a:pathLst>
                  <a:path w="9694" h="25802" extrusionOk="0">
                    <a:moveTo>
                      <a:pt x="0" y="0"/>
                    </a:moveTo>
                    <a:lnTo>
                      <a:pt x="0" y="25802"/>
                    </a:lnTo>
                    <a:lnTo>
                      <a:pt x="9694" y="25802"/>
                    </a:lnTo>
                    <a:lnTo>
                      <a:pt x="9694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6" name="Google Shape;4326;p61"/>
              <p:cNvSpPr/>
              <p:nvPr/>
            </p:nvSpPr>
            <p:spPr>
              <a:xfrm>
                <a:off x="1033875" y="2323975"/>
                <a:ext cx="118200" cy="951300"/>
              </a:xfrm>
              <a:custGeom>
                <a:avLst/>
                <a:gdLst/>
                <a:ahLst/>
                <a:cxnLst/>
                <a:rect l="l" t="t" r="r" b="b"/>
                <a:pathLst>
                  <a:path w="4728" h="38052" extrusionOk="0">
                    <a:moveTo>
                      <a:pt x="1" y="0"/>
                    </a:moveTo>
                    <a:lnTo>
                      <a:pt x="1" y="38052"/>
                    </a:lnTo>
                    <a:lnTo>
                      <a:pt x="4727" y="38052"/>
                    </a:lnTo>
                    <a:lnTo>
                      <a:pt x="472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7" name="Google Shape;4327;p61"/>
              <p:cNvSpPr/>
              <p:nvPr/>
            </p:nvSpPr>
            <p:spPr>
              <a:xfrm>
                <a:off x="1152050" y="2156375"/>
                <a:ext cx="184475" cy="1118900"/>
              </a:xfrm>
              <a:custGeom>
                <a:avLst/>
                <a:gdLst/>
                <a:ahLst/>
                <a:cxnLst/>
                <a:rect l="l" t="t" r="r" b="b"/>
                <a:pathLst>
                  <a:path w="7379" h="44756" extrusionOk="0">
                    <a:moveTo>
                      <a:pt x="0" y="1"/>
                    </a:moveTo>
                    <a:lnTo>
                      <a:pt x="0" y="44756"/>
                    </a:lnTo>
                    <a:lnTo>
                      <a:pt x="7379" y="44756"/>
                    </a:lnTo>
                    <a:lnTo>
                      <a:pt x="737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8" name="Google Shape;4328;p61"/>
              <p:cNvSpPr/>
              <p:nvPr/>
            </p:nvSpPr>
            <p:spPr>
              <a:xfrm>
                <a:off x="1336500" y="2228725"/>
                <a:ext cx="232725" cy="1046550"/>
              </a:xfrm>
              <a:custGeom>
                <a:avLst/>
                <a:gdLst/>
                <a:ahLst/>
                <a:cxnLst/>
                <a:rect l="l" t="t" r="r" b="b"/>
                <a:pathLst>
                  <a:path w="9309" h="41862" extrusionOk="0">
                    <a:moveTo>
                      <a:pt x="1" y="0"/>
                    </a:moveTo>
                    <a:lnTo>
                      <a:pt x="1" y="41862"/>
                    </a:lnTo>
                    <a:lnTo>
                      <a:pt x="9309" y="41862"/>
                    </a:lnTo>
                    <a:lnTo>
                      <a:pt x="930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9" name="Google Shape;4329;p61"/>
              <p:cNvSpPr/>
              <p:nvPr/>
            </p:nvSpPr>
            <p:spPr>
              <a:xfrm>
                <a:off x="1395600" y="3113700"/>
                <a:ext cx="114550" cy="41025"/>
              </a:xfrm>
              <a:custGeom>
                <a:avLst/>
                <a:gdLst/>
                <a:ahLst/>
                <a:cxnLst/>
                <a:rect l="l" t="t" r="r" b="b"/>
                <a:pathLst>
                  <a:path w="4582" h="1641" extrusionOk="0">
                    <a:moveTo>
                      <a:pt x="0" y="0"/>
                    </a:moveTo>
                    <a:lnTo>
                      <a:pt x="0" y="1640"/>
                    </a:lnTo>
                    <a:lnTo>
                      <a:pt x="4582" y="1640"/>
                    </a:lnTo>
                    <a:lnTo>
                      <a:pt x="458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0" name="Google Shape;4330;p61"/>
              <p:cNvSpPr/>
              <p:nvPr/>
            </p:nvSpPr>
            <p:spPr>
              <a:xfrm>
                <a:off x="1152050" y="2228725"/>
                <a:ext cx="184475" cy="95275"/>
              </a:xfrm>
              <a:custGeom>
                <a:avLst/>
                <a:gdLst/>
                <a:ahLst/>
                <a:cxnLst/>
                <a:rect l="l" t="t" r="r" b="b"/>
                <a:pathLst>
                  <a:path w="7379" h="3811" extrusionOk="0">
                    <a:moveTo>
                      <a:pt x="0" y="0"/>
                    </a:moveTo>
                    <a:lnTo>
                      <a:pt x="0" y="3810"/>
                    </a:lnTo>
                    <a:lnTo>
                      <a:pt x="7379" y="3810"/>
                    </a:lnTo>
                    <a:lnTo>
                      <a:pt x="7379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1" name="Google Shape;4331;p61"/>
              <p:cNvSpPr/>
              <p:nvPr/>
            </p:nvSpPr>
            <p:spPr>
              <a:xfrm>
                <a:off x="1152050" y="2715825"/>
                <a:ext cx="184475" cy="358100"/>
              </a:xfrm>
              <a:custGeom>
                <a:avLst/>
                <a:gdLst/>
                <a:ahLst/>
                <a:cxnLst/>
                <a:rect l="l" t="t" r="r" b="b"/>
                <a:pathLst>
                  <a:path w="7379" h="14324" extrusionOk="0">
                    <a:moveTo>
                      <a:pt x="0" y="0"/>
                    </a:moveTo>
                    <a:lnTo>
                      <a:pt x="0" y="14324"/>
                    </a:lnTo>
                    <a:lnTo>
                      <a:pt x="7379" y="14324"/>
                    </a:lnTo>
                    <a:lnTo>
                      <a:pt x="7379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2" name="Google Shape;4332;p61"/>
              <p:cNvSpPr/>
              <p:nvPr/>
            </p:nvSpPr>
            <p:spPr>
              <a:xfrm>
                <a:off x="1033875" y="2398708"/>
                <a:ext cx="118200" cy="123025"/>
              </a:xfrm>
              <a:custGeom>
                <a:avLst/>
                <a:gdLst/>
                <a:ahLst/>
                <a:cxnLst/>
                <a:rect l="l" t="t" r="r" b="b"/>
                <a:pathLst>
                  <a:path w="4728" h="4921" extrusionOk="0">
                    <a:moveTo>
                      <a:pt x="1" y="1"/>
                    </a:moveTo>
                    <a:lnTo>
                      <a:pt x="1" y="4920"/>
                    </a:lnTo>
                    <a:lnTo>
                      <a:pt x="4727" y="4920"/>
                    </a:lnTo>
                    <a:lnTo>
                      <a:pt x="472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3" name="Google Shape;4333;p61"/>
              <p:cNvSpPr/>
              <p:nvPr/>
            </p:nvSpPr>
            <p:spPr>
              <a:xfrm>
                <a:off x="1569200" y="2323975"/>
                <a:ext cx="264075" cy="951300"/>
              </a:xfrm>
              <a:custGeom>
                <a:avLst/>
                <a:gdLst/>
                <a:ahLst/>
                <a:cxnLst/>
                <a:rect l="l" t="t" r="r" b="b"/>
                <a:pathLst>
                  <a:path w="10563" h="38052" extrusionOk="0">
                    <a:moveTo>
                      <a:pt x="1" y="0"/>
                    </a:moveTo>
                    <a:lnTo>
                      <a:pt x="1" y="38052"/>
                    </a:lnTo>
                    <a:lnTo>
                      <a:pt x="10563" y="38052"/>
                    </a:lnTo>
                    <a:lnTo>
                      <a:pt x="1056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4" name="Google Shape;4334;p61"/>
              <p:cNvSpPr/>
              <p:nvPr/>
            </p:nvSpPr>
            <p:spPr>
              <a:xfrm>
                <a:off x="1833250" y="2228725"/>
                <a:ext cx="103725" cy="1046550"/>
              </a:xfrm>
              <a:custGeom>
                <a:avLst/>
                <a:gdLst/>
                <a:ahLst/>
                <a:cxnLst/>
                <a:rect l="l" t="t" r="r" b="b"/>
                <a:pathLst>
                  <a:path w="4149" h="41862" extrusionOk="0">
                    <a:moveTo>
                      <a:pt x="1" y="0"/>
                    </a:moveTo>
                    <a:lnTo>
                      <a:pt x="1" y="41862"/>
                    </a:lnTo>
                    <a:lnTo>
                      <a:pt x="4148" y="41862"/>
                    </a:lnTo>
                    <a:lnTo>
                      <a:pt x="4148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5" name="Google Shape;4335;p61"/>
              <p:cNvSpPr/>
              <p:nvPr/>
            </p:nvSpPr>
            <p:spPr>
              <a:xfrm>
                <a:off x="1569200" y="2450575"/>
                <a:ext cx="264075" cy="71150"/>
              </a:xfrm>
              <a:custGeom>
                <a:avLst/>
                <a:gdLst/>
                <a:ahLst/>
                <a:cxnLst/>
                <a:rect l="l" t="t" r="r" b="b"/>
                <a:pathLst>
                  <a:path w="10563" h="2846" extrusionOk="0">
                    <a:moveTo>
                      <a:pt x="1" y="0"/>
                    </a:moveTo>
                    <a:lnTo>
                      <a:pt x="1" y="2846"/>
                    </a:lnTo>
                    <a:lnTo>
                      <a:pt x="10563" y="2846"/>
                    </a:lnTo>
                    <a:lnTo>
                      <a:pt x="1056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6" name="Google Shape;4336;p61"/>
              <p:cNvSpPr/>
              <p:nvPr/>
            </p:nvSpPr>
            <p:spPr>
              <a:xfrm>
                <a:off x="1569200" y="2592825"/>
                <a:ext cx="264075" cy="71175"/>
              </a:xfrm>
              <a:custGeom>
                <a:avLst/>
                <a:gdLst/>
                <a:ahLst/>
                <a:cxnLst/>
                <a:rect l="l" t="t" r="r" b="b"/>
                <a:pathLst>
                  <a:path w="10563" h="2847" extrusionOk="0">
                    <a:moveTo>
                      <a:pt x="1" y="1"/>
                    </a:moveTo>
                    <a:lnTo>
                      <a:pt x="1" y="2846"/>
                    </a:lnTo>
                    <a:lnTo>
                      <a:pt x="10563" y="2846"/>
                    </a:lnTo>
                    <a:lnTo>
                      <a:pt x="1056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337" name="Google Shape;4337;p61"/>
            <p:cNvSpPr/>
            <p:nvPr/>
          </p:nvSpPr>
          <p:spPr>
            <a:xfrm>
              <a:off x="9160419" y="3691769"/>
              <a:ext cx="65019" cy="23290"/>
            </a:xfrm>
            <a:custGeom>
              <a:avLst/>
              <a:gdLst/>
              <a:ahLst/>
              <a:cxnLst/>
              <a:rect l="l" t="t" r="r" b="b"/>
              <a:pathLst>
                <a:path w="4582" h="1641" extrusionOk="0">
                  <a:moveTo>
                    <a:pt x="0" y="0"/>
                  </a:moveTo>
                  <a:lnTo>
                    <a:pt x="0" y="1640"/>
                  </a:lnTo>
                  <a:lnTo>
                    <a:pt x="4582" y="1640"/>
                  </a:lnTo>
                  <a:lnTo>
                    <a:pt x="458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8" name="Google Shape;4338;p61"/>
            <p:cNvSpPr/>
            <p:nvPr/>
          </p:nvSpPr>
          <p:spPr>
            <a:xfrm>
              <a:off x="9160419" y="3749744"/>
              <a:ext cx="65019" cy="23290"/>
            </a:xfrm>
            <a:custGeom>
              <a:avLst/>
              <a:gdLst/>
              <a:ahLst/>
              <a:cxnLst/>
              <a:rect l="l" t="t" r="r" b="b"/>
              <a:pathLst>
                <a:path w="4582" h="1641" extrusionOk="0">
                  <a:moveTo>
                    <a:pt x="0" y="0"/>
                  </a:moveTo>
                  <a:lnTo>
                    <a:pt x="0" y="1640"/>
                  </a:lnTo>
                  <a:lnTo>
                    <a:pt x="4582" y="1640"/>
                  </a:lnTo>
                  <a:lnTo>
                    <a:pt x="458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4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0" name="Google Shape;4340;p62"/>
          <p:cNvSpPr/>
          <p:nvPr/>
        </p:nvSpPr>
        <p:spPr>
          <a:xfrm>
            <a:off x="-175" y="0"/>
            <a:ext cx="9143979" cy="902450"/>
          </a:xfrm>
          <a:custGeom>
            <a:avLst/>
            <a:gdLst/>
            <a:ahLst/>
            <a:cxnLst/>
            <a:rect l="l" t="t" r="r" b="b"/>
            <a:pathLst>
              <a:path w="212762" h="36098" extrusionOk="0">
                <a:moveTo>
                  <a:pt x="0" y="0"/>
                </a:moveTo>
                <a:lnTo>
                  <a:pt x="0" y="5701"/>
                </a:lnTo>
                <a:lnTo>
                  <a:pt x="212762" y="36098"/>
                </a:lnTo>
                <a:lnTo>
                  <a:pt x="21276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 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4341" name="Google Shape;4341;p62"/>
          <p:cNvSpPr/>
          <p:nvPr/>
        </p:nvSpPr>
        <p:spPr>
          <a:xfrm>
            <a:off x="325" y="4039400"/>
            <a:ext cx="9200404" cy="1138194"/>
          </a:xfrm>
          <a:custGeom>
            <a:avLst/>
            <a:gdLst/>
            <a:ahLst/>
            <a:cxnLst/>
            <a:rect l="l" t="t" r="r" b="b"/>
            <a:pathLst>
              <a:path w="212763" h="27210" extrusionOk="0">
                <a:moveTo>
                  <a:pt x="1" y="1"/>
                </a:moveTo>
                <a:lnTo>
                  <a:pt x="1" y="27210"/>
                </a:lnTo>
                <a:lnTo>
                  <a:pt x="212763" y="27210"/>
                </a:lnTo>
                <a:lnTo>
                  <a:pt x="212763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342" name="Google Shape;4342;p62"/>
          <p:cNvGrpSpPr/>
          <p:nvPr/>
        </p:nvGrpSpPr>
        <p:grpSpPr>
          <a:xfrm>
            <a:off x="2936544" y="-329546"/>
            <a:ext cx="2934233" cy="708308"/>
            <a:chOff x="2375925" y="3297600"/>
            <a:chExt cx="735950" cy="177650"/>
          </a:xfrm>
        </p:grpSpPr>
        <p:sp>
          <p:nvSpPr>
            <p:cNvPr id="4343" name="Google Shape;4343;p62"/>
            <p:cNvSpPr/>
            <p:nvPr/>
          </p:nvSpPr>
          <p:spPr>
            <a:xfrm>
              <a:off x="2395075" y="3301550"/>
              <a:ext cx="112600" cy="138050"/>
            </a:xfrm>
            <a:custGeom>
              <a:avLst/>
              <a:gdLst/>
              <a:ahLst/>
              <a:cxnLst/>
              <a:rect l="l" t="t" r="r" b="b"/>
              <a:pathLst>
                <a:path w="4504" h="5522" extrusionOk="0">
                  <a:moveTo>
                    <a:pt x="80" y="1"/>
                  </a:moveTo>
                  <a:lnTo>
                    <a:pt x="0" y="67"/>
                  </a:lnTo>
                  <a:lnTo>
                    <a:pt x="4425" y="5521"/>
                  </a:lnTo>
                  <a:lnTo>
                    <a:pt x="4504" y="5455"/>
                  </a:lnTo>
                  <a:lnTo>
                    <a:pt x="8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4" name="Google Shape;4344;p62"/>
            <p:cNvSpPr/>
            <p:nvPr/>
          </p:nvSpPr>
          <p:spPr>
            <a:xfrm>
              <a:off x="2375925" y="3297600"/>
              <a:ext cx="39975" cy="6625"/>
            </a:xfrm>
            <a:custGeom>
              <a:avLst/>
              <a:gdLst/>
              <a:ahLst/>
              <a:cxnLst/>
              <a:rect l="l" t="t" r="r" b="b"/>
              <a:pathLst>
                <a:path w="1599" h="265" extrusionOk="0">
                  <a:moveTo>
                    <a:pt x="0" y="0"/>
                  </a:moveTo>
                  <a:lnTo>
                    <a:pt x="344" y="251"/>
                  </a:lnTo>
                  <a:lnTo>
                    <a:pt x="1347" y="264"/>
                  </a:lnTo>
                  <a:lnTo>
                    <a:pt x="159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5" name="Google Shape;4345;p62"/>
            <p:cNvSpPr/>
            <p:nvPr/>
          </p:nvSpPr>
          <p:spPr>
            <a:xfrm>
              <a:off x="2980125" y="3301550"/>
              <a:ext cx="112600" cy="138050"/>
            </a:xfrm>
            <a:custGeom>
              <a:avLst/>
              <a:gdLst/>
              <a:ahLst/>
              <a:cxnLst/>
              <a:rect l="l" t="t" r="r" b="b"/>
              <a:pathLst>
                <a:path w="4504" h="5522" extrusionOk="0">
                  <a:moveTo>
                    <a:pt x="4425" y="1"/>
                  </a:moveTo>
                  <a:lnTo>
                    <a:pt x="0" y="5455"/>
                  </a:lnTo>
                  <a:lnTo>
                    <a:pt x="80" y="5521"/>
                  </a:lnTo>
                  <a:lnTo>
                    <a:pt x="4504" y="67"/>
                  </a:lnTo>
                  <a:lnTo>
                    <a:pt x="442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6" name="Google Shape;4346;p62"/>
            <p:cNvSpPr/>
            <p:nvPr/>
          </p:nvSpPr>
          <p:spPr>
            <a:xfrm>
              <a:off x="3071900" y="3297600"/>
              <a:ext cx="39975" cy="6625"/>
            </a:xfrm>
            <a:custGeom>
              <a:avLst/>
              <a:gdLst/>
              <a:ahLst/>
              <a:cxnLst/>
              <a:rect l="l" t="t" r="r" b="b"/>
              <a:pathLst>
                <a:path w="1599" h="265" extrusionOk="0">
                  <a:moveTo>
                    <a:pt x="1" y="0"/>
                  </a:moveTo>
                  <a:lnTo>
                    <a:pt x="265" y="264"/>
                  </a:lnTo>
                  <a:lnTo>
                    <a:pt x="1255" y="251"/>
                  </a:lnTo>
                  <a:lnTo>
                    <a:pt x="159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7" name="Google Shape;4347;p62"/>
            <p:cNvSpPr/>
            <p:nvPr/>
          </p:nvSpPr>
          <p:spPr>
            <a:xfrm>
              <a:off x="2446900" y="3428675"/>
              <a:ext cx="594000" cy="35675"/>
            </a:xfrm>
            <a:custGeom>
              <a:avLst/>
              <a:gdLst/>
              <a:ahLst/>
              <a:cxnLst/>
              <a:rect l="l" t="t" r="r" b="b"/>
              <a:pathLst>
                <a:path w="23760" h="1427" extrusionOk="0">
                  <a:moveTo>
                    <a:pt x="1" y="0"/>
                  </a:moveTo>
                  <a:lnTo>
                    <a:pt x="1" y="1427"/>
                  </a:lnTo>
                  <a:lnTo>
                    <a:pt x="23759" y="1427"/>
                  </a:lnTo>
                  <a:lnTo>
                    <a:pt x="2375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8" name="Google Shape;4348;p62"/>
            <p:cNvSpPr/>
            <p:nvPr/>
          </p:nvSpPr>
          <p:spPr>
            <a:xfrm>
              <a:off x="2446900" y="3464325"/>
              <a:ext cx="594000" cy="10925"/>
            </a:xfrm>
            <a:custGeom>
              <a:avLst/>
              <a:gdLst/>
              <a:ahLst/>
              <a:cxnLst/>
              <a:rect l="l" t="t" r="r" b="b"/>
              <a:pathLst>
                <a:path w="23760" h="437" extrusionOk="0">
                  <a:moveTo>
                    <a:pt x="1" y="1"/>
                  </a:moveTo>
                  <a:lnTo>
                    <a:pt x="1255" y="436"/>
                  </a:lnTo>
                  <a:lnTo>
                    <a:pt x="23284" y="436"/>
                  </a:lnTo>
                  <a:lnTo>
                    <a:pt x="2375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1285875" dist="733425" dir="15240000" algn="bl" rotWithShape="0">
                <a:schemeClr val="lt1">
                  <a:alpha val="27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49" name="Google Shape;4349;p62"/>
          <p:cNvSpPr/>
          <p:nvPr/>
        </p:nvSpPr>
        <p:spPr>
          <a:xfrm flipH="1">
            <a:off x="275" y="4673900"/>
            <a:ext cx="9200400" cy="5037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82006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" name="Google Shape;93;p3"/>
          <p:cNvGrpSpPr/>
          <p:nvPr/>
        </p:nvGrpSpPr>
        <p:grpSpPr>
          <a:xfrm>
            <a:off x="8371159" y="1228895"/>
            <a:ext cx="1132543" cy="2866889"/>
            <a:chOff x="-221497" y="1179358"/>
            <a:chExt cx="1179732" cy="2866889"/>
          </a:xfrm>
        </p:grpSpPr>
        <p:grpSp>
          <p:nvGrpSpPr>
            <p:cNvPr id="94" name="Google Shape;94;p3"/>
            <p:cNvGrpSpPr/>
            <p:nvPr/>
          </p:nvGrpSpPr>
          <p:grpSpPr>
            <a:xfrm>
              <a:off x="-221497" y="1179358"/>
              <a:ext cx="1179732" cy="2866889"/>
              <a:chOff x="-221497" y="1179358"/>
              <a:chExt cx="1179732" cy="2866889"/>
            </a:xfrm>
          </p:grpSpPr>
          <p:grpSp>
            <p:nvGrpSpPr>
              <p:cNvPr id="95" name="Google Shape;95;p3"/>
              <p:cNvGrpSpPr/>
              <p:nvPr/>
            </p:nvGrpSpPr>
            <p:grpSpPr>
              <a:xfrm>
                <a:off x="-221497" y="1179358"/>
                <a:ext cx="1179732" cy="2866889"/>
                <a:chOff x="-221497" y="1179358"/>
                <a:chExt cx="1179732" cy="2866889"/>
              </a:xfrm>
            </p:grpSpPr>
            <p:sp>
              <p:nvSpPr>
                <p:cNvPr id="96" name="Google Shape;96;p3"/>
                <p:cNvSpPr/>
                <p:nvPr/>
              </p:nvSpPr>
              <p:spPr>
                <a:xfrm>
                  <a:off x="-221497" y="1179358"/>
                  <a:ext cx="1179732" cy="28668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403" h="76313" extrusionOk="0">
                      <a:moveTo>
                        <a:pt x="0" y="1"/>
                      </a:moveTo>
                      <a:lnTo>
                        <a:pt x="0" y="76312"/>
                      </a:lnTo>
                      <a:lnTo>
                        <a:pt x="31402" y="76312"/>
                      </a:lnTo>
                      <a:lnTo>
                        <a:pt x="31402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" name="Google Shape;97;p3"/>
                <p:cNvSpPr/>
                <p:nvPr/>
              </p:nvSpPr>
              <p:spPr>
                <a:xfrm>
                  <a:off x="592290" y="1179358"/>
                  <a:ext cx="365945" cy="28668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76313" extrusionOk="0">
                      <a:moveTo>
                        <a:pt x="1" y="1"/>
                      </a:moveTo>
                      <a:lnTo>
                        <a:pt x="1" y="76312"/>
                      </a:lnTo>
                      <a:lnTo>
                        <a:pt x="9740" y="76312"/>
                      </a:lnTo>
                      <a:lnTo>
                        <a:pt x="9740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" name="Google Shape;98;p3"/>
                <p:cNvSpPr/>
                <p:nvPr/>
              </p:nvSpPr>
              <p:spPr>
                <a:xfrm>
                  <a:off x="706270" y="1865416"/>
                  <a:ext cx="175741" cy="21808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78" h="58051" extrusionOk="0">
                      <a:moveTo>
                        <a:pt x="1122" y="19904"/>
                      </a:moveTo>
                      <a:lnTo>
                        <a:pt x="1" y="24658"/>
                      </a:lnTo>
                      <a:lnTo>
                        <a:pt x="1" y="58050"/>
                      </a:lnTo>
                      <a:lnTo>
                        <a:pt x="1122" y="58050"/>
                      </a:lnTo>
                      <a:lnTo>
                        <a:pt x="1122" y="19904"/>
                      </a:lnTo>
                      <a:close/>
                      <a:moveTo>
                        <a:pt x="4677" y="0"/>
                      </a:moveTo>
                      <a:lnTo>
                        <a:pt x="2822" y="4986"/>
                      </a:lnTo>
                      <a:lnTo>
                        <a:pt x="2822" y="55132"/>
                      </a:lnTo>
                      <a:lnTo>
                        <a:pt x="2822" y="58050"/>
                      </a:lnTo>
                      <a:lnTo>
                        <a:pt x="4677" y="58050"/>
                      </a:lnTo>
                      <a:lnTo>
                        <a:pt x="4677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" name="Google Shape;99;p3"/>
                <p:cNvSpPr/>
                <p:nvPr/>
              </p:nvSpPr>
              <p:spPr>
                <a:xfrm>
                  <a:off x="-140915" y="1281730"/>
                  <a:ext cx="649767" cy="7390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296" h="19673" extrusionOk="0">
                      <a:moveTo>
                        <a:pt x="0" y="0"/>
                      </a:moveTo>
                      <a:lnTo>
                        <a:pt x="0" y="19672"/>
                      </a:lnTo>
                      <a:lnTo>
                        <a:pt x="17296" y="19672"/>
                      </a:lnTo>
                      <a:lnTo>
                        <a:pt x="17296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" name="Google Shape;100;p3"/>
                <p:cNvSpPr/>
                <p:nvPr/>
              </p:nvSpPr>
              <p:spPr>
                <a:xfrm>
                  <a:off x="-140915" y="1281730"/>
                  <a:ext cx="271538" cy="7390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28" h="19673" extrusionOk="0">
                      <a:moveTo>
                        <a:pt x="0" y="0"/>
                      </a:moveTo>
                      <a:lnTo>
                        <a:pt x="0" y="19672"/>
                      </a:lnTo>
                      <a:lnTo>
                        <a:pt x="7228" y="19672"/>
                      </a:lnTo>
                      <a:lnTo>
                        <a:pt x="7228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" name="Google Shape;101;p3"/>
                <p:cNvSpPr/>
                <p:nvPr/>
              </p:nvSpPr>
              <p:spPr>
                <a:xfrm>
                  <a:off x="-140915" y="2088266"/>
                  <a:ext cx="649767" cy="7732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296" h="20582" extrusionOk="0">
                      <a:moveTo>
                        <a:pt x="17296" y="1"/>
                      </a:moveTo>
                      <a:lnTo>
                        <a:pt x="0" y="909"/>
                      </a:lnTo>
                      <a:lnTo>
                        <a:pt x="0" y="20581"/>
                      </a:lnTo>
                      <a:lnTo>
                        <a:pt x="17296" y="20581"/>
                      </a:lnTo>
                      <a:lnTo>
                        <a:pt x="17296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" name="Google Shape;102;p3"/>
                <p:cNvSpPr/>
                <p:nvPr/>
              </p:nvSpPr>
              <p:spPr>
                <a:xfrm>
                  <a:off x="-140915" y="2108590"/>
                  <a:ext cx="271538" cy="7528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28" h="20041" extrusionOk="0">
                      <a:moveTo>
                        <a:pt x="7228" y="1"/>
                      </a:moveTo>
                      <a:lnTo>
                        <a:pt x="0" y="368"/>
                      </a:lnTo>
                      <a:lnTo>
                        <a:pt x="0" y="20040"/>
                      </a:lnTo>
                      <a:lnTo>
                        <a:pt x="7228" y="20040"/>
                      </a:lnTo>
                      <a:lnTo>
                        <a:pt x="7228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" name="Google Shape;103;p3"/>
                <p:cNvSpPr/>
                <p:nvPr/>
              </p:nvSpPr>
              <p:spPr>
                <a:xfrm>
                  <a:off x="-140915" y="2933310"/>
                  <a:ext cx="649767" cy="7695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296" h="20484" extrusionOk="0">
                      <a:moveTo>
                        <a:pt x="0" y="0"/>
                      </a:moveTo>
                      <a:lnTo>
                        <a:pt x="0" y="20484"/>
                      </a:lnTo>
                      <a:lnTo>
                        <a:pt x="17296" y="20484"/>
                      </a:lnTo>
                      <a:lnTo>
                        <a:pt x="17296" y="79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04" name="Google Shape;104;p3"/>
              <p:cNvSpPr/>
              <p:nvPr/>
            </p:nvSpPr>
            <p:spPr>
              <a:xfrm>
                <a:off x="-140915" y="2933310"/>
                <a:ext cx="271538" cy="769533"/>
              </a:xfrm>
              <a:custGeom>
                <a:avLst/>
                <a:gdLst/>
                <a:ahLst/>
                <a:cxnLst/>
                <a:rect l="l" t="t" r="r" b="b"/>
                <a:pathLst>
                  <a:path w="7228" h="20484" extrusionOk="0">
                    <a:moveTo>
                      <a:pt x="0" y="0"/>
                    </a:moveTo>
                    <a:lnTo>
                      <a:pt x="0" y="20484"/>
                    </a:lnTo>
                    <a:lnTo>
                      <a:pt x="7228" y="20484"/>
                    </a:lnTo>
                    <a:lnTo>
                      <a:pt x="7228" y="3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5" name="Google Shape;105;p3"/>
            <p:cNvGrpSpPr/>
            <p:nvPr/>
          </p:nvGrpSpPr>
          <p:grpSpPr>
            <a:xfrm>
              <a:off x="-93016" y="3230957"/>
              <a:ext cx="501676" cy="471172"/>
              <a:chOff x="-93016" y="3230957"/>
              <a:chExt cx="501676" cy="471172"/>
            </a:xfrm>
          </p:grpSpPr>
          <p:sp>
            <p:nvSpPr>
              <p:cNvPr id="106" name="Google Shape;106;p3"/>
              <p:cNvSpPr/>
              <p:nvPr/>
            </p:nvSpPr>
            <p:spPr>
              <a:xfrm>
                <a:off x="-93016" y="3230957"/>
                <a:ext cx="74834" cy="471172"/>
              </a:xfrm>
              <a:custGeom>
                <a:avLst/>
                <a:gdLst/>
                <a:ahLst/>
                <a:cxnLst/>
                <a:rect l="l" t="t" r="r" b="b"/>
                <a:pathLst>
                  <a:path w="1992" h="12542" extrusionOk="0">
                    <a:moveTo>
                      <a:pt x="1" y="0"/>
                    </a:moveTo>
                    <a:lnTo>
                      <a:pt x="1" y="12542"/>
                    </a:lnTo>
                    <a:lnTo>
                      <a:pt x="1991" y="12542"/>
                    </a:lnTo>
                    <a:lnTo>
                      <a:pt x="199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07;p3"/>
              <p:cNvSpPr/>
              <p:nvPr/>
            </p:nvSpPr>
            <p:spPr>
              <a:xfrm>
                <a:off x="-18219" y="3230957"/>
                <a:ext cx="203278" cy="471172"/>
              </a:xfrm>
              <a:custGeom>
                <a:avLst/>
                <a:gdLst/>
                <a:ahLst/>
                <a:cxnLst/>
                <a:rect l="l" t="t" r="r" b="b"/>
                <a:pathLst>
                  <a:path w="5411" h="12542" extrusionOk="0">
                    <a:moveTo>
                      <a:pt x="0" y="0"/>
                    </a:moveTo>
                    <a:lnTo>
                      <a:pt x="0" y="12542"/>
                    </a:lnTo>
                    <a:lnTo>
                      <a:pt x="5411" y="12542"/>
                    </a:lnTo>
                    <a:lnTo>
                      <a:pt x="541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08;p3"/>
              <p:cNvSpPr/>
              <p:nvPr/>
            </p:nvSpPr>
            <p:spPr>
              <a:xfrm>
                <a:off x="130586" y="3230957"/>
                <a:ext cx="74834" cy="471172"/>
              </a:xfrm>
              <a:custGeom>
                <a:avLst/>
                <a:gdLst/>
                <a:ahLst/>
                <a:cxnLst/>
                <a:rect l="l" t="t" r="r" b="b"/>
                <a:pathLst>
                  <a:path w="1992" h="12542" extrusionOk="0">
                    <a:moveTo>
                      <a:pt x="1" y="0"/>
                    </a:moveTo>
                    <a:lnTo>
                      <a:pt x="1" y="12542"/>
                    </a:lnTo>
                    <a:lnTo>
                      <a:pt x="1991" y="12542"/>
                    </a:lnTo>
                    <a:lnTo>
                      <a:pt x="199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109;p3"/>
              <p:cNvSpPr/>
              <p:nvPr/>
            </p:nvSpPr>
            <p:spPr>
              <a:xfrm>
                <a:off x="205383" y="3230957"/>
                <a:ext cx="203278" cy="471172"/>
              </a:xfrm>
              <a:custGeom>
                <a:avLst/>
                <a:gdLst/>
                <a:ahLst/>
                <a:cxnLst/>
                <a:rect l="l" t="t" r="r" b="b"/>
                <a:pathLst>
                  <a:path w="5411" h="12542" extrusionOk="0">
                    <a:moveTo>
                      <a:pt x="0" y="0"/>
                    </a:moveTo>
                    <a:lnTo>
                      <a:pt x="0" y="12542"/>
                    </a:lnTo>
                    <a:lnTo>
                      <a:pt x="5411" y="12542"/>
                    </a:lnTo>
                    <a:lnTo>
                      <a:pt x="5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0" name="Google Shape;110;p3"/>
            <p:cNvGrpSpPr/>
            <p:nvPr/>
          </p:nvGrpSpPr>
          <p:grpSpPr>
            <a:xfrm>
              <a:off x="-84300" y="2373940"/>
              <a:ext cx="506786" cy="503866"/>
              <a:chOff x="-84300" y="1516940"/>
              <a:chExt cx="506786" cy="503866"/>
            </a:xfrm>
          </p:grpSpPr>
          <p:sp>
            <p:nvSpPr>
              <p:cNvPr id="111" name="Google Shape;111;p3"/>
              <p:cNvSpPr/>
              <p:nvPr/>
            </p:nvSpPr>
            <p:spPr>
              <a:xfrm>
                <a:off x="46397" y="1548872"/>
                <a:ext cx="74797" cy="471923"/>
              </a:xfrm>
              <a:custGeom>
                <a:avLst/>
                <a:gdLst/>
                <a:ahLst/>
                <a:cxnLst/>
                <a:rect l="l" t="t" r="r" b="b"/>
                <a:pathLst>
                  <a:path w="1991" h="12562" extrusionOk="0">
                    <a:moveTo>
                      <a:pt x="0" y="1"/>
                    </a:moveTo>
                    <a:lnTo>
                      <a:pt x="0" y="12561"/>
                    </a:lnTo>
                    <a:lnTo>
                      <a:pt x="1990" y="12561"/>
                    </a:lnTo>
                    <a:lnTo>
                      <a:pt x="199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3"/>
              <p:cNvSpPr/>
              <p:nvPr/>
            </p:nvSpPr>
            <p:spPr>
              <a:xfrm>
                <a:off x="121156" y="1548872"/>
                <a:ext cx="203315" cy="471923"/>
              </a:xfrm>
              <a:custGeom>
                <a:avLst/>
                <a:gdLst/>
                <a:ahLst/>
                <a:cxnLst/>
                <a:rect l="l" t="t" r="r" b="b"/>
                <a:pathLst>
                  <a:path w="5412" h="12562" extrusionOk="0">
                    <a:moveTo>
                      <a:pt x="0" y="1"/>
                    </a:moveTo>
                    <a:lnTo>
                      <a:pt x="0" y="12561"/>
                    </a:lnTo>
                    <a:lnTo>
                      <a:pt x="5411" y="12561"/>
                    </a:lnTo>
                    <a:lnTo>
                      <a:pt x="541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13;p3"/>
              <p:cNvSpPr/>
              <p:nvPr/>
            </p:nvSpPr>
            <p:spPr>
              <a:xfrm>
                <a:off x="194488" y="1633098"/>
                <a:ext cx="61723" cy="387697"/>
              </a:xfrm>
              <a:custGeom>
                <a:avLst/>
                <a:gdLst/>
                <a:ahLst/>
                <a:cxnLst/>
                <a:rect l="l" t="t" r="r" b="b"/>
                <a:pathLst>
                  <a:path w="1643" h="10320" extrusionOk="0">
                    <a:moveTo>
                      <a:pt x="0" y="0"/>
                    </a:moveTo>
                    <a:lnTo>
                      <a:pt x="0" y="10319"/>
                    </a:lnTo>
                    <a:lnTo>
                      <a:pt x="1643" y="10319"/>
                    </a:lnTo>
                    <a:lnTo>
                      <a:pt x="1643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14;p3"/>
              <p:cNvSpPr/>
              <p:nvPr/>
            </p:nvSpPr>
            <p:spPr>
              <a:xfrm>
                <a:off x="256174" y="1633098"/>
                <a:ext cx="166311" cy="387697"/>
              </a:xfrm>
              <a:custGeom>
                <a:avLst/>
                <a:gdLst/>
                <a:ahLst/>
                <a:cxnLst/>
                <a:rect l="l" t="t" r="r" b="b"/>
                <a:pathLst>
                  <a:path w="4427" h="10320" extrusionOk="0">
                    <a:moveTo>
                      <a:pt x="1" y="0"/>
                    </a:moveTo>
                    <a:lnTo>
                      <a:pt x="1" y="10319"/>
                    </a:lnTo>
                    <a:lnTo>
                      <a:pt x="4426" y="10319"/>
                    </a:lnTo>
                    <a:lnTo>
                      <a:pt x="442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15" name="Google Shape;115;p3"/>
              <p:cNvGrpSpPr/>
              <p:nvPr/>
            </p:nvGrpSpPr>
            <p:grpSpPr>
              <a:xfrm>
                <a:off x="-84300" y="1516940"/>
                <a:ext cx="130702" cy="503866"/>
                <a:chOff x="-84300" y="1516940"/>
                <a:chExt cx="130702" cy="503866"/>
              </a:xfrm>
            </p:grpSpPr>
            <p:sp>
              <p:nvSpPr>
                <p:cNvPr id="116" name="Google Shape;116;p3"/>
                <p:cNvSpPr/>
                <p:nvPr/>
              </p:nvSpPr>
              <p:spPr>
                <a:xfrm>
                  <a:off x="-84300" y="1516940"/>
                  <a:ext cx="79906" cy="5038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7" h="13412" extrusionOk="0">
                      <a:moveTo>
                        <a:pt x="1" y="0"/>
                      </a:moveTo>
                      <a:lnTo>
                        <a:pt x="1" y="13411"/>
                      </a:lnTo>
                      <a:lnTo>
                        <a:pt x="2126" y="13411"/>
                      </a:lnTo>
                      <a:lnTo>
                        <a:pt x="2126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7" name="Google Shape;117;p3"/>
                <p:cNvSpPr/>
                <p:nvPr/>
              </p:nvSpPr>
              <p:spPr>
                <a:xfrm>
                  <a:off x="-5625" y="1516950"/>
                  <a:ext cx="52026" cy="5038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7" h="13412" extrusionOk="0">
                      <a:moveTo>
                        <a:pt x="1" y="0"/>
                      </a:moveTo>
                      <a:lnTo>
                        <a:pt x="1" y="13411"/>
                      </a:lnTo>
                      <a:lnTo>
                        <a:pt x="2126" y="13411"/>
                      </a:lnTo>
                      <a:lnTo>
                        <a:pt x="212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18" name="Google Shape;118;p3"/>
            <p:cNvGrpSpPr/>
            <p:nvPr/>
          </p:nvGrpSpPr>
          <p:grpSpPr>
            <a:xfrm>
              <a:off x="-93016" y="1549632"/>
              <a:ext cx="501676" cy="471172"/>
              <a:chOff x="-93016" y="3230957"/>
              <a:chExt cx="501676" cy="471172"/>
            </a:xfrm>
          </p:grpSpPr>
          <p:sp>
            <p:nvSpPr>
              <p:cNvPr id="119" name="Google Shape;119;p3"/>
              <p:cNvSpPr/>
              <p:nvPr/>
            </p:nvSpPr>
            <p:spPr>
              <a:xfrm>
                <a:off x="-93016" y="3230957"/>
                <a:ext cx="74834" cy="471172"/>
              </a:xfrm>
              <a:custGeom>
                <a:avLst/>
                <a:gdLst/>
                <a:ahLst/>
                <a:cxnLst/>
                <a:rect l="l" t="t" r="r" b="b"/>
                <a:pathLst>
                  <a:path w="1992" h="12542" extrusionOk="0">
                    <a:moveTo>
                      <a:pt x="1" y="0"/>
                    </a:moveTo>
                    <a:lnTo>
                      <a:pt x="1" y="12542"/>
                    </a:lnTo>
                    <a:lnTo>
                      <a:pt x="1991" y="12542"/>
                    </a:lnTo>
                    <a:lnTo>
                      <a:pt x="199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20;p3"/>
              <p:cNvSpPr/>
              <p:nvPr/>
            </p:nvSpPr>
            <p:spPr>
              <a:xfrm>
                <a:off x="-18219" y="3230957"/>
                <a:ext cx="203278" cy="471172"/>
              </a:xfrm>
              <a:custGeom>
                <a:avLst/>
                <a:gdLst/>
                <a:ahLst/>
                <a:cxnLst/>
                <a:rect l="l" t="t" r="r" b="b"/>
                <a:pathLst>
                  <a:path w="5411" h="12542" extrusionOk="0">
                    <a:moveTo>
                      <a:pt x="0" y="0"/>
                    </a:moveTo>
                    <a:lnTo>
                      <a:pt x="0" y="12542"/>
                    </a:lnTo>
                    <a:lnTo>
                      <a:pt x="5411" y="12542"/>
                    </a:lnTo>
                    <a:lnTo>
                      <a:pt x="541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121;p3"/>
              <p:cNvSpPr/>
              <p:nvPr/>
            </p:nvSpPr>
            <p:spPr>
              <a:xfrm>
                <a:off x="130586" y="3230957"/>
                <a:ext cx="74834" cy="471172"/>
              </a:xfrm>
              <a:custGeom>
                <a:avLst/>
                <a:gdLst/>
                <a:ahLst/>
                <a:cxnLst/>
                <a:rect l="l" t="t" r="r" b="b"/>
                <a:pathLst>
                  <a:path w="1992" h="12542" extrusionOk="0">
                    <a:moveTo>
                      <a:pt x="1" y="0"/>
                    </a:moveTo>
                    <a:lnTo>
                      <a:pt x="1" y="12542"/>
                    </a:lnTo>
                    <a:lnTo>
                      <a:pt x="1991" y="12542"/>
                    </a:lnTo>
                    <a:lnTo>
                      <a:pt x="199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122;p3"/>
              <p:cNvSpPr/>
              <p:nvPr/>
            </p:nvSpPr>
            <p:spPr>
              <a:xfrm>
                <a:off x="205383" y="3230957"/>
                <a:ext cx="203278" cy="471172"/>
              </a:xfrm>
              <a:custGeom>
                <a:avLst/>
                <a:gdLst/>
                <a:ahLst/>
                <a:cxnLst/>
                <a:rect l="l" t="t" r="r" b="b"/>
                <a:pathLst>
                  <a:path w="5411" h="12542" extrusionOk="0">
                    <a:moveTo>
                      <a:pt x="0" y="0"/>
                    </a:moveTo>
                    <a:lnTo>
                      <a:pt x="0" y="12542"/>
                    </a:lnTo>
                    <a:lnTo>
                      <a:pt x="5411" y="12542"/>
                    </a:lnTo>
                    <a:lnTo>
                      <a:pt x="5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23" name="Google Shape;123;p3"/>
          <p:cNvSpPr/>
          <p:nvPr/>
        </p:nvSpPr>
        <p:spPr>
          <a:xfrm>
            <a:off x="325" y="4039400"/>
            <a:ext cx="9200404" cy="1138194"/>
          </a:xfrm>
          <a:custGeom>
            <a:avLst/>
            <a:gdLst/>
            <a:ahLst/>
            <a:cxnLst/>
            <a:rect l="l" t="t" r="r" b="b"/>
            <a:pathLst>
              <a:path w="212763" h="27210" extrusionOk="0">
                <a:moveTo>
                  <a:pt x="1" y="1"/>
                </a:moveTo>
                <a:lnTo>
                  <a:pt x="1" y="27210"/>
                </a:lnTo>
                <a:lnTo>
                  <a:pt x="212763" y="27210"/>
                </a:lnTo>
                <a:lnTo>
                  <a:pt x="212763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3"/>
          <p:cNvSpPr/>
          <p:nvPr/>
        </p:nvSpPr>
        <p:spPr>
          <a:xfrm>
            <a:off x="-175" y="0"/>
            <a:ext cx="9143979" cy="902450"/>
          </a:xfrm>
          <a:custGeom>
            <a:avLst/>
            <a:gdLst/>
            <a:ahLst/>
            <a:cxnLst/>
            <a:rect l="l" t="t" r="r" b="b"/>
            <a:pathLst>
              <a:path w="212762" h="36098" extrusionOk="0">
                <a:moveTo>
                  <a:pt x="0" y="0"/>
                </a:moveTo>
                <a:lnTo>
                  <a:pt x="0" y="5701"/>
                </a:lnTo>
                <a:lnTo>
                  <a:pt x="212762" y="36098"/>
                </a:lnTo>
                <a:lnTo>
                  <a:pt x="21276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 </a:t>
            </a:r>
            <a:endParaRPr>
              <a:solidFill>
                <a:schemeClr val="dk1"/>
              </a:solidFill>
            </a:endParaRPr>
          </a:p>
        </p:txBody>
      </p:sp>
      <p:grpSp>
        <p:nvGrpSpPr>
          <p:cNvPr id="125" name="Google Shape;125;p3"/>
          <p:cNvGrpSpPr/>
          <p:nvPr/>
        </p:nvGrpSpPr>
        <p:grpSpPr>
          <a:xfrm>
            <a:off x="2936544" y="-329546"/>
            <a:ext cx="2934233" cy="708308"/>
            <a:chOff x="2375925" y="3297600"/>
            <a:chExt cx="735950" cy="177650"/>
          </a:xfrm>
        </p:grpSpPr>
        <p:sp>
          <p:nvSpPr>
            <p:cNvPr id="126" name="Google Shape;126;p3"/>
            <p:cNvSpPr/>
            <p:nvPr/>
          </p:nvSpPr>
          <p:spPr>
            <a:xfrm>
              <a:off x="2395075" y="3301550"/>
              <a:ext cx="112600" cy="138050"/>
            </a:xfrm>
            <a:custGeom>
              <a:avLst/>
              <a:gdLst/>
              <a:ahLst/>
              <a:cxnLst/>
              <a:rect l="l" t="t" r="r" b="b"/>
              <a:pathLst>
                <a:path w="4504" h="5522" extrusionOk="0">
                  <a:moveTo>
                    <a:pt x="80" y="1"/>
                  </a:moveTo>
                  <a:lnTo>
                    <a:pt x="0" y="67"/>
                  </a:lnTo>
                  <a:lnTo>
                    <a:pt x="4425" y="5521"/>
                  </a:lnTo>
                  <a:lnTo>
                    <a:pt x="4504" y="5455"/>
                  </a:lnTo>
                  <a:lnTo>
                    <a:pt x="8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2375925" y="3297600"/>
              <a:ext cx="39975" cy="6625"/>
            </a:xfrm>
            <a:custGeom>
              <a:avLst/>
              <a:gdLst/>
              <a:ahLst/>
              <a:cxnLst/>
              <a:rect l="l" t="t" r="r" b="b"/>
              <a:pathLst>
                <a:path w="1599" h="265" extrusionOk="0">
                  <a:moveTo>
                    <a:pt x="0" y="0"/>
                  </a:moveTo>
                  <a:lnTo>
                    <a:pt x="344" y="251"/>
                  </a:lnTo>
                  <a:lnTo>
                    <a:pt x="1347" y="264"/>
                  </a:lnTo>
                  <a:lnTo>
                    <a:pt x="159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3"/>
            <p:cNvSpPr/>
            <p:nvPr/>
          </p:nvSpPr>
          <p:spPr>
            <a:xfrm>
              <a:off x="2980125" y="3301550"/>
              <a:ext cx="112600" cy="138050"/>
            </a:xfrm>
            <a:custGeom>
              <a:avLst/>
              <a:gdLst/>
              <a:ahLst/>
              <a:cxnLst/>
              <a:rect l="l" t="t" r="r" b="b"/>
              <a:pathLst>
                <a:path w="4504" h="5522" extrusionOk="0">
                  <a:moveTo>
                    <a:pt x="4425" y="1"/>
                  </a:moveTo>
                  <a:lnTo>
                    <a:pt x="0" y="5455"/>
                  </a:lnTo>
                  <a:lnTo>
                    <a:pt x="80" y="5521"/>
                  </a:lnTo>
                  <a:lnTo>
                    <a:pt x="4504" y="67"/>
                  </a:lnTo>
                  <a:lnTo>
                    <a:pt x="442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3"/>
            <p:cNvSpPr/>
            <p:nvPr/>
          </p:nvSpPr>
          <p:spPr>
            <a:xfrm>
              <a:off x="3071900" y="3297600"/>
              <a:ext cx="39975" cy="6625"/>
            </a:xfrm>
            <a:custGeom>
              <a:avLst/>
              <a:gdLst/>
              <a:ahLst/>
              <a:cxnLst/>
              <a:rect l="l" t="t" r="r" b="b"/>
              <a:pathLst>
                <a:path w="1599" h="265" extrusionOk="0">
                  <a:moveTo>
                    <a:pt x="1" y="0"/>
                  </a:moveTo>
                  <a:lnTo>
                    <a:pt x="265" y="264"/>
                  </a:lnTo>
                  <a:lnTo>
                    <a:pt x="1255" y="251"/>
                  </a:lnTo>
                  <a:lnTo>
                    <a:pt x="159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2446900" y="3428675"/>
              <a:ext cx="594000" cy="35675"/>
            </a:xfrm>
            <a:custGeom>
              <a:avLst/>
              <a:gdLst/>
              <a:ahLst/>
              <a:cxnLst/>
              <a:rect l="l" t="t" r="r" b="b"/>
              <a:pathLst>
                <a:path w="23760" h="1427" extrusionOk="0">
                  <a:moveTo>
                    <a:pt x="1" y="0"/>
                  </a:moveTo>
                  <a:lnTo>
                    <a:pt x="1" y="1427"/>
                  </a:lnTo>
                  <a:lnTo>
                    <a:pt x="23759" y="1427"/>
                  </a:lnTo>
                  <a:lnTo>
                    <a:pt x="2375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2446900" y="3464325"/>
              <a:ext cx="594000" cy="10925"/>
            </a:xfrm>
            <a:custGeom>
              <a:avLst/>
              <a:gdLst/>
              <a:ahLst/>
              <a:cxnLst/>
              <a:rect l="l" t="t" r="r" b="b"/>
              <a:pathLst>
                <a:path w="23760" h="437" extrusionOk="0">
                  <a:moveTo>
                    <a:pt x="1" y="1"/>
                  </a:moveTo>
                  <a:lnTo>
                    <a:pt x="1255" y="436"/>
                  </a:lnTo>
                  <a:lnTo>
                    <a:pt x="23284" y="436"/>
                  </a:lnTo>
                  <a:lnTo>
                    <a:pt x="2375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2" name="Google Shape;132;p3"/>
          <p:cNvSpPr txBox="1">
            <a:spLocks noGrp="1"/>
          </p:cNvSpPr>
          <p:nvPr>
            <p:ph type="title"/>
          </p:nvPr>
        </p:nvSpPr>
        <p:spPr>
          <a:xfrm>
            <a:off x="3377013" y="2100888"/>
            <a:ext cx="2390100" cy="34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33" name="Google Shape;133;p3"/>
          <p:cNvSpPr txBox="1">
            <a:spLocks noGrp="1"/>
          </p:cNvSpPr>
          <p:nvPr>
            <p:ph type="title" idx="2" hasCustomPrompt="1"/>
          </p:nvPr>
        </p:nvSpPr>
        <p:spPr>
          <a:xfrm>
            <a:off x="3147325" y="1228900"/>
            <a:ext cx="2849400" cy="69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34" name="Google Shape;134;p3"/>
          <p:cNvSpPr txBox="1">
            <a:spLocks noGrp="1"/>
          </p:cNvSpPr>
          <p:nvPr>
            <p:ph type="subTitle" idx="1"/>
          </p:nvPr>
        </p:nvSpPr>
        <p:spPr>
          <a:xfrm>
            <a:off x="3147325" y="3307038"/>
            <a:ext cx="2849400" cy="50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"/>
          <p:cNvSpPr/>
          <p:nvPr/>
        </p:nvSpPr>
        <p:spPr>
          <a:xfrm flipH="1">
            <a:off x="275" y="4673900"/>
            <a:ext cx="9200400" cy="5037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6" name="Google Shape;136;p3"/>
          <p:cNvGrpSpPr/>
          <p:nvPr/>
        </p:nvGrpSpPr>
        <p:grpSpPr>
          <a:xfrm>
            <a:off x="29206" y="2199506"/>
            <a:ext cx="1371803" cy="1955994"/>
            <a:chOff x="29206" y="2199506"/>
            <a:chExt cx="1371803" cy="1955994"/>
          </a:xfrm>
        </p:grpSpPr>
        <p:sp>
          <p:nvSpPr>
            <p:cNvPr id="137" name="Google Shape;137;p3"/>
            <p:cNvSpPr/>
            <p:nvPr/>
          </p:nvSpPr>
          <p:spPr>
            <a:xfrm>
              <a:off x="411425" y="4042100"/>
              <a:ext cx="748500" cy="1134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8" name="Google Shape;138;p3"/>
            <p:cNvGrpSpPr/>
            <p:nvPr/>
          </p:nvGrpSpPr>
          <p:grpSpPr>
            <a:xfrm>
              <a:off x="29206" y="2199506"/>
              <a:ext cx="1371803" cy="1916250"/>
              <a:chOff x="173975" y="1846850"/>
              <a:chExt cx="1630575" cy="2277725"/>
            </a:xfrm>
          </p:grpSpPr>
          <p:sp>
            <p:nvSpPr>
              <p:cNvPr id="139" name="Google Shape;139;p3"/>
              <p:cNvSpPr/>
              <p:nvPr/>
            </p:nvSpPr>
            <p:spPr>
              <a:xfrm>
                <a:off x="593225" y="1846850"/>
                <a:ext cx="549625" cy="700300"/>
              </a:xfrm>
              <a:custGeom>
                <a:avLst/>
                <a:gdLst/>
                <a:ahLst/>
                <a:cxnLst/>
                <a:rect l="l" t="t" r="r" b="b"/>
                <a:pathLst>
                  <a:path w="21985" h="28012" extrusionOk="0">
                    <a:moveTo>
                      <a:pt x="7413" y="1"/>
                    </a:moveTo>
                    <a:cubicBezTo>
                      <a:pt x="7250" y="1"/>
                      <a:pt x="7087" y="9"/>
                      <a:pt x="6925" y="25"/>
                    </a:cubicBezTo>
                    <a:cubicBezTo>
                      <a:pt x="5965" y="129"/>
                      <a:pt x="5048" y="463"/>
                      <a:pt x="4255" y="1005"/>
                    </a:cubicBezTo>
                    <a:cubicBezTo>
                      <a:pt x="939" y="3195"/>
                      <a:pt x="0" y="7888"/>
                      <a:pt x="1126" y="11684"/>
                    </a:cubicBezTo>
                    <a:cubicBezTo>
                      <a:pt x="2065" y="14792"/>
                      <a:pt x="3942" y="17629"/>
                      <a:pt x="5778" y="20236"/>
                    </a:cubicBezTo>
                    <a:cubicBezTo>
                      <a:pt x="7154" y="22197"/>
                      <a:pt x="8906" y="23865"/>
                      <a:pt x="10950" y="25137"/>
                    </a:cubicBezTo>
                    <a:cubicBezTo>
                      <a:pt x="11463" y="25441"/>
                      <a:pt x="16387" y="28011"/>
                      <a:pt x="17483" y="28011"/>
                    </a:cubicBezTo>
                    <a:cubicBezTo>
                      <a:pt x="17591" y="28011"/>
                      <a:pt x="17661" y="27986"/>
                      <a:pt x="17687" y="27932"/>
                    </a:cubicBezTo>
                    <a:cubicBezTo>
                      <a:pt x="21984" y="18880"/>
                      <a:pt x="20920" y="5135"/>
                      <a:pt x="10575" y="755"/>
                    </a:cubicBezTo>
                    <a:cubicBezTo>
                      <a:pt x="9561" y="339"/>
                      <a:pt x="8484" y="1"/>
                      <a:pt x="741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140;p3"/>
              <p:cNvSpPr/>
              <p:nvPr/>
            </p:nvSpPr>
            <p:spPr>
              <a:xfrm>
                <a:off x="733475" y="1878750"/>
                <a:ext cx="78250" cy="230500"/>
              </a:xfrm>
              <a:custGeom>
                <a:avLst/>
                <a:gdLst/>
                <a:ahLst/>
                <a:cxnLst/>
                <a:rect l="l" t="t" r="r" b="b"/>
                <a:pathLst>
                  <a:path w="3130" h="9220" extrusionOk="0">
                    <a:moveTo>
                      <a:pt x="168" y="0"/>
                    </a:moveTo>
                    <a:cubicBezTo>
                      <a:pt x="168" y="42"/>
                      <a:pt x="22" y="84"/>
                      <a:pt x="22" y="126"/>
                    </a:cubicBezTo>
                    <a:cubicBezTo>
                      <a:pt x="1" y="1419"/>
                      <a:pt x="168" y="2691"/>
                      <a:pt x="501" y="3922"/>
                    </a:cubicBezTo>
                    <a:cubicBezTo>
                      <a:pt x="793" y="5152"/>
                      <a:pt x="1273" y="6320"/>
                      <a:pt x="1857" y="7447"/>
                    </a:cubicBezTo>
                    <a:cubicBezTo>
                      <a:pt x="2212" y="8072"/>
                      <a:pt x="2608" y="8656"/>
                      <a:pt x="3046" y="9220"/>
                    </a:cubicBezTo>
                    <a:cubicBezTo>
                      <a:pt x="3046" y="9220"/>
                      <a:pt x="3129" y="9178"/>
                      <a:pt x="3109" y="9157"/>
                    </a:cubicBezTo>
                    <a:lnTo>
                      <a:pt x="3129" y="9157"/>
                    </a:lnTo>
                    <a:cubicBezTo>
                      <a:pt x="1690" y="7071"/>
                      <a:pt x="731" y="4673"/>
                      <a:pt x="335" y="2149"/>
                    </a:cubicBezTo>
                    <a:cubicBezTo>
                      <a:pt x="230" y="1440"/>
                      <a:pt x="189" y="731"/>
                      <a:pt x="1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141;p3"/>
              <p:cNvSpPr/>
              <p:nvPr/>
            </p:nvSpPr>
            <p:spPr>
              <a:xfrm>
                <a:off x="811175" y="1883375"/>
                <a:ext cx="47475" cy="282425"/>
              </a:xfrm>
              <a:custGeom>
                <a:avLst/>
                <a:gdLst/>
                <a:ahLst/>
                <a:cxnLst/>
                <a:rect l="l" t="t" r="r" b="b"/>
                <a:pathLst>
                  <a:path w="1899" h="11297" extrusionOk="0">
                    <a:moveTo>
                      <a:pt x="1776" y="0"/>
                    </a:moveTo>
                    <a:cubicBezTo>
                      <a:pt x="1774" y="0"/>
                      <a:pt x="1773" y="1"/>
                      <a:pt x="1773" y="3"/>
                    </a:cubicBezTo>
                    <a:cubicBezTo>
                      <a:pt x="1356" y="3028"/>
                      <a:pt x="1" y="5989"/>
                      <a:pt x="418" y="9118"/>
                    </a:cubicBezTo>
                    <a:cubicBezTo>
                      <a:pt x="501" y="9848"/>
                      <a:pt x="751" y="10557"/>
                      <a:pt x="1127" y="11204"/>
                    </a:cubicBezTo>
                    <a:cubicBezTo>
                      <a:pt x="1127" y="11221"/>
                      <a:pt x="1214" y="11297"/>
                      <a:pt x="1219" y="11297"/>
                    </a:cubicBezTo>
                    <a:cubicBezTo>
                      <a:pt x="1220" y="11297"/>
                      <a:pt x="1217" y="11294"/>
                      <a:pt x="1210" y="11287"/>
                    </a:cubicBezTo>
                    <a:lnTo>
                      <a:pt x="1210" y="11266"/>
                    </a:lnTo>
                    <a:cubicBezTo>
                      <a:pt x="501" y="10077"/>
                      <a:pt x="418" y="8617"/>
                      <a:pt x="501" y="7262"/>
                    </a:cubicBezTo>
                    <a:cubicBezTo>
                      <a:pt x="605" y="5739"/>
                      <a:pt x="981" y="4258"/>
                      <a:pt x="1356" y="2798"/>
                    </a:cubicBezTo>
                    <a:cubicBezTo>
                      <a:pt x="1586" y="1922"/>
                      <a:pt x="1753" y="1025"/>
                      <a:pt x="1899" y="128"/>
                    </a:cubicBezTo>
                    <a:cubicBezTo>
                      <a:pt x="1899" y="90"/>
                      <a:pt x="1795" y="0"/>
                      <a:pt x="177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142;p3"/>
              <p:cNvSpPr/>
              <p:nvPr/>
            </p:nvSpPr>
            <p:spPr>
              <a:xfrm>
                <a:off x="861450" y="1973650"/>
                <a:ext cx="137475" cy="249800"/>
              </a:xfrm>
              <a:custGeom>
                <a:avLst/>
                <a:gdLst/>
                <a:ahLst/>
                <a:cxnLst/>
                <a:rect l="l" t="t" r="r" b="b"/>
                <a:pathLst>
                  <a:path w="5499" h="9992" extrusionOk="0">
                    <a:moveTo>
                      <a:pt x="5436" y="1"/>
                    </a:moveTo>
                    <a:cubicBezTo>
                      <a:pt x="5436" y="1"/>
                      <a:pt x="5373" y="21"/>
                      <a:pt x="5373" y="42"/>
                    </a:cubicBezTo>
                    <a:cubicBezTo>
                      <a:pt x="5290" y="418"/>
                      <a:pt x="5206" y="814"/>
                      <a:pt x="5081" y="1169"/>
                    </a:cubicBezTo>
                    <a:cubicBezTo>
                      <a:pt x="4956" y="1481"/>
                      <a:pt x="4789" y="1794"/>
                      <a:pt x="4622" y="2065"/>
                    </a:cubicBezTo>
                    <a:cubicBezTo>
                      <a:pt x="4205" y="2649"/>
                      <a:pt x="3725" y="3192"/>
                      <a:pt x="3204" y="3692"/>
                    </a:cubicBezTo>
                    <a:cubicBezTo>
                      <a:pt x="2119" y="4798"/>
                      <a:pt x="993" y="5966"/>
                      <a:pt x="451" y="7468"/>
                    </a:cubicBezTo>
                    <a:cubicBezTo>
                      <a:pt x="117" y="8281"/>
                      <a:pt x="96" y="9178"/>
                      <a:pt x="367" y="9991"/>
                    </a:cubicBezTo>
                    <a:cubicBezTo>
                      <a:pt x="367" y="9991"/>
                      <a:pt x="455" y="9947"/>
                      <a:pt x="484" y="9921"/>
                    </a:cubicBezTo>
                    <a:lnTo>
                      <a:pt x="484" y="9921"/>
                    </a:lnTo>
                    <a:cubicBezTo>
                      <a:pt x="487" y="9930"/>
                      <a:pt x="489" y="9940"/>
                      <a:pt x="492" y="9950"/>
                    </a:cubicBezTo>
                    <a:lnTo>
                      <a:pt x="492" y="9908"/>
                    </a:lnTo>
                    <a:cubicBezTo>
                      <a:pt x="492" y="9911"/>
                      <a:pt x="489" y="9916"/>
                      <a:pt x="484" y="9921"/>
                    </a:cubicBezTo>
                    <a:lnTo>
                      <a:pt x="484" y="9921"/>
                    </a:lnTo>
                    <a:cubicBezTo>
                      <a:pt x="1" y="8345"/>
                      <a:pt x="728" y="6772"/>
                      <a:pt x="1661" y="5507"/>
                    </a:cubicBezTo>
                    <a:cubicBezTo>
                      <a:pt x="2140" y="4860"/>
                      <a:pt x="2683" y="4276"/>
                      <a:pt x="3246" y="3713"/>
                    </a:cubicBezTo>
                    <a:cubicBezTo>
                      <a:pt x="3767" y="3233"/>
                      <a:pt x="4226" y="2691"/>
                      <a:pt x="4643" y="2149"/>
                    </a:cubicBezTo>
                    <a:cubicBezTo>
                      <a:pt x="5081" y="1544"/>
                      <a:pt x="5498" y="751"/>
                      <a:pt x="54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143;p3"/>
              <p:cNvSpPr/>
              <p:nvPr/>
            </p:nvSpPr>
            <p:spPr>
              <a:xfrm>
                <a:off x="919125" y="2106625"/>
                <a:ext cx="117850" cy="197650"/>
              </a:xfrm>
              <a:custGeom>
                <a:avLst/>
                <a:gdLst/>
                <a:ahLst/>
                <a:cxnLst/>
                <a:rect l="l" t="t" r="r" b="b"/>
                <a:pathLst>
                  <a:path w="4714" h="7906" extrusionOk="0">
                    <a:moveTo>
                      <a:pt x="4693" y="0"/>
                    </a:moveTo>
                    <a:cubicBezTo>
                      <a:pt x="4693" y="0"/>
                      <a:pt x="4589" y="21"/>
                      <a:pt x="4589" y="42"/>
                    </a:cubicBezTo>
                    <a:cubicBezTo>
                      <a:pt x="4485" y="334"/>
                      <a:pt x="4443" y="647"/>
                      <a:pt x="4359" y="939"/>
                    </a:cubicBezTo>
                    <a:cubicBezTo>
                      <a:pt x="4297" y="1231"/>
                      <a:pt x="4193" y="1544"/>
                      <a:pt x="4067" y="1836"/>
                    </a:cubicBezTo>
                    <a:cubicBezTo>
                      <a:pt x="3817" y="2378"/>
                      <a:pt x="3525" y="2899"/>
                      <a:pt x="3150" y="3379"/>
                    </a:cubicBezTo>
                    <a:cubicBezTo>
                      <a:pt x="2753" y="3859"/>
                      <a:pt x="2294" y="4297"/>
                      <a:pt x="1794" y="4672"/>
                    </a:cubicBezTo>
                    <a:cubicBezTo>
                      <a:pt x="1293" y="5048"/>
                      <a:pt x="876" y="5486"/>
                      <a:pt x="542" y="6007"/>
                    </a:cubicBezTo>
                    <a:cubicBezTo>
                      <a:pt x="188" y="6591"/>
                      <a:pt x="0" y="7238"/>
                      <a:pt x="0" y="7905"/>
                    </a:cubicBezTo>
                    <a:cubicBezTo>
                      <a:pt x="0" y="7905"/>
                      <a:pt x="125" y="7884"/>
                      <a:pt x="125" y="7863"/>
                    </a:cubicBezTo>
                    <a:lnTo>
                      <a:pt x="146" y="7863"/>
                    </a:lnTo>
                    <a:cubicBezTo>
                      <a:pt x="167" y="7217"/>
                      <a:pt x="355" y="6591"/>
                      <a:pt x="688" y="6049"/>
                    </a:cubicBezTo>
                    <a:cubicBezTo>
                      <a:pt x="1022" y="5486"/>
                      <a:pt x="1460" y="5006"/>
                      <a:pt x="1982" y="4610"/>
                    </a:cubicBezTo>
                    <a:cubicBezTo>
                      <a:pt x="2461" y="4255"/>
                      <a:pt x="2899" y="3838"/>
                      <a:pt x="3296" y="3379"/>
                    </a:cubicBezTo>
                    <a:cubicBezTo>
                      <a:pt x="3671" y="2920"/>
                      <a:pt x="3984" y="2420"/>
                      <a:pt x="4213" y="1877"/>
                    </a:cubicBezTo>
                    <a:cubicBezTo>
                      <a:pt x="4339" y="1585"/>
                      <a:pt x="4443" y="1293"/>
                      <a:pt x="4547" y="981"/>
                    </a:cubicBezTo>
                    <a:cubicBezTo>
                      <a:pt x="4651" y="668"/>
                      <a:pt x="4714" y="334"/>
                      <a:pt x="469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144;p3"/>
              <p:cNvSpPr/>
              <p:nvPr/>
            </p:nvSpPr>
            <p:spPr>
              <a:xfrm>
                <a:off x="984825" y="2283900"/>
                <a:ext cx="57375" cy="129350"/>
              </a:xfrm>
              <a:custGeom>
                <a:avLst/>
                <a:gdLst/>
                <a:ahLst/>
                <a:cxnLst/>
                <a:rect l="l" t="t" r="r" b="b"/>
                <a:pathLst>
                  <a:path w="2295" h="5174" extrusionOk="0">
                    <a:moveTo>
                      <a:pt x="2295" y="1"/>
                    </a:moveTo>
                    <a:cubicBezTo>
                      <a:pt x="2253" y="1"/>
                      <a:pt x="2190" y="22"/>
                      <a:pt x="2149" y="42"/>
                    </a:cubicBezTo>
                    <a:cubicBezTo>
                      <a:pt x="1857" y="418"/>
                      <a:pt x="1585" y="814"/>
                      <a:pt x="1377" y="1231"/>
                    </a:cubicBezTo>
                    <a:cubicBezTo>
                      <a:pt x="1147" y="1649"/>
                      <a:pt x="939" y="2066"/>
                      <a:pt x="751" y="2504"/>
                    </a:cubicBezTo>
                    <a:cubicBezTo>
                      <a:pt x="396" y="3359"/>
                      <a:pt x="146" y="4256"/>
                      <a:pt x="0" y="5173"/>
                    </a:cubicBezTo>
                    <a:cubicBezTo>
                      <a:pt x="0" y="5173"/>
                      <a:pt x="146" y="5153"/>
                      <a:pt x="167" y="5111"/>
                    </a:cubicBezTo>
                    <a:lnTo>
                      <a:pt x="146" y="5111"/>
                    </a:lnTo>
                    <a:cubicBezTo>
                      <a:pt x="313" y="4172"/>
                      <a:pt x="584" y="3275"/>
                      <a:pt x="960" y="2399"/>
                    </a:cubicBezTo>
                    <a:cubicBezTo>
                      <a:pt x="1126" y="1982"/>
                      <a:pt x="1335" y="1565"/>
                      <a:pt x="1565" y="1190"/>
                    </a:cubicBezTo>
                    <a:cubicBezTo>
                      <a:pt x="1669" y="981"/>
                      <a:pt x="1794" y="793"/>
                      <a:pt x="1919" y="606"/>
                    </a:cubicBezTo>
                    <a:cubicBezTo>
                      <a:pt x="2023" y="397"/>
                      <a:pt x="2190" y="209"/>
                      <a:pt x="229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145;p3"/>
              <p:cNvSpPr/>
              <p:nvPr/>
            </p:nvSpPr>
            <p:spPr>
              <a:xfrm>
                <a:off x="657350" y="1935575"/>
                <a:ext cx="156450" cy="183150"/>
              </a:xfrm>
              <a:custGeom>
                <a:avLst/>
                <a:gdLst/>
                <a:ahLst/>
                <a:cxnLst/>
                <a:rect l="l" t="t" r="r" b="b"/>
                <a:pathLst>
                  <a:path w="6258" h="7326" extrusionOk="0">
                    <a:moveTo>
                      <a:pt x="6257" y="7279"/>
                    </a:moveTo>
                    <a:cubicBezTo>
                      <a:pt x="6257" y="7280"/>
                      <a:pt x="6257" y="7280"/>
                      <a:pt x="6258" y="7280"/>
                    </a:cubicBezTo>
                    <a:cubicBezTo>
                      <a:pt x="6257" y="7280"/>
                      <a:pt x="6257" y="7280"/>
                      <a:pt x="6257" y="7279"/>
                    </a:cubicBezTo>
                    <a:close/>
                    <a:moveTo>
                      <a:pt x="188" y="1"/>
                    </a:moveTo>
                    <a:cubicBezTo>
                      <a:pt x="188" y="1"/>
                      <a:pt x="1" y="22"/>
                      <a:pt x="1" y="43"/>
                    </a:cubicBezTo>
                    <a:cubicBezTo>
                      <a:pt x="21" y="794"/>
                      <a:pt x="293" y="1503"/>
                      <a:pt x="731" y="2087"/>
                    </a:cubicBezTo>
                    <a:cubicBezTo>
                      <a:pt x="1148" y="2629"/>
                      <a:pt x="1607" y="3109"/>
                      <a:pt x="2149" y="3547"/>
                    </a:cubicBezTo>
                    <a:cubicBezTo>
                      <a:pt x="3046" y="4339"/>
                      <a:pt x="3880" y="5236"/>
                      <a:pt x="4756" y="6091"/>
                    </a:cubicBezTo>
                    <a:cubicBezTo>
                      <a:pt x="5173" y="6508"/>
                      <a:pt x="5611" y="6926"/>
                      <a:pt x="6070" y="7322"/>
                    </a:cubicBezTo>
                    <a:cubicBezTo>
                      <a:pt x="6075" y="7324"/>
                      <a:pt x="6081" y="7325"/>
                      <a:pt x="6087" y="7325"/>
                    </a:cubicBezTo>
                    <a:cubicBezTo>
                      <a:pt x="6132" y="7325"/>
                      <a:pt x="6215" y="7277"/>
                      <a:pt x="6247" y="7277"/>
                    </a:cubicBezTo>
                    <a:cubicBezTo>
                      <a:pt x="6251" y="7277"/>
                      <a:pt x="6254" y="7278"/>
                      <a:pt x="6257" y="7279"/>
                    </a:cubicBezTo>
                    <a:lnTo>
                      <a:pt x="6257" y="7279"/>
                    </a:lnTo>
                    <a:cubicBezTo>
                      <a:pt x="5360" y="6529"/>
                      <a:pt x="4568" y="5653"/>
                      <a:pt x="3734" y="4819"/>
                    </a:cubicBezTo>
                    <a:cubicBezTo>
                      <a:pt x="3317" y="4402"/>
                      <a:pt x="2900" y="3985"/>
                      <a:pt x="2483" y="3588"/>
                    </a:cubicBezTo>
                    <a:cubicBezTo>
                      <a:pt x="1982" y="3192"/>
                      <a:pt x="1523" y="2754"/>
                      <a:pt x="1106" y="2274"/>
                    </a:cubicBezTo>
                    <a:cubicBezTo>
                      <a:pt x="605" y="1628"/>
                      <a:pt x="272" y="835"/>
                      <a:pt x="18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146;p3"/>
              <p:cNvSpPr/>
              <p:nvPr/>
            </p:nvSpPr>
            <p:spPr>
              <a:xfrm>
                <a:off x="633200" y="2113450"/>
                <a:ext cx="265600" cy="166825"/>
              </a:xfrm>
              <a:custGeom>
                <a:avLst/>
                <a:gdLst/>
                <a:ahLst/>
                <a:cxnLst/>
                <a:rect l="l" t="t" r="r" b="b"/>
                <a:pathLst>
                  <a:path w="10624" h="6673" extrusionOk="0">
                    <a:moveTo>
                      <a:pt x="9" y="1"/>
                    </a:moveTo>
                    <a:cubicBezTo>
                      <a:pt x="2" y="1"/>
                      <a:pt x="0" y="5"/>
                      <a:pt x="7" y="19"/>
                    </a:cubicBezTo>
                    <a:cubicBezTo>
                      <a:pt x="800" y="645"/>
                      <a:pt x="1571" y="1271"/>
                      <a:pt x="2364" y="1896"/>
                    </a:cubicBezTo>
                    <a:cubicBezTo>
                      <a:pt x="3094" y="2501"/>
                      <a:pt x="3803" y="3106"/>
                      <a:pt x="4575" y="3648"/>
                    </a:cubicBezTo>
                    <a:cubicBezTo>
                      <a:pt x="5159" y="4086"/>
                      <a:pt x="5806" y="4420"/>
                      <a:pt x="6515" y="4650"/>
                    </a:cubicBezTo>
                    <a:cubicBezTo>
                      <a:pt x="7182" y="4858"/>
                      <a:pt x="7850" y="5025"/>
                      <a:pt x="8517" y="5234"/>
                    </a:cubicBezTo>
                    <a:cubicBezTo>
                      <a:pt x="9330" y="5505"/>
                      <a:pt x="10081" y="5880"/>
                      <a:pt x="10561" y="6631"/>
                    </a:cubicBezTo>
                    <a:cubicBezTo>
                      <a:pt x="10561" y="6645"/>
                      <a:pt x="10590" y="6650"/>
                      <a:pt x="10609" y="6658"/>
                    </a:cubicBezTo>
                    <a:lnTo>
                      <a:pt x="10609" y="6658"/>
                    </a:lnTo>
                    <a:lnTo>
                      <a:pt x="10603" y="6652"/>
                    </a:lnTo>
                    <a:cubicBezTo>
                      <a:pt x="9935" y="5546"/>
                      <a:pt x="8580" y="5171"/>
                      <a:pt x="7412" y="4837"/>
                    </a:cubicBezTo>
                    <a:cubicBezTo>
                      <a:pt x="6702" y="4670"/>
                      <a:pt x="6014" y="4420"/>
                      <a:pt x="5368" y="4128"/>
                    </a:cubicBezTo>
                    <a:cubicBezTo>
                      <a:pt x="4888" y="3857"/>
                      <a:pt x="4429" y="3544"/>
                      <a:pt x="4012" y="3190"/>
                    </a:cubicBezTo>
                    <a:cubicBezTo>
                      <a:pt x="3615" y="2877"/>
                      <a:pt x="3240" y="2564"/>
                      <a:pt x="2823" y="2230"/>
                    </a:cubicBezTo>
                    <a:cubicBezTo>
                      <a:pt x="1926" y="1521"/>
                      <a:pt x="1050" y="791"/>
                      <a:pt x="132" y="82"/>
                    </a:cubicBezTo>
                    <a:cubicBezTo>
                      <a:pt x="111" y="40"/>
                      <a:pt x="70" y="19"/>
                      <a:pt x="49" y="19"/>
                    </a:cubicBezTo>
                    <a:cubicBezTo>
                      <a:pt x="49" y="19"/>
                      <a:pt x="21" y="1"/>
                      <a:pt x="9" y="1"/>
                    </a:cubicBezTo>
                    <a:close/>
                    <a:moveTo>
                      <a:pt x="10609" y="6658"/>
                    </a:moveTo>
                    <a:lnTo>
                      <a:pt x="10624" y="6673"/>
                    </a:lnTo>
                    <a:cubicBezTo>
                      <a:pt x="10624" y="6666"/>
                      <a:pt x="10617" y="6662"/>
                      <a:pt x="10609" y="6658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147;p3"/>
              <p:cNvSpPr/>
              <p:nvPr/>
            </p:nvSpPr>
            <p:spPr>
              <a:xfrm>
                <a:off x="703850" y="2282625"/>
                <a:ext cx="260125" cy="90475"/>
              </a:xfrm>
              <a:custGeom>
                <a:avLst/>
                <a:gdLst/>
                <a:ahLst/>
                <a:cxnLst/>
                <a:rect l="l" t="t" r="r" b="b"/>
                <a:pathLst>
                  <a:path w="10405" h="3619" extrusionOk="0">
                    <a:moveTo>
                      <a:pt x="196" y="0"/>
                    </a:moveTo>
                    <a:cubicBezTo>
                      <a:pt x="129" y="0"/>
                      <a:pt x="0" y="76"/>
                      <a:pt x="18" y="93"/>
                    </a:cubicBezTo>
                    <a:cubicBezTo>
                      <a:pt x="748" y="1095"/>
                      <a:pt x="2124" y="1345"/>
                      <a:pt x="3251" y="1679"/>
                    </a:cubicBezTo>
                    <a:cubicBezTo>
                      <a:pt x="4752" y="2096"/>
                      <a:pt x="6233" y="2513"/>
                      <a:pt x="7735" y="2930"/>
                    </a:cubicBezTo>
                    <a:cubicBezTo>
                      <a:pt x="8590" y="3160"/>
                      <a:pt x="9445" y="3389"/>
                      <a:pt x="10301" y="3618"/>
                    </a:cubicBezTo>
                    <a:cubicBezTo>
                      <a:pt x="10342" y="3618"/>
                      <a:pt x="10363" y="3598"/>
                      <a:pt x="10405" y="3577"/>
                    </a:cubicBezTo>
                    <a:lnTo>
                      <a:pt x="10384" y="3577"/>
                    </a:lnTo>
                    <a:cubicBezTo>
                      <a:pt x="8924" y="3139"/>
                      <a:pt x="7464" y="2722"/>
                      <a:pt x="6004" y="2304"/>
                    </a:cubicBezTo>
                    <a:lnTo>
                      <a:pt x="3793" y="1679"/>
                    </a:lnTo>
                    <a:cubicBezTo>
                      <a:pt x="3146" y="1491"/>
                      <a:pt x="2500" y="1345"/>
                      <a:pt x="1874" y="1115"/>
                    </a:cubicBezTo>
                    <a:cubicBezTo>
                      <a:pt x="1227" y="907"/>
                      <a:pt x="664" y="531"/>
                      <a:pt x="226" y="10"/>
                    </a:cubicBezTo>
                    <a:cubicBezTo>
                      <a:pt x="219" y="3"/>
                      <a:pt x="209" y="0"/>
                      <a:pt x="1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148;p3"/>
              <p:cNvSpPr/>
              <p:nvPr/>
            </p:nvSpPr>
            <p:spPr>
              <a:xfrm>
                <a:off x="876350" y="2445550"/>
                <a:ext cx="131950" cy="25725"/>
              </a:xfrm>
              <a:custGeom>
                <a:avLst/>
                <a:gdLst/>
                <a:ahLst/>
                <a:cxnLst/>
                <a:rect l="l" t="t" r="r" b="b"/>
                <a:pathLst>
                  <a:path w="5278" h="1029" extrusionOk="0">
                    <a:moveTo>
                      <a:pt x="1" y="1"/>
                    </a:moveTo>
                    <a:cubicBezTo>
                      <a:pt x="63" y="84"/>
                      <a:pt x="147" y="126"/>
                      <a:pt x="230" y="167"/>
                    </a:cubicBezTo>
                    <a:cubicBezTo>
                      <a:pt x="355" y="230"/>
                      <a:pt x="460" y="293"/>
                      <a:pt x="585" y="334"/>
                    </a:cubicBezTo>
                    <a:cubicBezTo>
                      <a:pt x="814" y="439"/>
                      <a:pt x="1044" y="522"/>
                      <a:pt x="1273" y="605"/>
                    </a:cubicBezTo>
                    <a:cubicBezTo>
                      <a:pt x="1732" y="751"/>
                      <a:pt x="2191" y="877"/>
                      <a:pt x="2671" y="939"/>
                    </a:cubicBezTo>
                    <a:cubicBezTo>
                      <a:pt x="3077" y="997"/>
                      <a:pt x="3484" y="1028"/>
                      <a:pt x="3888" y="1028"/>
                    </a:cubicBezTo>
                    <a:cubicBezTo>
                      <a:pt x="4355" y="1028"/>
                      <a:pt x="4819" y="987"/>
                      <a:pt x="5278" y="897"/>
                    </a:cubicBezTo>
                    <a:lnTo>
                      <a:pt x="5236" y="897"/>
                    </a:lnTo>
                    <a:cubicBezTo>
                      <a:pt x="4808" y="974"/>
                      <a:pt x="4380" y="1011"/>
                      <a:pt x="3952" y="1011"/>
                    </a:cubicBezTo>
                    <a:cubicBezTo>
                      <a:pt x="3441" y="1011"/>
                      <a:pt x="2931" y="958"/>
                      <a:pt x="2420" y="856"/>
                    </a:cubicBezTo>
                    <a:cubicBezTo>
                      <a:pt x="2045" y="772"/>
                      <a:pt x="1669" y="668"/>
                      <a:pt x="1294" y="522"/>
                    </a:cubicBezTo>
                    <a:cubicBezTo>
                      <a:pt x="898" y="376"/>
                      <a:pt x="522" y="147"/>
                      <a:pt x="12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149;p3"/>
              <p:cNvSpPr/>
              <p:nvPr/>
            </p:nvSpPr>
            <p:spPr>
              <a:xfrm>
                <a:off x="173975" y="3082125"/>
                <a:ext cx="780625" cy="334425"/>
              </a:xfrm>
              <a:custGeom>
                <a:avLst/>
                <a:gdLst/>
                <a:ahLst/>
                <a:cxnLst/>
                <a:rect l="l" t="t" r="r" b="b"/>
                <a:pathLst>
                  <a:path w="31225" h="13377" extrusionOk="0">
                    <a:moveTo>
                      <a:pt x="31221" y="9950"/>
                    </a:moveTo>
                    <a:cubicBezTo>
                      <a:pt x="31222" y="9951"/>
                      <a:pt x="31223" y="9952"/>
                      <a:pt x="31224" y="9954"/>
                    </a:cubicBezTo>
                    <a:cubicBezTo>
                      <a:pt x="31223" y="9952"/>
                      <a:pt x="31222" y="9951"/>
                      <a:pt x="31221" y="9950"/>
                    </a:cubicBezTo>
                    <a:close/>
                    <a:moveTo>
                      <a:pt x="12160" y="1"/>
                    </a:moveTo>
                    <a:cubicBezTo>
                      <a:pt x="11118" y="1"/>
                      <a:pt x="10079" y="96"/>
                      <a:pt x="9053" y="297"/>
                    </a:cubicBezTo>
                    <a:cubicBezTo>
                      <a:pt x="7405" y="630"/>
                      <a:pt x="5757" y="1235"/>
                      <a:pt x="4506" y="2361"/>
                    </a:cubicBezTo>
                    <a:cubicBezTo>
                      <a:pt x="1" y="6387"/>
                      <a:pt x="4109" y="12039"/>
                      <a:pt x="8886" y="12769"/>
                    </a:cubicBezTo>
                    <a:cubicBezTo>
                      <a:pt x="11250" y="13140"/>
                      <a:pt x="13650" y="13376"/>
                      <a:pt x="16034" y="13376"/>
                    </a:cubicBezTo>
                    <a:cubicBezTo>
                      <a:pt x="19960" y="13376"/>
                      <a:pt x="23842" y="12735"/>
                      <a:pt x="27449" y="10996"/>
                    </a:cubicBezTo>
                    <a:cubicBezTo>
                      <a:pt x="27861" y="10791"/>
                      <a:pt x="29823" y="9796"/>
                      <a:pt x="30774" y="9796"/>
                    </a:cubicBezTo>
                    <a:cubicBezTo>
                      <a:pt x="30978" y="9796"/>
                      <a:pt x="31135" y="9841"/>
                      <a:pt x="31221" y="9950"/>
                    </a:cubicBezTo>
                    <a:lnTo>
                      <a:pt x="31221" y="9950"/>
                    </a:lnTo>
                    <a:cubicBezTo>
                      <a:pt x="29824" y="8158"/>
                      <a:pt x="27761" y="6761"/>
                      <a:pt x="25989" y="5344"/>
                    </a:cubicBezTo>
                    <a:cubicBezTo>
                      <a:pt x="24362" y="4051"/>
                      <a:pt x="22631" y="2945"/>
                      <a:pt x="20775" y="2049"/>
                    </a:cubicBezTo>
                    <a:cubicBezTo>
                      <a:pt x="18090" y="768"/>
                      <a:pt x="15120" y="1"/>
                      <a:pt x="1216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150;p3"/>
              <p:cNvSpPr/>
              <p:nvPr/>
            </p:nvSpPr>
            <p:spPr>
              <a:xfrm>
                <a:off x="678200" y="3273075"/>
                <a:ext cx="173150" cy="114225"/>
              </a:xfrm>
              <a:custGeom>
                <a:avLst/>
                <a:gdLst/>
                <a:ahLst/>
                <a:cxnLst/>
                <a:rect l="l" t="t" r="r" b="b"/>
                <a:pathLst>
                  <a:path w="6926" h="4569" extrusionOk="0">
                    <a:moveTo>
                      <a:pt x="6905" y="0"/>
                    </a:moveTo>
                    <a:cubicBezTo>
                      <a:pt x="5799" y="167"/>
                      <a:pt x="4736" y="522"/>
                      <a:pt x="3776" y="1043"/>
                    </a:cubicBezTo>
                    <a:cubicBezTo>
                      <a:pt x="2775" y="1586"/>
                      <a:pt x="1878" y="2274"/>
                      <a:pt x="1106" y="3087"/>
                    </a:cubicBezTo>
                    <a:cubicBezTo>
                      <a:pt x="877" y="3317"/>
                      <a:pt x="668" y="3546"/>
                      <a:pt x="481" y="3796"/>
                    </a:cubicBezTo>
                    <a:cubicBezTo>
                      <a:pt x="293" y="4026"/>
                      <a:pt x="126" y="4297"/>
                      <a:pt x="1" y="4568"/>
                    </a:cubicBezTo>
                    <a:cubicBezTo>
                      <a:pt x="43" y="4547"/>
                      <a:pt x="84" y="4547"/>
                      <a:pt x="105" y="4527"/>
                    </a:cubicBezTo>
                    <a:cubicBezTo>
                      <a:pt x="439" y="4088"/>
                      <a:pt x="752" y="3650"/>
                      <a:pt x="1106" y="3254"/>
                    </a:cubicBezTo>
                    <a:cubicBezTo>
                      <a:pt x="1461" y="2858"/>
                      <a:pt x="1836" y="2482"/>
                      <a:pt x="2253" y="2149"/>
                    </a:cubicBezTo>
                    <a:cubicBezTo>
                      <a:pt x="3067" y="1481"/>
                      <a:pt x="4006" y="960"/>
                      <a:pt x="4986" y="584"/>
                    </a:cubicBezTo>
                    <a:cubicBezTo>
                      <a:pt x="5570" y="376"/>
                      <a:pt x="6196" y="209"/>
                      <a:pt x="6800" y="84"/>
                    </a:cubicBezTo>
                    <a:cubicBezTo>
                      <a:pt x="6821" y="84"/>
                      <a:pt x="6926" y="21"/>
                      <a:pt x="6905" y="21"/>
                    </a:cubicBezTo>
                    <a:lnTo>
                      <a:pt x="6905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151;p3"/>
              <p:cNvSpPr/>
              <p:nvPr/>
            </p:nvSpPr>
            <p:spPr>
              <a:xfrm>
                <a:off x="396625" y="3216525"/>
                <a:ext cx="306125" cy="175450"/>
              </a:xfrm>
              <a:custGeom>
                <a:avLst/>
                <a:gdLst/>
                <a:ahLst/>
                <a:cxnLst/>
                <a:rect l="l" t="t" r="r" b="b"/>
                <a:pathLst>
                  <a:path w="12245" h="7018" extrusionOk="0">
                    <a:moveTo>
                      <a:pt x="11739" y="1"/>
                    </a:moveTo>
                    <a:cubicBezTo>
                      <a:pt x="10996" y="1"/>
                      <a:pt x="10282" y="318"/>
                      <a:pt x="9720" y="761"/>
                    </a:cubicBezTo>
                    <a:cubicBezTo>
                      <a:pt x="8865" y="1449"/>
                      <a:pt x="8281" y="2388"/>
                      <a:pt x="7509" y="3138"/>
                    </a:cubicBezTo>
                    <a:cubicBezTo>
                      <a:pt x="6133" y="4473"/>
                      <a:pt x="4214" y="4828"/>
                      <a:pt x="2483" y="5474"/>
                    </a:cubicBezTo>
                    <a:cubicBezTo>
                      <a:pt x="2003" y="5641"/>
                      <a:pt x="1544" y="5850"/>
                      <a:pt x="1106" y="6121"/>
                    </a:cubicBezTo>
                    <a:cubicBezTo>
                      <a:pt x="898" y="6225"/>
                      <a:pt x="710" y="6350"/>
                      <a:pt x="522" y="6496"/>
                    </a:cubicBezTo>
                    <a:cubicBezTo>
                      <a:pt x="355" y="6622"/>
                      <a:pt x="105" y="6789"/>
                      <a:pt x="1" y="7018"/>
                    </a:cubicBezTo>
                    <a:lnTo>
                      <a:pt x="230" y="7018"/>
                    </a:lnTo>
                    <a:cubicBezTo>
                      <a:pt x="418" y="6872"/>
                      <a:pt x="585" y="6747"/>
                      <a:pt x="752" y="6601"/>
                    </a:cubicBezTo>
                    <a:cubicBezTo>
                      <a:pt x="918" y="6455"/>
                      <a:pt x="1085" y="6330"/>
                      <a:pt x="1273" y="6225"/>
                    </a:cubicBezTo>
                    <a:cubicBezTo>
                      <a:pt x="1628" y="5996"/>
                      <a:pt x="2003" y="5808"/>
                      <a:pt x="2399" y="5662"/>
                    </a:cubicBezTo>
                    <a:cubicBezTo>
                      <a:pt x="3171" y="5328"/>
                      <a:pt x="4005" y="5099"/>
                      <a:pt x="4798" y="4828"/>
                    </a:cubicBezTo>
                    <a:cubicBezTo>
                      <a:pt x="5591" y="4578"/>
                      <a:pt x="6362" y="4223"/>
                      <a:pt x="7071" y="3764"/>
                    </a:cubicBezTo>
                    <a:cubicBezTo>
                      <a:pt x="7885" y="3201"/>
                      <a:pt x="8448" y="2408"/>
                      <a:pt x="9074" y="1678"/>
                    </a:cubicBezTo>
                    <a:cubicBezTo>
                      <a:pt x="9745" y="895"/>
                      <a:pt x="10683" y="12"/>
                      <a:pt x="11768" y="12"/>
                    </a:cubicBezTo>
                    <a:cubicBezTo>
                      <a:pt x="11897" y="12"/>
                      <a:pt x="12028" y="25"/>
                      <a:pt x="12161" y="52"/>
                    </a:cubicBezTo>
                    <a:lnTo>
                      <a:pt x="12244" y="52"/>
                    </a:lnTo>
                    <a:cubicBezTo>
                      <a:pt x="12075" y="17"/>
                      <a:pt x="11906" y="1"/>
                      <a:pt x="1173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152;p3"/>
              <p:cNvSpPr/>
              <p:nvPr/>
            </p:nvSpPr>
            <p:spPr>
              <a:xfrm>
                <a:off x="268875" y="3199025"/>
                <a:ext cx="251875" cy="109575"/>
              </a:xfrm>
              <a:custGeom>
                <a:avLst/>
                <a:gdLst/>
                <a:ahLst/>
                <a:cxnLst/>
                <a:rect l="l" t="t" r="r" b="b"/>
                <a:pathLst>
                  <a:path w="10075" h="4383" extrusionOk="0">
                    <a:moveTo>
                      <a:pt x="10033" y="1"/>
                    </a:moveTo>
                    <a:cubicBezTo>
                      <a:pt x="8698" y="564"/>
                      <a:pt x="7447" y="1294"/>
                      <a:pt x="6300" y="2149"/>
                    </a:cubicBezTo>
                    <a:cubicBezTo>
                      <a:pt x="5716" y="2608"/>
                      <a:pt x="5111" y="3025"/>
                      <a:pt x="4464" y="3400"/>
                    </a:cubicBezTo>
                    <a:cubicBezTo>
                      <a:pt x="3838" y="3713"/>
                      <a:pt x="3171" y="3943"/>
                      <a:pt x="2483" y="4068"/>
                    </a:cubicBezTo>
                    <a:cubicBezTo>
                      <a:pt x="2049" y="4115"/>
                      <a:pt x="1616" y="4142"/>
                      <a:pt x="1183" y="4142"/>
                    </a:cubicBezTo>
                    <a:cubicBezTo>
                      <a:pt x="844" y="4142"/>
                      <a:pt x="506" y="4125"/>
                      <a:pt x="167" y="4089"/>
                    </a:cubicBezTo>
                    <a:cubicBezTo>
                      <a:pt x="126" y="4089"/>
                      <a:pt x="1" y="4214"/>
                      <a:pt x="42" y="4235"/>
                    </a:cubicBezTo>
                    <a:cubicBezTo>
                      <a:pt x="188" y="4276"/>
                      <a:pt x="334" y="4318"/>
                      <a:pt x="480" y="4339"/>
                    </a:cubicBezTo>
                    <a:cubicBezTo>
                      <a:pt x="668" y="4360"/>
                      <a:pt x="835" y="4381"/>
                      <a:pt x="1043" y="4381"/>
                    </a:cubicBezTo>
                    <a:cubicBezTo>
                      <a:pt x="1086" y="4382"/>
                      <a:pt x="1129" y="4382"/>
                      <a:pt x="1172" y="4382"/>
                    </a:cubicBezTo>
                    <a:cubicBezTo>
                      <a:pt x="2151" y="4382"/>
                      <a:pt x="3128" y="4154"/>
                      <a:pt x="4047" y="3734"/>
                    </a:cubicBezTo>
                    <a:cubicBezTo>
                      <a:pt x="4673" y="3421"/>
                      <a:pt x="5257" y="3046"/>
                      <a:pt x="5820" y="2608"/>
                    </a:cubicBezTo>
                    <a:cubicBezTo>
                      <a:pt x="6404" y="2149"/>
                      <a:pt x="7050" y="1711"/>
                      <a:pt x="7697" y="1336"/>
                    </a:cubicBezTo>
                    <a:cubicBezTo>
                      <a:pt x="8427" y="877"/>
                      <a:pt x="9199" y="480"/>
                      <a:pt x="9971" y="105"/>
                    </a:cubicBezTo>
                    <a:cubicBezTo>
                      <a:pt x="9991" y="105"/>
                      <a:pt x="10075" y="1"/>
                      <a:pt x="1003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153;p3"/>
              <p:cNvSpPr/>
              <p:nvPr/>
            </p:nvSpPr>
            <p:spPr>
              <a:xfrm>
                <a:off x="249575" y="3178175"/>
                <a:ext cx="155950" cy="39125"/>
              </a:xfrm>
              <a:custGeom>
                <a:avLst/>
                <a:gdLst/>
                <a:ahLst/>
                <a:cxnLst/>
                <a:rect l="l" t="t" r="r" b="b"/>
                <a:pathLst>
                  <a:path w="6238" h="1565" extrusionOk="0">
                    <a:moveTo>
                      <a:pt x="1711" y="0"/>
                    </a:moveTo>
                    <a:cubicBezTo>
                      <a:pt x="1440" y="0"/>
                      <a:pt x="1169" y="0"/>
                      <a:pt x="898" y="42"/>
                    </a:cubicBezTo>
                    <a:cubicBezTo>
                      <a:pt x="627" y="42"/>
                      <a:pt x="355" y="84"/>
                      <a:pt x="105" y="188"/>
                    </a:cubicBezTo>
                    <a:cubicBezTo>
                      <a:pt x="105" y="188"/>
                      <a:pt x="1" y="272"/>
                      <a:pt x="22" y="272"/>
                    </a:cubicBezTo>
                    <a:cubicBezTo>
                      <a:pt x="58" y="278"/>
                      <a:pt x="97" y="280"/>
                      <a:pt x="136" y="280"/>
                    </a:cubicBezTo>
                    <a:cubicBezTo>
                      <a:pt x="231" y="280"/>
                      <a:pt x="330" y="265"/>
                      <a:pt x="418" y="251"/>
                    </a:cubicBezTo>
                    <a:cubicBezTo>
                      <a:pt x="543" y="230"/>
                      <a:pt x="689" y="209"/>
                      <a:pt x="793" y="209"/>
                    </a:cubicBezTo>
                    <a:cubicBezTo>
                      <a:pt x="1065" y="188"/>
                      <a:pt x="1336" y="167"/>
                      <a:pt x="1607" y="167"/>
                    </a:cubicBezTo>
                    <a:cubicBezTo>
                      <a:pt x="2128" y="188"/>
                      <a:pt x="2671" y="230"/>
                      <a:pt x="3192" y="355"/>
                    </a:cubicBezTo>
                    <a:cubicBezTo>
                      <a:pt x="3734" y="459"/>
                      <a:pt x="4256" y="626"/>
                      <a:pt x="4756" y="835"/>
                    </a:cubicBezTo>
                    <a:cubicBezTo>
                      <a:pt x="5007" y="939"/>
                      <a:pt x="5257" y="1064"/>
                      <a:pt x="5486" y="1189"/>
                    </a:cubicBezTo>
                    <a:cubicBezTo>
                      <a:pt x="5716" y="1335"/>
                      <a:pt x="5945" y="1440"/>
                      <a:pt x="6175" y="1565"/>
                    </a:cubicBezTo>
                    <a:cubicBezTo>
                      <a:pt x="6196" y="1565"/>
                      <a:pt x="6237" y="1502"/>
                      <a:pt x="6237" y="1502"/>
                    </a:cubicBezTo>
                    <a:lnTo>
                      <a:pt x="6216" y="1502"/>
                    </a:lnTo>
                    <a:cubicBezTo>
                      <a:pt x="6029" y="1294"/>
                      <a:pt x="5799" y="1127"/>
                      <a:pt x="5549" y="1022"/>
                    </a:cubicBezTo>
                    <a:cubicBezTo>
                      <a:pt x="5299" y="876"/>
                      <a:pt x="5069" y="772"/>
                      <a:pt x="4819" y="668"/>
                    </a:cubicBezTo>
                    <a:cubicBezTo>
                      <a:pt x="4318" y="459"/>
                      <a:pt x="3818" y="292"/>
                      <a:pt x="3317" y="188"/>
                    </a:cubicBezTo>
                    <a:cubicBezTo>
                      <a:pt x="2775" y="63"/>
                      <a:pt x="2253" y="21"/>
                      <a:pt x="171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154;p3"/>
              <p:cNvSpPr/>
              <p:nvPr/>
            </p:nvSpPr>
            <p:spPr>
              <a:xfrm>
                <a:off x="352825" y="3106725"/>
                <a:ext cx="195575" cy="87625"/>
              </a:xfrm>
              <a:custGeom>
                <a:avLst/>
                <a:gdLst/>
                <a:ahLst/>
                <a:cxnLst/>
                <a:rect l="l" t="t" r="r" b="b"/>
                <a:pathLst>
                  <a:path w="7823" h="3505" extrusionOk="0">
                    <a:moveTo>
                      <a:pt x="1" y="1"/>
                    </a:moveTo>
                    <a:cubicBezTo>
                      <a:pt x="2" y="1"/>
                      <a:pt x="4" y="1"/>
                      <a:pt x="5" y="1"/>
                    </a:cubicBezTo>
                    <a:lnTo>
                      <a:pt x="5" y="1"/>
                    </a:lnTo>
                    <a:cubicBezTo>
                      <a:pt x="4" y="1"/>
                      <a:pt x="2" y="1"/>
                      <a:pt x="1" y="1"/>
                    </a:cubicBezTo>
                    <a:close/>
                    <a:moveTo>
                      <a:pt x="5" y="1"/>
                    </a:moveTo>
                    <a:cubicBezTo>
                      <a:pt x="27" y="7"/>
                      <a:pt x="66" y="43"/>
                      <a:pt x="105" y="43"/>
                    </a:cubicBezTo>
                    <a:cubicBezTo>
                      <a:pt x="731" y="251"/>
                      <a:pt x="1377" y="376"/>
                      <a:pt x="2024" y="564"/>
                    </a:cubicBezTo>
                    <a:cubicBezTo>
                      <a:pt x="2650" y="752"/>
                      <a:pt x="3234" y="856"/>
                      <a:pt x="3818" y="1023"/>
                    </a:cubicBezTo>
                    <a:cubicBezTo>
                      <a:pt x="4131" y="1085"/>
                      <a:pt x="4402" y="1211"/>
                      <a:pt x="4652" y="1398"/>
                    </a:cubicBezTo>
                    <a:cubicBezTo>
                      <a:pt x="4881" y="1586"/>
                      <a:pt x="5069" y="1795"/>
                      <a:pt x="5278" y="1982"/>
                    </a:cubicBezTo>
                    <a:cubicBezTo>
                      <a:pt x="5653" y="2337"/>
                      <a:pt x="6070" y="2650"/>
                      <a:pt x="6529" y="2921"/>
                    </a:cubicBezTo>
                    <a:cubicBezTo>
                      <a:pt x="6911" y="3142"/>
                      <a:pt x="7331" y="3343"/>
                      <a:pt x="7771" y="3488"/>
                    </a:cubicBezTo>
                    <a:lnTo>
                      <a:pt x="7771" y="3488"/>
                    </a:lnTo>
                    <a:cubicBezTo>
                      <a:pt x="7747" y="3474"/>
                      <a:pt x="7722" y="3455"/>
                      <a:pt x="7697" y="3442"/>
                    </a:cubicBezTo>
                    <a:cubicBezTo>
                      <a:pt x="7092" y="3234"/>
                      <a:pt x="6529" y="2942"/>
                      <a:pt x="6029" y="2566"/>
                    </a:cubicBezTo>
                    <a:cubicBezTo>
                      <a:pt x="5611" y="2233"/>
                      <a:pt x="5257" y="1815"/>
                      <a:pt x="4840" y="1482"/>
                    </a:cubicBezTo>
                    <a:cubicBezTo>
                      <a:pt x="4506" y="1231"/>
                      <a:pt x="4151" y="1065"/>
                      <a:pt x="3755" y="960"/>
                    </a:cubicBezTo>
                    <a:cubicBezTo>
                      <a:pt x="3171" y="793"/>
                      <a:pt x="2566" y="647"/>
                      <a:pt x="1982" y="501"/>
                    </a:cubicBezTo>
                    <a:lnTo>
                      <a:pt x="1002" y="230"/>
                    </a:lnTo>
                    <a:cubicBezTo>
                      <a:pt x="670" y="127"/>
                      <a:pt x="338" y="43"/>
                      <a:pt x="5" y="1"/>
                    </a:cubicBezTo>
                    <a:close/>
                    <a:moveTo>
                      <a:pt x="7771" y="3488"/>
                    </a:moveTo>
                    <a:lnTo>
                      <a:pt x="7771" y="3488"/>
                    </a:lnTo>
                    <a:cubicBezTo>
                      <a:pt x="7788" y="3498"/>
                      <a:pt x="7805" y="3505"/>
                      <a:pt x="7822" y="3505"/>
                    </a:cubicBezTo>
                    <a:cubicBezTo>
                      <a:pt x="7805" y="3500"/>
                      <a:pt x="7788" y="3494"/>
                      <a:pt x="7771" y="3488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155;p3"/>
              <p:cNvSpPr/>
              <p:nvPr/>
            </p:nvSpPr>
            <p:spPr>
              <a:xfrm>
                <a:off x="557225" y="3117175"/>
                <a:ext cx="148050" cy="105400"/>
              </a:xfrm>
              <a:custGeom>
                <a:avLst/>
                <a:gdLst/>
                <a:ahLst/>
                <a:cxnLst/>
                <a:rect l="l" t="t" r="r" b="b"/>
                <a:pathLst>
                  <a:path w="5922" h="4216" extrusionOk="0">
                    <a:moveTo>
                      <a:pt x="126" y="0"/>
                    </a:moveTo>
                    <a:cubicBezTo>
                      <a:pt x="105" y="0"/>
                      <a:pt x="1" y="104"/>
                      <a:pt x="22" y="104"/>
                    </a:cubicBezTo>
                    <a:cubicBezTo>
                      <a:pt x="293" y="229"/>
                      <a:pt x="564" y="355"/>
                      <a:pt x="835" y="438"/>
                    </a:cubicBezTo>
                    <a:cubicBezTo>
                      <a:pt x="1106" y="542"/>
                      <a:pt x="1357" y="647"/>
                      <a:pt x="1628" y="772"/>
                    </a:cubicBezTo>
                    <a:cubicBezTo>
                      <a:pt x="2149" y="1022"/>
                      <a:pt x="2650" y="1335"/>
                      <a:pt x="3109" y="1669"/>
                    </a:cubicBezTo>
                    <a:cubicBezTo>
                      <a:pt x="3609" y="2044"/>
                      <a:pt x="4068" y="2440"/>
                      <a:pt x="4485" y="2878"/>
                    </a:cubicBezTo>
                    <a:cubicBezTo>
                      <a:pt x="4923" y="3316"/>
                      <a:pt x="5320" y="3775"/>
                      <a:pt x="5758" y="4213"/>
                    </a:cubicBezTo>
                    <a:cubicBezTo>
                      <a:pt x="5761" y="4215"/>
                      <a:pt x="5764" y="4216"/>
                      <a:pt x="5769" y="4216"/>
                    </a:cubicBezTo>
                    <a:cubicBezTo>
                      <a:pt x="5817" y="4216"/>
                      <a:pt x="5921" y="4107"/>
                      <a:pt x="5883" y="4088"/>
                    </a:cubicBezTo>
                    <a:lnTo>
                      <a:pt x="5883" y="4067"/>
                    </a:lnTo>
                    <a:cubicBezTo>
                      <a:pt x="5486" y="3588"/>
                      <a:pt x="5069" y="3129"/>
                      <a:pt x="4631" y="2691"/>
                    </a:cubicBezTo>
                    <a:cubicBezTo>
                      <a:pt x="4214" y="2253"/>
                      <a:pt x="3734" y="1835"/>
                      <a:pt x="3255" y="1481"/>
                    </a:cubicBezTo>
                    <a:cubicBezTo>
                      <a:pt x="2775" y="1147"/>
                      <a:pt x="2274" y="834"/>
                      <a:pt x="1774" y="584"/>
                    </a:cubicBezTo>
                    <a:cubicBezTo>
                      <a:pt x="1252" y="292"/>
                      <a:pt x="689" y="104"/>
                      <a:pt x="1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156;p3"/>
              <p:cNvSpPr/>
              <p:nvPr/>
            </p:nvSpPr>
            <p:spPr>
              <a:xfrm>
                <a:off x="744425" y="3167225"/>
                <a:ext cx="67300" cy="82925"/>
              </a:xfrm>
              <a:custGeom>
                <a:avLst/>
                <a:gdLst/>
                <a:ahLst/>
                <a:cxnLst/>
                <a:rect l="l" t="t" r="r" b="b"/>
                <a:pathLst>
                  <a:path w="2692" h="3317" extrusionOk="0">
                    <a:moveTo>
                      <a:pt x="84" y="0"/>
                    </a:moveTo>
                    <a:cubicBezTo>
                      <a:pt x="63" y="21"/>
                      <a:pt x="22" y="63"/>
                      <a:pt x="1" y="84"/>
                    </a:cubicBezTo>
                    <a:cubicBezTo>
                      <a:pt x="230" y="334"/>
                      <a:pt x="481" y="584"/>
                      <a:pt x="752" y="814"/>
                    </a:cubicBezTo>
                    <a:cubicBezTo>
                      <a:pt x="1002" y="1064"/>
                      <a:pt x="1231" y="1314"/>
                      <a:pt x="1440" y="1586"/>
                    </a:cubicBezTo>
                    <a:cubicBezTo>
                      <a:pt x="1878" y="2128"/>
                      <a:pt x="2274" y="2712"/>
                      <a:pt x="2587" y="3317"/>
                    </a:cubicBezTo>
                    <a:cubicBezTo>
                      <a:pt x="2587" y="3317"/>
                      <a:pt x="2691" y="3254"/>
                      <a:pt x="2671" y="3233"/>
                    </a:cubicBezTo>
                    <a:lnTo>
                      <a:pt x="2671" y="3212"/>
                    </a:lnTo>
                    <a:cubicBezTo>
                      <a:pt x="2379" y="2566"/>
                      <a:pt x="2024" y="1961"/>
                      <a:pt x="1586" y="1419"/>
                    </a:cubicBezTo>
                    <a:cubicBezTo>
                      <a:pt x="1377" y="1168"/>
                      <a:pt x="1148" y="897"/>
                      <a:pt x="919" y="668"/>
                    </a:cubicBezTo>
                    <a:cubicBezTo>
                      <a:pt x="668" y="397"/>
                      <a:pt x="397" y="188"/>
                      <a:pt x="8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157;p3"/>
              <p:cNvSpPr/>
              <p:nvPr/>
            </p:nvSpPr>
            <p:spPr>
              <a:xfrm>
                <a:off x="1094325" y="3098000"/>
                <a:ext cx="659125" cy="352250"/>
              </a:xfrm>
              <a:custGeom>
                <a:avLst/>
                <a:gdLst/>
                <a:ahLst/>
                <a:cxnLst/>
                <a:rect l="l" t="t" r="r" b="b"/>
                <a:pathLst>
                  <a:path w="26365" h="14090" extrusionOk="0">
                    <a:moveTo>
                      <a:pt x="16734" y="0"/>
                    </a:moveTo>
                    <a:cubicBezTo>
                      <a:pt x="15615" y="0"/>
                      <a:pt x="14487" y="176"/>
                      <a:pt x="13391" y="538"/>
                    </a:cubicBezTo>
                    <a:cubicBezTo>
                      <a:pt x="12077" y="976"/>
                      <a:pt x="10888" y="1685"/>
                      <a:pt x="9720" y="2373"/>
                    </a:cubicBezTo>
                    <a:cubicBezTo>
                      <a:pt x="8030" y="3291"/>
                      <a:pt x="6424" y="4355"/>
                      <a:pt x="4902" y="5502"/>
                    </a:cubicBezTo>
                    <a:cubicBezTo>
                      <a:pt x="2962" y="6962"/>
                      <a:pt x="1419" y="8526"/>
                      <a:pt x="251" y="10653"/>
                    </a:cubicBezTo>
                    <a:cubicBezTo>
                      <a:pt x="105" y="10862"/>
                      <a:pt x="21" y="11112"/>
                      <a:pt x="0" y="11363"/>
                    </a:cubicBezTo>
                    <a:cubicBezTo>
                      <a:pt x="1669" y="11404"/>
                      <a:pt x="3171" y="12009"/>
                      <a:pt x="4714" y="12572"/>
                    </a:cubicBezTo>
                    <a:cubicBezTo>
                      <a:pt x="6737" y="13323"/>
                      <a:pt x="8865" y="13782"/>
                      <a:pt x="11013" y="13991"/>
                    </a:cubicBezTo>
                    <a:cubicBezTo>
                      <a:pt x="11778" y="14057"/>
                      <a:pt x="12547" y="14090"/>
                      <a:pt x="13317" y="14090"/>
                    </a:cubicBezTo>
                    <a:cubicBezTo>
                      <a:pt x="14962" y="14090"/>
                      <a:pt x="16610" y="13941"/>
                      <a:pt x="18230" y="13657"/>
                    </a:cubicBezTo>
                    <a:cubicBezTo>
                      <a:pt x="20191" y="13302"/>
                      <a:pt x="22172" y="12718"/>
                      <a:pt x="23736" y="11467"/>
                    </a:cubicBezTo>
                    <a:cubicBezTo>
                      <a:pt x="25301" y="10236"/>
                      <a:pt x="26364" y="8213"/>
                      <a:pt x="26031" y="6253"/>
                    </a:cubicBezTo>
                    <a:cubicBezTo>
                      <a:pt x="25822" y="4959"/>
                      <a:pt x="25029" y="3833"/>
                      <a:pt x="24091" y="2936"/>
                    </a:cubicBezTo>
                    <a:cubicBezTo>
                      <a:pt x="22072" y="1021"/>
                      <a:pt x="19429" y="0"/>
                      <a:pt x="167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158;p3"/>
              <p:cNvSpPr/>
              <p:nvPr/>
            </p:nvSpPr>
            <p:spPr>
              <a:xfrm>
                <a:off x="1199650" y="3165650"/>
                <a:ext cx="133000" cy="151775"/>
              </a:xfrm>
              <a:custGeom>
                <a:avLst/>
                <a:gdLst/>
                <a:ahLst/>
                <a:cxnLst/>
                <a:rect l="l" t="t" r="r" b="b"/>
                <a:pathLst>
                  <a:path w="5320" h="6071" extrusionOk="0">
                    <a:moveTo>
                      <a:pt x="5257" y="1"/>
                    </a:moveTo>
                    <a:cubicBezTo>
                      <a:pt x="4819" y="230"/>
                      <a:pt x="4422" y="543"/>
                      <a:pt x="4089" y="898"/>
                    </a:cubicBezTo>
                    <a:cubicBezTo>
                      <a:pt x="3713" y="1294"/>
                      <a:pt x="3379" y="1711"/>
                      <a:pt x="3087" y="2170"/>
                    </a:cubicBezTo>
                    <a:cubicBezTo>
                      <a:pt x="2816" y="2608"/>
                      <a:pt x="2670" y="3088"/>
                      <a:pt x="2462" y="3526"/>
                    </a:cubicBezTo>
                    <a:cubicBezTo>
                      <a:pt x="2211" y="4026"/>
                      <a:pt x="1878" y="4485"/>
                      <a:pt x="1502" y="4881"/>
                    </a:cubicBezTo>
                    <a:cubicBezTo>
                      <a:pt x="1064" y="5340"/>
                      <a:pt x="564" y="5716"/>
                      <a:pt x="1" y="6008"/>
                    </a:cubicBezTo>
                    <a:cubicBezTo>
                      <a:pt x="1" y="6008"/>
                      <a:pt x="42" y="6070"/>
                      <a:pt x="63" y="6070"/>
                    </a:cubicBezTo>
                    <a:cubicBezTo>
                      <a:pt x="1085" y="5570"/>
                      <a:pt x="1919" y="4777"/>
                      <a:pt x="2462" y="3797"/>
                    </a:cubicBezTo>
                    <a:cubicBezTo>
                      <a:pt x="2712" y="3338"/>
                      <a:pt x="2837" y="2858"/>
                      <a:pt x="3108" y="2420"/>
                    </a:cubicBezTo>
                    <a:cubicBezTo>
                      <a:pt x="3359" y="1961"/>
                      <a:pt x="3692" y="1523"/>
                      <a:pt x="4047" y="1148"/>
                    </a:cubicBezTo>
                    <a:cubicBezTo>
                      <a:pt x="4422" y="731"/>
                      <a:pt x="4860" y="355"/>
                      <a:pt x="5319" y="63"/>
                    </a:cubicBezTo>
                    <a:cubicBezTo>
                      <a:pt x="5319" y="63"/>
                      <a:pt x="5278" y="1"/>
                      <a:pt x="525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159;p3"/>
              <p:cNvSpPr/>
              <p:nvPr/>
            </p:nvSpPr>
            <p:spPr>
              <a:xfrm>
                <a:off x="1335400" y="3109650"/>
                <a:ext cx="135800" cy="162350"/>
              </a:xfrm>
              <a:custGeom>
                <a:avLst/>
                <a:gdLst/>
                <a:ahLst/>
                <a:cxnLst/>
                <a:rect l="l" t="t" r="r" b="b"/>
                <a:pathLst>
                  <a:path w="5432" h="6494" extrusionOk="0">
                    <a:moveTo>
                      <a:pt x="5413" y="0"/>
                    </a:moveTo>
                    <a:cubicBezTo>
                      <a:pt x="5408" y="0"/>
                      <a:pt x="5402" y="3"/>
                      <a:pt x="5396" y="9"/>
                    </a:cubicBezTo>
                    <a:cubicBezTo>
                      <a:pt x="4311" y="405"/>
                      <a:pt x="3393" y="1135"/>
                      <a:pt x="2726" y="2074"/>
                    </a:cubicBezTo>
                    <a:cubicBezTo>
                      <a:pt x="2079" y="2971"/>
                      <a:pt x="1704" y="4014"/>
                      <a:pt x="1162" y="4973"/>
                    </a:cubicBezTo>
                    <a:cubicBezTo>
                      <a:pt x="870" y="5536"/>
                      <a:pt x="473" y="6058"/>
                      <a:pt x="14" y="6475"/>
                    </a:cubicBezTo>
                    <a:cubicBezTo>
                      <a:pt x="0" y="6489"/>
                      <a:pt x="0" y="6493"/>
                      <a:pt x="7" y="6493"/>
                    </a:cubicBezTo>
                    <a:cubicBezTo>
                      <a:pt x="21" y="6493"/>
                      <a:pt x="63" y="6475"/>
                      <a:pt x="77" y="6475"/>
                    </a:cubicBezTo>
                    <a:cubicBezTo>
                      <a:pt x="890" y="5787"/>
                      <a:pt x="1370" y="4848"/>
                      <a:pt x="1850" y="3889"/>
                    </a:cubicBezTo>
                    <a:cubicBezTo>
                      <a:pt x="2350" y="2867"/>
                      <a:pt x="2872" y="1865"/>
                      <a:pt x="3727" y="1094"/>
                    </a:cubicBezTo>
                    <a:cubicBezTo>
                      <a:pt x="4228" y="656"/>
                      <a:pt x="4791" y="301"/>
                      <a:pt x="5417" y="30"/>
                    </a:cubicBezTo>
                    <a:cubicBezTo>
                      <a:pt x="5431" y="15"/>
                      <a:pt x="5425" y="0"/>
                      <a:pt x="541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160;p3"/>
              <p:cNvSpPr/>
              <p:nvPr/>
            </p:nvSpPr>
            <p:spPr>
              <a:xfrm>
                <a:off x="1443300" y="3120300"/>
                <a:ext cx="169875" cy="138200"/>
              </a:xfrm>
              <a:custGeom>
                <a:avLst/>
                <a:gdLst/>
                <a:ahLst/>
                <a:cxnLst/>
                <a:rect l="l" t="t" r="r" b="b"/>
                <a:pathLst>
                  <a:path w="6795" h="5528" extrusionOk="0">
                    <a:moveTo>
                      <a:pt x="6670" y="0"/>
                    </a:moveTo>
                    <a:cubicBezTo>
                      <a:pt x="6378" y="63"/>
                      <a:pt x="6086" y="146"/>
                      <a:pt x="5793" y="250"/>
                    </a:cubicBezTo>
                    <a:cubicBezTo>
                      <a:pt x="5543" y="334"/>
                      <a:pt x="5272" y="417"/>
                      <a:pt x="5022" y="522"/>
                    </a:cubicBezTo>
                    <a:cubicBezTo>
                      <a:pt x="4500" y="688"/>
                      <a:pt x="4000" y="960"/>
                      <a:pt x="3562" y="1293"/>
                    </a:cubicBezTo>
                    <a:cubicBezTo>
                      <a:pt x="2581" y="2086"/>
                      <a:pt x="2206" y="3275"/>
                      <a:pt x="1518" y="4255"/>
                    </a:cubicBezTo>
                    <a:cubicBezTo>
                      <a:pt x="1163" y="4818"/>
                      <a:pt x="642" y="5256"/>
                      <a:pt x="37" y="5507"/>
                    </a:cubicBezTo>
                    <a:cubicBezTo>
                      <a:pt x="0" y="5507"/>
                      <a:pt x="76" y="5523"/>
                      <a:pt x="123" y="5527"/>
                    </a:cubicBezTo>
                    <a:lnTo>
                      <a:pt x="123" y="5527"/>
                    </a:lnTo>
                    <a:cubicBezTo>
                      <a:pt x="1268" y="5150"/>
                      <a:pt x="1873" y="4046"/>
                      <a:pt x="2415" y="3066"/>
                    </a:cubicBezTo>
                    <a:cubicBezTo>
                      <a:pt x="2707" y="2482"/>
                      <a:pt x="3082" y="1961"/>
                      <a:pt x="3541" y="1502"/>
                    </a:cubicBezTo>
                    <a:cubicBezTo>
                      <a:pt x="3958" y="1126"/>
                      <a:pt x="4438" y="834"/>
                      <a:pt x="4959" y="647"/>
                    </a:cubicBezTo>
                    <a:cubicBezTo>
                      <a:pt x="5251" y="522"/>
                      <a:pt x="5564" y="417"/>
                      <a:pt x="5898" y="313"/>
                    </a:cubicBezTo>
                    <a:cubicBezTo>
                      <a:pt x="6190" y="250"/>
                      <a:pt x="6503" y="146"/>
                      <a:pt x="6795" y="21"/>
                    </a:cubicBezTo>
                    <a:cubicBezTo>
                      <a:pt x="6753" y="0"/>
                      <a:pt x="6711" y="0"/>
                      <a:pt x="6670" y="0"/>
                    </a:cubicBezTo>
                    <a:close/>
                    <a:moveTo>
                      <a:pt x="123" y="5527"/>
                    </a:moveTo>
                    <a:lnTo>
                      <a:pt x="123" y="5527"/>
                    </a:lnTo>
                    <a:cubicBezTo>
                      <a:pt x="122" y="5527"/>
                      <a:pt x="121" y="5527"/>
                      <a:pt x="120" y="5527"/>
                    </a:cubicBezTo>
                    <a:lnTo>
                      <a:pt x="141" y="5527"/>
                    </a:lnTo>
                    <a:cubicBezTo>
                      <a:pt x="136" y="5527"/>
                      <a:pt x="130" y="5527"/>
                      <a:pt x="123" y="552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161;p3"/>
              <p:cNvSpPr/>
              <p:nvPr/>
            </p:nvSpPr>
            <p:spPr>
              <a:xfrm>
                <a:off x="1519300" y="3258475"/>
                <a:ext cx="174175" cy="118250"/>
              </a:xfrm>
              <a:custGeom>
                <a:avLst/>
                <a:gdLst/>
                <a:ahLst/>
                <a:cxnLst/>
                <a:rect l="l" t="t" r="r" b="b"/>
                <a:pathLst>
                  <a:path w="6967" h="4730" extrusionOk="0">
                    <a:moveTo>
                      <a:pt x="125" y="0"/>
                    </a:moveTo>
                    <a:cubicBezTo>
                      <a:pt x="84" y="0"/>
                      <a:pt x="21" y="63"/>
                      <a:pt x="0" y="63"/>
                    </a:cubicBezTo>
                    <a:cubicBezTo>
                      <a:pt x="1168" y="84"/>
                      <a:pt x="2128" y="939"/>
                      <a:pt x="2858" y="1752"/>
                    </a:cubicBezTo>
                    <a:cubicBezTo>
                      <a:pt x="3588" y="2587"/>
                      <a:pt x="4172" y="3588"/>
                      <a:pt x="5110" y="4193"/>
                    </a:cubicBezTo>
                    <a:cubicBezTo>
                      <a:pt x="5531" y="4485"/>
                      <a:pt x="6095" y="4729"/>
                      <a:pt x="6607" y="4729"/>
                    </a:cubicBezTo>
                    <a:cubicBezTo>
                      <a:pt x="6680" y="4729"/>
                      <a:pt x="6751" y="4725"/>
                      <a:pt x="6821" y="4714"/>
                    </a:cubicBezTo>
                    <a:cubicBezTo>
                      <a:pt x="6883" y="4693"/>
                      <a:pt x="6925" y="4672"/>
                      <a:pt x="6967" y="4631"/>
                    </a:cubicBezTo>
                    <a:cubicBezTo>
                      <a:pt x="6862" y="4589"/>
                      <a:pt x="6758" y="4568"/>
                      <a:pt x="6654" y="4568"/>
                    </a:cubicBezTo>
                    <a:cubicBezTo>
                      <a:pt x="6487" y="4547"/>
                      <a:pt x="6341" y="4526"/>
                      <a:pt x="6174" y="4464"/>
                    </a:cubicBezTo>
                    <a:cubicBezTo>
                      <a:pt x="5945" y="4380"/>
                      <a:pt x="5715" y="4276"/>
                      <a:pt x="5507" y="4151"/>
                    </a:cubicBezTo>
                    <a:cubicBezTo>
                      <a:pt x="5048" y="3859"/>
                      <a:pt x="4652" y="3504"/>
                      <a:pt x="4318" y="3087"/>
                    </a:cubicBezTo>
                    <a:cubicBezTo>
                      <a:pt x="3546" y="2211"/>
                      <a:pt x="2899" y="1210"/>
                      <a:pt x="1919" y="543"/>
                    </a:cubicBezTo>
                    <a:cubicBezTo>
                      <a:pt x="1398" y="188"/>
                      <a:pt x="751" y="0"/>
                      <a:pt x="1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162;p3"/>
              <p:cNvSpPr/>
              <p:nvPr/>
            </p:nvSpPr>
            <p:spPr>
              <a:xfrm>
                <a:off x="1402025" y="3268300"/>
                <a:ext cx="169450" cy="144025"/>
              </a:xfrm>
              <a:custGeom>
                <a:avLst/>
                <a:gdLst/>
                <a:ahLst/>
                <a:cxnLst/>
                <a:rect l="l" t="t" r="r" b="b"/>
                <a:pathLst>
                  <a:path w="6778" h="5761" extrusionOk="0">
                    <a:moveTo>
                      <a:pt x="128" y="0"/>
                    </a:moveTo>
                    <a:cubicBezTo>
                      <a:pt x="81" y="0"/>
                      <a:pt x="1" y="66"/>
                      <a:pt x="19" y="66"/>
                    </a:cubicBezTo>
                    <a:lnTo>
                      <a:pt x="19" y="87"/>
                    </a:lnTo>
                    <a:cubicBezTo>
                      <a:pt x="2188" y="1130"/>
                      <a:pt x="3044" y="3633"/>
                      <a:pt x="4921" y="5010"/>
                    </a:cubicBezTo>
                    <a:cubicBezTo>
                      <a:pt x="5421" y="5406"/>
                      <a:pt x="6026" y="5656"/>
                      <a:pt x="6673" y="5760"/>
                    </a:cubicBezTo>
                    <a:cubicBezTo>
                      <a:pt x="6714" y="5740"/>
                      <a:pt x="6756" y="5719"/>
                      <a:pt x="6777" y="5677"/>
                    </a:cubicBezTo>
                    <a:cubicBezTo>
                      <a:pt x="6235" y="5552"/>
                      <a:pt x="5713" y="5322"/>
                      <a:pt x="5234" y="5010"/>
                    </a:cubicBezTo>
                    <a:cubicBezTo>
                      <a:pt x="4754" y="4676"/>
                      <a:pt x="4316" y="4279"/>
                      <a:pt x="3940" y="3821"/>
                    </a:cubicBezTo>
                    <a:cubicBezTo>
                      <a:pt x="3148" y="2945"/>
                      <a:pt x="2543" y="1943"/>
                      <a:pt x="1709" y="1109"/>
                    </a:cubicBezTo>
                    <a:cubicBezTo>
                      <a:pt x="1250" y="650"/>
                      <a:pt x="728" y="275"/>
                      <a:pt x="144" y="4"/>
                    </a:cubicBezTo>
                    <a:cubicBezTo>
                      <a:pt x="140" y="1"/>
                      <a:pt x="134" y="0"/>
                      <a:pt x="1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163;p3"/>
              <p:cNvSpPr/>
              <p:nvPr/>
            </p:nvSpPr>
            <p:spPr>
              <a:xfrm>
                <a:off x="1285175" y="3296200"/>
                <a:ext cx="141850" cy="139500"/>
              </a:xfrm>
              <a:custGeom>
                <a:avLst/>
                <a:gdLst/>
                <a:ahLst/>
                <a:cxnLst/>
                <a:rect l="l" t="t" r="r" b="b"/>
                <a:pathLst>
                  <a:path w="5674" h="5580" extrusionOk="0">
                    <a:moveTo>
                      <a:pt x="11" y="0"/>
                    </a:moveTo>
                    <a:cubicBezTo>
                      <a:pt x="1" y="0"/>
                      <a:pt x="14" y="10"/>
                      <a:pt x="63" y="35"/>
                    </a:cubicBezTo>
                    <a:lnTo>
                      <a:pt x="63" y="14"/>
                    </a:lnTo>
                    <a:cubicBezTo>
                      <a:pt x="37" y="5"/>
                      <a:pt x="18" y="0"/>
                      <a:pt x="11" y="0"/>
                    </a:cubicBezTo>
                    <a:close/>
                    <a:moveTo>
                      <a:pt x="63" y="14"/>
                    </a:moveTo>
                    <a:cubicBezTo>
                      <a:pt x="82" y="22"/>
                      <a:pt x="101" y="29"/>
                      <a:pt x="120" y="37"/>
                    </a:cubicBezTo>
                    <a:lnTo>
                      <a:pt x="120" y="37"/>
                    </a:lnTo>
                    <a:cubicBezTo>
                      <a:pt x="101" y="29"/>
                      <a:pt x="82" y="21"/>
                      <a:pt x="63" y="14"/>
                    </a:cubicBezTo>
                    <a:close/>
                    <a:moveTo>
                      <a:pt x="120" y="37"/>
                    </a:moveTo>
                    <a:cubicBezTo>
                      <a:pt x="1168" y="473"/>
                      <a:pt x="1740" y="1638"/>
                      <a:pt x="2211" y="2621"/>
                    </a:cubicBezTo>
                    <a:cubicBezTo>
                      <a:pt x="2670" y="3602"/>
                      <a:pt x="3191" y="4686"/>
                      <a:pt x="4213" y="5228"/>
                    </a:cubicBezTo>
                    <a:cubicBezTo>
                      <a:pt x="4553" y="5466"/>
                      <a:pt x="4962" y="5580"/>
                      <a:pt x="5384" y="5580"/>
                    </a:cubicBezTo>
                    <a:cubicBezTo>
                      <a:pt x="5480" y="5580"/>
                      <a:pt x="5577" y="5574"/>
                      <a:pt x="5673" y="5562"/>
                    </a:cubicBezTo>
                    <a:cubicBezTo>
                      <a:pt x="5673" y="5562"/>
                      <a:pt x="5597" y="5516"/>
                      <a:pt x="5562" y="5516"/>
                    </a:cubicBezTo>
                    <a:cubicBezTo>
                      <a:pt x="5556" y="5516"/>
                      <a:pt x="5551" y="5517"/>
                      <a:pt x="5548" y="5520"/>
                    </a:cubicBezTo>
                    <a:cubicBezTo>
                      <a:pt x="5496" y="5524"/>
                      <a:pt x="5444" y="5526"/>
                      <a:pt x="5392" y="5526"/>
                    </a:cubicBezTo>
                    <a:cubicBezTo>
                      <a:pt x="5132" y="5526"/>
                      <a:pt x="4874" y="5482"/>
                      <a:pt x="4631" y="5395"/>
                    </a:cubicBezTo>
                    <a:cubicBezTo>
                      <a:pt x="4339" y="5291"/>
                      <a:pt x="4088" y="5124"/>
                      <a:pt x="3880" y="4936"/>
                    </a:cubicBezTo>
                    <a:cubicBezTo>
                      <a:pt x="3463" y="4561"/>
                      <a:pt x="3129" y="4123"/>
                      <a:pt x="2879" y="3622"/>
                    </a:cubicBezTo>
                    <a:cubicBezTo>
                      <a:pt x="2378" y="2705"/>
                      <a:pt x="2023" y="1662"/>
                      <a:pt x="1293" y="869"/>
                    </a:cubicBezTo>
                    <a:cubicBezTo>
                      <a:pt x="973" y="489"/>
                      <a:pt x="576" y="224"/>
                      <a:pt x="120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164;p3"/>
              <p:cNvSpPr/>
              <p:nvPr/>
            </p:nvSpPr>
            <p:spPr>
              <a:xfrm>
                <a:off x="1173575" y="3328875"/>
                <a:ext cx="109525" cy="85525"/>
              </a:xfrm>
              <a:custGeom>
                <a:avLst/>
                <a:gdLst/>
                <a:ahLst/>
                <a:cxnLst/>
                <a:rect l="l" t="t" r="r" b="b"/>
                <a:pathLst>
                  <a:path w="4381" h="3421" extrusionOk="0">
                    <a:moveTo>
                      <a:pt x="84" y="0"/>
                    </a:moveTo>
                    <a:lnTo>
                      <a:pt x="1" y="104"/>
                    </a:lnTo>
                    <a:cubicBezTo>
                      <a:pt x="710" y="647"/>
                      <a:pt x="1440" y="1189"/>
                      <a:pt x="2149" y="1752"/>
                    </a:cubicBezTo>
                    <a:cubicBezTo>
                      <a:pt x="2504" y="2023"/>
                      <a:pt x="2858" y="2295"/>
                      <a:pt x="3213" y="2566"/>
                    </a:cubicBezTo>
                    <a:lnTo>
                      <a:pt x="3734" y="3004"/>
                    </a:lnTo>
                    <a:cubicBezTo>
                      <a:pt x="3901" y="3150"/>
                      <a:pt x="4089" y="3296"/>
                      <a:pt x="4276" y="3421"/>
                    </a:cubicBezTo>
                    <a:cubicBezTo>
                      <a:pt x="4276" y="3421"/>
                      <a:pt x="4381" y="3317"/>
                      <a:pt x="4381" y="3296"/>
                    </a:cubicBezTo>
                    <a:cubicBezTo>
                      <a:pt x="4235" y="3129"/>
                      <a:pt x="4068" y="2983"/>
                      <a:pt x="3880" y="2837"/>
                    </a:cubicBezTo>
                    <a:cubicBezTo>
                      <a:pt x="3692" y="2691"/>
                      <a:pt x="3526" y="2545"/>
                      <a:pt x="3338" y="2420"/>
                    </a:cubicBezTo>
                    <a:cubicBezTo>
                      <a:pt x="3004" y="2128"/>
                      <a:pt x="2650" y="1856"/>
                      <a:pt x="2295" y="1585"/>
                    </a:cubicBezTo>
                    <a:cubicBezTo>
                      <a:pt x="1586" y="1043"/>
                      <a:pt x="835" y="501"/>
                      <a:pt x="8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165;p3"/>
              <p:cNvSpPr/>
              <p:nvPr/>
            </p:nvSpPr>
            <p:spPr>
              <a:xfrm>
                <a:off x="911825" y="4045850"/>
                <a:ext cx="330600" cy="78725"/>
              </a:xfrm>
              <a:custGeom>
                <a:avLst/>
                <a:gdLst/>
                <a:ahLst/>
                <a:cxnLst/>
                <a:rect l="l" t="t" r="r" b="b"/>
                <a:pathLst>
                  <a:path w="13224" h="3149" extrusionOk="0">
                    <a:moveTo>
                      <a:pt x="13099" y="0"/>
                    </a:moveTo>
                    <a:lnTo>
                      <a:pt x="125" y="438"/>
                    </a:lnTo>
                    <a:cubicBezTo>
                      <a:pt x="146" y="1127"/>
                      <a:pt x="0" y="1711"/>
                      <a:pt x="146" y="2399"/>
                    </a:cubicBezTo>
                    <a:cubicBezTo>
                      <a:pt x="209" y="2628"/>
                      <a:pt x="2169" y="2879"/>
                      <a:pt x="2440" y="2920"/>
                    </a:cubicBezTo>
                    <a:cubicBezTo>
                      <a:pt x="3275" y="3045"/>
                      <a:pt x="4130" y="3129"/>
                      <a:pt x="4985" y="3129"/>
                    </a:cubicBezTo>
                    <a:cubicBezTo>
                      <a:pt x="5626" y="3139"/>
                      <a:pt x="6266" y="3148"/>
                      <a:pt x="6906" y="3148"/>
                    </a:cubicBezTo>
                    <a:cubicBezTo>
                      <a:pt x="8869" y="3148"/>
                      <a:pt x="10825" y="3063"/>
                      <a:pt x="12744" y="2670"/>
                    </a:cubicBezTo>
                    <a:cubicBezTo>
                      <a:pt x="13224" y="2587"/>
                      <a:pt x="13057" y="2128"/>
                      <a:pt x="13057" y="1752"/>
                    </a:cubicBezTo>
                    <a:cubicBezTo>
                      <a:pt x="13078" y="1168"/>
                      <a:pt x="13099" y="584"/>
                      <a:pt x="130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166;p3"/>
              <p:cNvSpPr/>
              <p:nvPr/>
            </p:nvSpPr>
            <p:spPr>
              <a:xfrm>
                <a:off x="653700" y="3549450"/>
                <a:ext cx="850500" cy="551275"/>
              </a:xfrm>
              <a:custGeom>
                <a:avLst/>
                <a:gdLst/>
                <a:ahLst/>
                <a:cxnLst/>
                <a:rect l="l" t="t" r="r" b="b"/>
                <a:pathLst>
                  <a:path w="34020" h="22051" extrusionOk="0">
                    <a:moveTo>
                      <a:pt x="29583" y="0"/>
                    </a:moveTo>
                    <a:cubicBezTo>
                      <a:pt x="28943" y="0"/>
                      <a:pt x="28276" y="104"/>
                      <a:pt x="27720" y="104"/>
                    </a:cubicBezTo>
                    <a:lnTo>
                      <a:pt x="4589" y="125"/>
                    </a:lnTo>
                    <a:cubicBezTo>
                      <a:pt x="3943" y="125"/>
                      <a:pt x="3254" y="146"/>
                      <a:pt x="2754" y="542"/>
                    </a:cubicBezTo>
                    <a:cubicBezTo>
                      <a:pt x="1356" y="1668"/>
                      <a:pt x="3672" y="2315"/>
                      <a:pt x="3567" y="3379"/>
                    </a:cubicBezTo>
                    <a:cubicBezTo>
                      <a:pt x="3505" y="3921"/>
                      <a:pt x="2274" y="4922"/>
                      <a:pt x="1940" y="5423"/>
                    </a:cubicBezTo>
                    <a:cubicBezTo>
                      <a:pt x="918" y="6945"/>
                      <a:pt x="313" y="8697"/>
                      <a:pt x="167" y="10533"/>
                    </a:cubicBezTo>
                    <a:cubicBezTo>
                      <a:pt x="147" y="10637"/>
                      <a:pt x="147" y="10742"/>
                      <a:pt x="147" y="10846"/>
                    </a:cubicBezTo>
                    <a:cubicBezTo>
                      <a:pt x="1" y="15163"/>
                      <a:pt x="3004" y="18438"/>
                      <a:pt x="6821" y="20127"/>
                    </a:cubicBezTo>
                    <a:cubicBezTo>
                      <a:pt x="9866" y="21483"/>
                      <a:pt x="13349" y="22005"/>
                      <a:pt x="16666" y="22046"/>
                    </a:cubicBezTo>
                    <a:cubicBezTo>
                      <a:pt x="16841" y="22049"/>
                      <a:pt x="17018" y="22050"/>
                      <a:pt x="17199" y="22050"/>
                    </a:cubicBezTo>
                    <a:cubicBezTo>
                      <a:pt x="19840" y="22050"/>
                      <a:pt x="23061" y="21753"/>
                      <a:pt x="25989" y="20816"/>
                    </a:cubicBezTo>
                    <a:cubicBezTo>
                      <a:pt x="29639" y="19669"/>
                      <a:pt x="32810" y="17478"/>
                      <a:pt x="33748" y="13662"/>
                    </a:cubicBezTo>
                    <a:cubicBezTo>
                      <a:pt x="33936" y="12890"/>
                      <a:pt x="34019" y="12076"/>
                      <a:pt x="34019" y="11284"/>
                    </a:cubicBezTo>
                    <a:cubicBezTo>
                      <a:pt x="34019" y="9386"/>
                      <a:pt x="33498" y="7529"/>
                      <a:pt x="32518" y="5903"/>
                    </a:cubicBezTo>
                    <a:cubicBezTo>
                      <a:pt x="32121" y="5256"/>
                      <a:pt x="30390" y="3525"/>
                      <a:pt x="30640" y="2753"/>
                    </a:cubicBezTo>
                    <a:cubicBezTo>
                      <a:pt x="30912" y="1981"/>
                      <a:pt x="31934" y="2127"/>
                      <a:pt x="31746" y="1126"/>
                    </a:cubicBezTo>
                    <a:cubicBezTo>
                      <a:pt x="31662" y="542"/>
                      <a:pt x="31183" y="375"/>
                      <a:pt x="30703" y="167"/>
                    </a:cubicBezTo>
                    <a:cubicBezTo>
                      <a:pt x="30361" y="40"/>
                      <a:pt x="29977" y="0"/>
                      <a:pt x="295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167;p3"/>
              <p:cNvSpPr/>
              <p:nvPr/>
            </p:nvSpPr>
            <p:spPr>
              <a:xfrm>
                <a:off x="656825" y="3549450"/>
                <a:ext cx="847375" cy="388125"/>
              </a:xfrm>
              <a:custGeom>
                <a:avLst/>
                <a:gdLst/>
                <a:ahLst/>
                <a:cxnLst/>
                <a:rect l="l" t="t" r="r" b="b"/>
                <a:pathLst>
                  <a:path w="33895" h="15525" extrusionOk="0">
                    <a:moveTo>
                      <a:pt x="29453" y="0"/>
                    </a:moveTo>
                    <a:cubicBezTo>
                      <a:pt x="28808" y="0"/>
                      <a:pt x="28138" y="104"/>
                      <a:pt x="27595" y="104"/>
                    </a:cubicBezTo>
                    <a:lnTo>
                      <a:pt x="4443" y="125"/>
                    </a:lnTo>
                    <a:cubicBezTo>
                      <a:pt x="3818" y="125"/>
                      <a:pt x="3129" y="146"/>
                      <a:pt x="2629" y="542"/>
                    </a:cubicBezTo>
                    <a:cubicBezTo>
                      <a:pt x="1210" y="1668"/>
                      <a:pt x="3547" y="2315"/>
                      <a:pt x="3421" y="3379"/>
                    </a:cubicBezTo>
                    <a:cubicBezTo>
                      <a:pt x="3380" y="3921"/>
                      <a:pt x="2149" y="4922"/>
                      <a:pt x="1815" y="5423"/>
                    </a:cubicBezTo>
                    <a:cubicBezTo>
                      <a:pt x="772" y="6945"/>
                      <a:pt x="168" y="8697"/>
                      <a:pt x="22" y="10533"/>
                    </a:cubicBezTo>
                    <a:cubicBezTo>
                      <a:pt x="1" y="10637"/>
                      <a:pt x="1" y="10742"/>
                      <a:pt x="1" y="10846"/>
                    </a:cubicBezTo>
                    <a:cubicBezTo>
                      <a:pt x="1148" y="11722"/>
                      <a:pt x="2378" y="12473"/>
                      <a:pt x="3693" y="13036"/>
                    </a:cubicBezTo>
                    <a:cubicBezTo>
                      <a:pt x="7655" y="14788"/>
                      <a:pt x="12119" y="15455"/>
                      <a:pt x="16416" y="15518"/>
                    </a:cubicBezTo>
                    <a:cubicBezTo>
                      <a:pt x="16667" y="15522"/>
                      <a:pt x="16924" y="15525"/>
                      <a:pt x="17185" y="15525"/>
                    </a:cubicBezTo>
                    <a:cubicBezTo>
                      <a:pt x="20561" y="15525"/>
                      <a:pt x="24693" y="15133"/>
                      <a:pt x="28430" y="13933"/>
                    </a:cubicBezTo>
                    <a:cubicBezTo>
                      <a:pt x="30369" y="13349"/>
                      <a:pt x="32226" y="12452"/>
                      <a:pt x="33894" y="11284"/>
                    </a:cubicBezTo>
                    <a:cubicBezTo>
                      <a:pt x="33894" y="9386"/>
                      <a:pt x="33373" y="7529"/>
                      <a:pt x="32393" y="5903"/>
                    </a:cubicBezTo>
                    <a:cubicBezTo>
                      <a:pt x="31996" y="5256"/>
                      <a:pt x="30244" y="3525"/>
                      <a:pt x="30515" y="2753"/>
                    </a:cubicBezTo>
                    <a:cubicBezTo>
                      <a:pt x="30766" y="1981"/>
                      <a:pt x="31788" y="2127"/>
                      <a:pt x="31621" y="1126"/>
                    </a:cubicBezTo>
                    <a:cubicBezTo>
                      <a:pt x="31517" y="542"/>
                      <a:pt x="31058" y="375"/>
                      <a:pt x="30578" y="167"/>
                    </a:cubicBezTo>
                    <a:cubicBezTo>
                      <a:pt x="30236" y="40"/>
                      <a:pt x="29849" y="0"/>
                      <a:pt x="2945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168;p3"/>
              <p:cNvSpPr/>
              <p:nvPr/>
            </p:nvSpPr>
            <p:spPr>
              <a:xfrm>
                <a:off x="690725" y="3549575"/>
                <a:ext cx="822325" cy="551150"/>
              </a:xfrm>
              <a:custGeom>
                <a:avLst/>
                <a:gdLst/>
                <a:ahLst/>
                <a:cxnLst/>
                <a:rect l="l" t="t" r="r" b="b"/>
                <a:pathLst>
                  <a:path w="32893" h="22046" extrusionOk="0">
                    <a:moveTo>
                      <a:pt x="28087" y="0"/>
                    </a:moveTo>
                    <a:cubicBezTo>
                      <a:pt x="27459" y="0"/>
                      <a:pt x="26803" y="99"/>
                      <a:pt x="26260" y="99"/>
                    </a:cubicBezTo>
                    <a:lnTo>
                      <a:pt x="24049" y="99"/>
                    </a:lnTo>
                    <a:cubicBezTo>
                      <a:pt x="24383" y="516"/>
                      <a:pt x="24717" y="913"/>
                      <a:pt x="24863" y="1142"/>
                    </a:cubicBezTo>
                    <a:cubicBezTo>
                      <a:pt x="26260" y="3457"/>
                      <a:pt x="26698" y="6252"/>
                      <a:pt x="26073" y="8901"/>
                    </a:cubicBezTo>
                    <a:cubicBezTo>
                      <a:pt x="25155" y="12718"/>
                      <a:pt x="21964" y="14887"/>
                      <a:pt x="18313" y="16055"/>
                    </a:cubicBezTo>
                    <a:cubicBezTo>
                      <a:pt x="15385" y="16992"/>
                      <a:pt x="12164" y="17290"/>
                      <a:pt x="9523" y="17290"/>
                    </a:cubicBezTo>
                    <a:cubicBezTo>
                      <a:pt x="9343" y="17290"/>
                      <a:pt x="9165" y="17288"/>
                      <a:pt x="8990" y="17286"/>
                    </a:cubicBezTo>
                    <a:cubicBezTo>
                      <a:pt x="5966" y="17223"/>
                      <a:pt x="2837" y="16785"/>
                      <a:pt x="0" y="15701"/>
                    </a:cubicBezTo>
                    <a:lnTo>
                      <a:pt x="0" y="15701"/>
                    </a:lnTo>
                    <a:cubicBezTo>
                      <a:pt x="1210" y="17640"/>
                      <a:pt x="3129" y="19142"/>
                      <a:pt x="5340" y="20102"/>
                    </a:cubicBezTo>
                    <a:cubicBezTo>
                      <a:pt x="8406" y="21457"/>
                      <a:pt x="11868" y="21979"/>
                      <a:pt x="15185" y="22041"/>
                    </a:cubicBezTo>
                    <a:cubicBezTo>
                      <a:pt x="15350" y="22044"/>
                      <a:pt x="15518" y="22045"/>
                      <a:pt x="15689" y="22045"/>
                    </a:cubicBezTo>
                    <a:cubicBezTo>
                      <a:pt x="18338" y="22045"/>
                      <a:pt x="21589" y="21732"/>
                      <a:pt x="24508" y="20811"/>
                    </a:cubicBezTo>
                    <a:cubicBezTo>
                      <a:pt x="28158" y="19643"/>
                      <a:pt x="31350" y="17473"/>
                      <a:pt x="32267" y="13657"/>
                    </a:cubicBezTo>
                    <a:cubicBezTo>
                      <a:pt x="32893" y="11008"/>
                      <a:pt x="32455" y="8234"/>
                      <a:pt x="31058" y="5898"/>
                    </a:cubicBezTo>
                    <a:cubicBezTo>
                      <a:pt x="30661" y="5251"/>
                      <a:pt x="28930" y="3541"/>
                      <a:pt x="29180" y="2769"/>
                    </a:cubicBezTo>
                    <a:cubicBezTo>
                      <a:pt x="29410" y="1976"/>
                      <a:pt x="30453" y="2122"/>
                      <a:pt x="30286" y="1121"/>
                    </a:cubicBezTo>
                    <a:cubicBezTo>
                      <a:pt x="30181" y="537"/>
                      <a:pt x="29702" y="370"/>
                      <a:pt x="29243" y="183"/>
                    </a:cubicBezTo>
                    <a:cubicBezTo>
                      <a:pt x="28897" y="42"/>
                      <a:pt x="28498" y="0"/>
                      <a:pt x="2808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169;p3"/>
              <p:cNvSpPr/>
              <p:nvPr/>
            </p:nvSpPr>
            <p:spPr>
              <a:xfrm>
                <a:off x="717100" y="3546300"/>
                <a:ext cx="540975" cy="31850"/>
              </a:xfrm>
              <a:custGeom>
                <a:avLst/>
                <a:gdLst/>
                <a:ahLst/>
                <a:cxnLst/>
                <a:rect l="l" t="t" r="r" b="b"/>
                <a:pathLst>
                  <a:path w="21639" h="1274" extrusionOk="0">
                    <a:moveTo>
                      <a:pt x="8477" y="1"/>
                    </a:moveTo>
                    <a:cubicBezTo>
                      <a:pt x="6830" y="1"/>
                      <a:pt x="5182" y="22"/>
                      <a:pt x="3555" y="42"/>
                    </a:cubicBezTo>
                    <a:cubicBezTo>
                      <a:pt x="3313" y="42"/>
                      <a:pt x="3059" y="37"/>
                      <a:pt x="2800" y="37"/>
                    </a:cubicBezTo>
                    <a:cubicBezTo>
                      <a:pt x="1828" y="37"/>
                      <a:pt x="789" y="115"/>
                      <a:pt x="113" y="856"/>
                    </a:cubicBezTo>
                    <a:cubicBezTo>
                      <a:pt x="0" y="969"/>
                      <a:pt x="100" y="1132"/>
                      <a:pt x="228" y="1132"/>
                    </a:cubicBezTo>
                    <a:cubicBezTo>
                      <a:pt x="266" y="1132"/>
                      <a:pt x="305" y="1118"/>
                      <a:pt x="343" y="1085"/>
                    </a:cubicBezTo>
                    <a:cubicBezTo>
                      <a:pt x="781" y="710"/>
                      <a:pt x="1386" y="647"/>
                      <a:pt x="1949" y="626"/>
                    </a:cubicBezTo>
                    <a:cubicBezTo>
                      <a:pt x="2056" y="623"/>
                      <a:pt x="2163" y="621"/>
                      <a:pt x="2270" y="621"/>
                    </a:cubicBezTo>
                    <a:cubicBezTo>
                      <a:pt x="2747" y="621"/>
                      <a:pt x="3224" y="655"/>
                      <a:pt x="3701" y="689"/>
                    </a:cubicBezTo>
                    <a:cubicBezTo>
                      <a:pt x="5161" y="731"/>
                      <a:pt x="6621" y="793"/>
                      <a:pt x="8102" y="856"/>
                    </a:cubicBezTo>
                    <a:cubicBezTo>
                      <a:pt x="11168" y="981"/>
                      <a:pt x="14213" y="1085"/>
                      <a:pt x="17279" y="1210"/>
                    </a:cubicBezTo>
                    <a:cubicBezTo>
                      <a:pt x="18030" y="1231"/>
                      <a:pt x="18802" y="1252"/>
                      <a:pt x="19553" y="1273"/>
                    </a:cubicBezTo>
                    <a:lnTo>
                      <a:pt x="20617" y="1273"/>
                    </a:lnTo>
                    <a:cubicBezTo>
                      <a:pt x="21013" y="1273"/>
                      <a:pt x="21472" y="1273"/>
                      <a:pt x="21597" y="793"/>
                    </a:cubicBezTo>
                    <a:cubicBezTo>
                      <a:pt x="21639" y="480"/>
                      <a:pt x="21451" y="168"/>
                      <a:pt x="21117" y="84"/>
                    </a:cubicBezTo>
                    <a:cubicBezTo>
                      <a:pt x="20973" y="42"/>
                      <a:pt x="20809" y="30"/>
                      <a:pt x="20639" y="30"/>
                    </a:cubicBezTo>
                    <a:cubicBezTo>
                      <a:pt x="20441" y="30"/>
                      <a:pt x="20235" y="46"/>
                      <a:pt x="20047" y="46"/>
                    </a:cubicBezTo>
                    <a:cubicBezTo>
                      <a:pt x="19999" y="46"/>
                      <a:pt x="19953" y="45"/>
                      <a:pt x="19907" y="42"/>
                    </a:cubicBezTo>
                    <a:cubicBezTo>
                      <a:pt x="19157" y="42"/>
                      <a:pt x="18385" y="22"/>
                      <a:pt x="17634" y="22"/>
                    </a:cubicBezTo>
                    <a:lnTo>
                      <a:pt x="8477" y="1"/>
                    </a:lnTo>
                    <a:close/>
                  </a:path>
                </a:pathLst>
              </a:custGeom>
              <a:solidFill>
                <a:srgbClr val="EFC0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170;p3"/>
              <p:cNvSpPr/>
              <p:nvPr/>
            </p:nvSpPr>
            <p:spPr>
              <a:xfrm>
                <a:off x="1265875" y="3547875"/>
                <a:ext cx="59475" cy="26625"/>
              </a:xfrm>
              <a:custGeom>
                <a:avLst/>
                <a:gdLst/>
                <a:ahLst/>
                <a:cxnLst/>
                <a:rect l="l" t="t" r="r" b="b"/>
                <a:pathLst>
                  <a:path w="2379" h="1065" extrusionOk="0">
                    <a:moveTo>
                      <a:pt x="1857" y="0"/>
                    </a:moveTo>
                    <a:cubicBezTo>
                      <a:pt x="1732" y="0"/>
                      <a:pt x="1606" y="0"/>
                      <a:pt x="1481" y="21"/>
                    </a:cubicBezTo>
                    <a:lnTo>
                      <a:pt x="1148" y="63"/>
                    </a:lnTo>
                    <a:cubicBezTo>
                      <a:pt x="981" y="63"/>
                      <a:pt x="835" y="84"/>
                      <a:pt x="689" y="105"/>
                    </a:cubicBezTo>
                    <a:cubicBezTo>
                      <a:pt x="543" y="146"/>
                      <a:pt x="418" y="209"/>
                      <a:pt x="292" y="271"/>
                    </a:cubicBezTo>
                    <a:cubicBezTo>
                      <a:pt x="0" y="459"/>
                      <a:pt x="63" y="876"/>
                      <a:pt x="397" y="981"/>
                    </a:cubicBezTo>
                    <a:cubicBezTo>
                      <a:pt x="522" y="1022"/>
                      <a:pt x="668" y="1064"/>
                      <a:pt x="814" y="1064"/>
                    </a:cubicBezTo>
                    <a:cubicBezTo>
                      <a:pt x="939" y="1064"/>
                      <a:pt x="1043" y="1064"/>
                      <a:pt x="1168" y="1043"/>
                    </a:cubicBezTo>
                    <a:lnTo>
                      <a:pt x="1523" y="1022"/>
                    </a:lnTo>
                    <a:cubicBezTo>
                      <a:pt x="1669" y="1022"/>
                      <a:pt x="1836" y="1001"/>
                      <a:pt x="1982" y="960"/>
                    </a:cubicBezTo>
                    <a:cubicBezTo>
                      <a:pt x="2211" y="897"/>
                      <a:pt x="2378" y="668"/>
                      <a:pt x="2337" y="417"/>
                    </a:cubicBezTo>
                    <a:cubicBezTo>
                      <a:pt x="2295" y="188"/>
                      <a:pt x="2086" y="0"/>
                      <a:pt x="1857" y="0"/>
                    </a:cubicBezTo>
                    <a:close/>
                  </a:path>
                </a:pathLst>
              </a:custGeom>
              <a:solidFill>
                <a:srgbClr val="EFC0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171;p3"/>
              <p:cNvSpPr/>
              <p:nvPr/>
            </p:nvSpPr>
            <p:spPr>
              <a:xfrm>
                <a:off x="700804" y="3724050"/>
                <a:ext cx="74225" cy="236075"/>
              </a:xfrm>
              <a:custGeom>
                <a:avLst/>
                <a:gdLst/>
                <a:ahLst/>
                <a:cxnLst/>
                <a:rect l="l" t="t" r="r" b="b"/>
                <a:pathLst>
                  <a:path w="2969" h="9443" extrusionOk="0">
                    <a:moveTo>
                      <a:pt x="2240" y="1"/>
                    </a:moveTo>
                    <a:cubicBezTo>
                      <a:pt x="2159" y="1"/>
                      <a:pt x="2078" y="21"/>
                      <a:pt x="2003" y="66"/>
                    </a:cubicBezTo>
                    <a:cubicBezTo>
                      <a:pt x="1293" y="483"/>
                      <a:pt x="772" y="1317"/>
                      <a:pt x="480" y="2068"/>
                    </a:cubicBezTo>
                    <a:cubicBezTo>
                      <a:pt x="188" y="2819"/>
                      <a:pt x="21" y="3632"/>
                      <a:pt x="21" y="4467"/>
                    </a:cubicBezTo>
                    <a:cubicBezTo>
                      <a:pt x="0" y="5301"/>
                      <a:pt x="125" y="6135"/>
                      <a:pt x="355" y="6949"/>
                    </a:cubicBezTo>
                    <a:cubicBezTo>
                      <a:pt x="584" y="7762"/>
                      <a:pt x="960" y="8555"/>
                      <a:pt x="1502" y="9222"/>
                    </a:cubicBezTo>
                    <a:cubicBezTo>
                      <a:pt x="1638" y="9369"/>
                      <a:pt x="1822" y="9442"/>
                      <a:pt x="2009" y="9442"/>
                    </a:cubicBezTo>
                    <a:cubicBezTo>
                      <a:pt x="2168" y="9442"/>
                      <a:pt x="2328" y="9390"/>
                      <a:pt x="2462" y="9285"/>
                    </a:cubicBezTo>
                    <a:cubicBezTo>
                      <a:pt x="2754" y="9055"/>
                      <a:pt x="2837" y="8638"/>
                      <a:pt x="2670" y="8325"/>
                    </a:cubicBezTo>
                    <a:cubicBezTo>
                      <a:pt x="2503" y="8012"/>
                      <a:pt x="2316" y="7741"/>
                      <a:pt x="2169" y="7428"/>
                    </a:cubicBezTo>
                    <a:cubicBezTo>
                      <a:pt x="2044" y="7136"/>
                      <a:pt x="1919" y="6844"/>
                      <a:pt x="1836" y="6532"/>
                    </a:cubicBezTo>
                    <a:cubicBezTo>
                      <a:pt x="1627" y="5885"/>
                      <a:pt x="1502" y="5197"/>
                      <a:pt x="1460" y="4508"/>
                    </a:cubicBezTo>
                    <a:cubicBezTo>
                      <a:pt x="1419" y="3862"/>
                      <a:pt x="1502" y="3194"/>
                      <a:pt x="1690" y="2548"/>
                    </a:cubicBezTo>
                    <a:cubicBezTo>
                      <a:pt x="1773" y="2235"/>
                      <a:pt x="1919" y="1943"/>
                      <a:pt x="2065" y="1651"/>
                    </a:cubicBezTo>
                    <a:cubicBezTo>
                      <a:pt x="2253" y="1338"/>
                      <a:pt x="2503" y="1088"/>
                      <a:pt x="2712" y="775"/>
                    </a:cubicBezTo>
                    <a:cubicBezTo>
                      <a:pt x="2968" y="416"/>
                      <a:pt x="2608" y="1"/>
                      <a:pt x="224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172;p3"/>
              <p:cNvSpPr/>
              <p:nvPr/>
            </p:nvSpPr>
            <p:spPr>
              <a:xfrm>
                <a:off x="714200" y="3528050"/>
                <a:ext cx="733675" cy="83450"/>
              </a:xfrm>
              <a:custGeom>
                <a:avLst/>
                <a:gdLst/>
                <a:ahLst/>
                <a:cxnLst/>
                <a:rect l="l" t="t" r="r" b="b"/>
                <a:pathLst>
                  <a:path w="29347" h="3338" extrusionOk="0">
                    <a:moveTo>
                      <a:pt x="12327" y="1"/>
                    </a:moveTo>
                    <a:lnTo>
                      <a:pt x="10950" y="42"/>
                    </a:lnTo>
                    <a:cubicBezTo>
                      <a:pt x="4651" y="230"/>
                      <a:pt x="0" y="856"/>
                      <a:pt x="0" y="1669"/>
                    </a:cubicBezTo>
                    <a:cubicBezTo>
                      <a:pt x="0" y="2483"/>
                      <a:pt x="5048" y="3150"/>
                      <a:pt x="11743" y="3317"/>
                    </a:cubicBezTo>
                    <a:lnTo>
                      <a:pt x="12828" y="3338"/>
                    </a:lnTo>
                    <a:lnTo>
                      <a:pt x="15852" y="3338"/>
                    </a:lnTo>
                    <a:cubicBezTo>
                      <a:pt x="16186" y="3338"/>
                      <a:pt x="16519" y="3317"/>
                      <a:pt x="16853" y="3317"/>
                    </a:cubicBezTo>
                    <a:lnTo>
                      <a:pt x="17437" y="3317"/>
                    </a:lnTo>
                    <a:cubicBezTo>
                      <a:pt x="24216" y="3171"/>
                      <a:pt x="29347" y="2483"/>
                      <a:pt x="29347" y="1669"/>
                    </a:cubicBezTo>
                    <a:cubicBezTo>
                      <a:pt x="29347" y="856"/>
                      <a:pt x="24299" y="188"/>
                      <a:pt x="17625" y="22"/>
                    </a:cubicBezTo>
                    <a:cubicBezTo>
                      <a:pt x="17395" y="22"/>
                      <a:pt x="17187" y="1"/>
                      <a:pt x="1697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173;p3"/>
              <p:cNvSpPr/>
              <p:nvPr/>
            </p:nvSpPr>
            <p:spPr>
              <a:xfrm>
                <a:off x="749350" y="3631275"/>
                <a:ext cx="657175" cy="43125"/>
              </a:xfrm>
              <a:custGeom>
                <a:avLst/>
                <a:gdLst/>
                <a:ahLst/>
                <a:cxnLst/>
                <a:rect l="l" t="t" r="r" b="b"/>
                <a:pathLst>
                  <a:path w="26287" h="1725" extrusionOk="0">
                    <a:moveTo>
                      <a:pt x="26083" y="1"/>
                    </a:moveTo>
                    <a:cubicBezTo>
                      <a:pt x="26077" y="1"/>
                      <a:pt x="26070" y="1"/>
                      <a:pt x="26064" y="2"/>
                    </a:cubicBezTo>
                    <a:cubicBezTo>
                      <a:pt x="25229" y="43"/>
                      <a:pt x="24416" y="210"/>
                      <a:pt x="23582" y="356"/>
                    </a:cubicBezTo>
                    <a:cubicBezTo>
                      <a:pt x="22768" y="481"/>
                      <a:pt x="21934" y="586"/>
                      <a:pt x="21099" y="690"/>
                    </a:cubicBezTo>
                    <a:cubicBezTo>
                      <a:pt x="19410" y="898"/>
                      <a:pt x="17741" y="1044"/>
                      <a:pt x="16052" y="1149"/>
                    </a:cubicBezTo>
                    <a:cubicBezTo>
                      <a:pt x="14417" y="1240"/>
                      <a:pt x="12777" y="1287"/>
                      <a:pt x="11137" y="1287"/>
                    </a:cubicBezTo>
                    <a:cubicBezTo>
                      <a:pt x="9409" y="1287"/>
                      <a:pt x="7680" y="1235"/>
                      <a:pt x="5957" y="1128"/>
                    </a:cubicBezTo>
                    <a:cubicBezTo>
                      <a:pt x="4080" y="1003"/>
                      <a:pt x="2182" y="815"/>
                      <a:pt x="388" y="168"/>
                    </a:cubicBezTo>
                    <a:cubicBezTo>
                      <a:pt x="358" y="158"/>
                      <a:pt x="331" y="153"/>
                      <a:pt x="305" y="153"/>
                    </a:cubicBezTo>
                    <a:cubicBezTo>
                      <a:pt x="75" y="153"/>
                      <a:pt x="0" y="533"/>
                      <a:pt x="263" y="627"/>
                    </a:cubicBezTo>
                    <a:lnTo>
                      <a:pt x="242" y="627"/>
                    </a:lnTo>
                    <a:cubicBezTo>
                      <a:pt x="1848" y="1149"/>
                      <a:pt x="3537" y="1441"/>
                      <a:pt x="5227" y="1524"/>
                    </a:cubicBezTo>
                    <a:cubicBezTo>
                      <a:pt x="6895" y="1628"/>
                      <a:pt x="8564" y="1691"/>
                      <a:pt x="10233" y="1712"/>
                    </a:cubicBezTo>
                    <a:cubicBezTo>
                      <a:pt x="10705" y="1720"/>
                      <a:pt x="11177" y="1725"/>
                      <a:pt x="11650" y="1725"/>
                    </a:cubicBezTo>
                    <a:cubicBezTo>
                      <a:pt x="14598" y="1725"/>
                      <a:pt x="17546" y="1559"/>
                      <a:pt x="20495" y="1253"/>
                    </a:cubicBezTo>
                    <a:cubicBezTo>
                      <a:pt x="21412" y="1149"/>
                      <a:pt x="22309" y="1044"/>
                      <a:pt x="23227" y="919"/>
                    </a:cubicBezTo>
                    <a:cubicBezTo>
                      <a:pt x="24207" y="815"/>
                      <a:pt x="25167" y="627"/>
                      <a:pt x="26105" y="356"/>
                    </a:cubicBezTo>
                    <a:cubicBezTo>
                      <a:pt x="26287" y="296"/>
                      <a:pt x="26273" y="1"/>
                      <a:pt x="2608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174;p3"/>
              <p:cNvSpPr/>
              <p:nvPr/>
            </p:nvSpPr>
            <p:spPr>
              <a:xfrm>
                <a:off x="1096400" y="2074550"/>
                <a:ext cx="486525" cy="542050"/>
              </a:xfrm>
              <a:custGeom>
                <a:avLst/>
                <a:gdLst/>
                <a:ahLst/>
                <a:cxnLst/>
                <a:rect l="l" t="t" r="r" b="b"/>
                <a:pathLst>
                  <a:path w="19461" h="21682" extrusionOk="0">
                    <a:moveTo>
                      <a:pt x="15156" y="0"/>
                    </a:moveTo>
                    <a:cubicBezTo>
                      <a:pt x="14416" y="0"/>
                      <a:pt x="13668" y="124"/>
                      <a:pt x="12953" y="303"/>
                    </a:cubicBezTo>
                    <a:cubicBezTo>
                      <a:pt x="8511" y="1429"/>
                      <a:pt x="4902" y="4892"/>
                      <a:pt x="2817" y="8980"/>
                    </a:cubicBezTo>
                    <a:cubicBezTo>
                      <a:pt x="1732" y="11128"/>
                      <a:pt x="939" y="13422"/>
                      <a:pt x="480" y="15800"/>
                    </a:cubicBezTo>
                    <a:cubicBezTo>
                      <a:pt x="335" y="16487"/>
                      <a:pt x="355" y="21452"/>
                      <a:pt x="3" y="21680"/>
                    </a:cubicBezTo>
                    <a:lnTo>
                      <a:pt x="3" y="21680"/>
                    </a:lnTo>
                    <a:cubicBezTo>
                      <a:pt x="1921" y="20493"/>
                      <a:pt x="3985" y="20305"/>
                      <a:pt x="6029" y="19492"/>
                    </a:cubicBezTo>
                    <a:cubicBezTo>
                      <a:pt x="8573" y="18532"/>
                      <a:pt x="10930" y="17177"/>
                      <a:pt x="13037" y="15466"/>
                    </a:cubicBezTo>
                    <a:cubicBezTo>
                      <a:pt x="16353" y="12692"/>
                      <a:pt x="18835" y="8750"/>
                      <a:pt x="19377" y="4454"/>
                    </a:cubicBezTo>
                    <a:cubicBezTo>
                      <a:pt x="19461" y="3932"/>
                      <a:pt x="19461" y="3432"/>
                      <a:pt x="19377" y="2910"/>
                    </a:cubicBezTo>
                    <a:cubicBezTo>
                      <a:pt x="19127" y="1638"/>
                      <a:pt x="18043" y="637"/>
                      <a:pt x="16791" y="240"/>
                    </a:cubicBezTo>
                    <a:cubicBezTo>
                      <a:pt x="16263" y="70"/>
                      <a:pt x="15712" y="0"/>
                      <a:pt x="15156" y="0"/>
                    </a:cubicBezTo>
                    <a:close/>
                    <a:moveTo>
                      <a:pt x="3" y="21680"/>
                    </a:moveTo>
                    <a:lnTo>
                      <a:pt x="3" y="21680"/>
                    </a:lnTo>
                    <a:cubicBezTo>
                      <a:pt x="2" y="21681"/>
                      <a:pt x="1" y="21681"/>
                      <a:pt x="1" y="21682"/>
                    </a:cubicBezTo>
                    <a:cubicBezTo>
                      <a:pt x="1" y="21681"/>
                      <a:pt x="2" y="21681"/>
                      <a:pt x="3" y="2168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175;p3"/>
              <p:cNvSpPr/>
              <p:nvPr/>
            </p:nvSpPr>
            <p:spPr>
              <a:xfrm>
                <a:off x="229775" y="2449725"/>
                <a:ext cx="699800" cy="368125"/>
              </a:xfrm>
              <a:custGeom>
                <a:avLst/>
                <a:gdLst/>
                <a:ahLst/>
                <a:cxnLst/>
                <a:rect l="l" t="t" r="r" b="b"/>
                <a:pathLst>
                  <a:path w="27992" h="14725" extrusionOk="0">
                    <a:moveTo>
                      <a:pt x="7679" y="1"/>
                    </a:moveTo>
                    <a:cubicBezTo>
                      <a:pt x="7050" y="1"/>
                      <a:pt x="6422" y="54"/>
                      <a:pt x="5799" y="167"/>
                    </a:cubicBezTo>
                    <a:cubicBezTo>
                      <a:pt x="3525" y="564"/>
                      <a:pt x="1252" y="1982"/>
                      <a:pt x="605" y="4193"/>
                    </a:cubicBezTo>
                    <a:cubicBezTo>
                      <a:pt x="0" y="6258"/>
                      <a:pt x="960" y="8531"/>
                      <a:pt x="2503" y="10012"/>
                    </a:cubicBezTo>
                    <a:cubicBezTo>
                      <a:pt x="4047" y="11493"/>
                      <a:pt x="6091" y="12327"/>
                      <a:pt x="8135" y="13016"/>
                    </a:cubicBezTo>
                    <a:cubicBezTo>
                      <a:pt x="11222" y="14058"/>
                      <a:pt x="14642" y="14392"/>
                      <a:pt x="17875" y="14601"/>
                    </a:cubicBezTo>
                    <a:cubicBezTo>
                      <a:pt x="19097" y="14688"/>
                      <a:pt x="20308" y="14725"/>
                      <a:pt x="21517" y="14725"/>
                    </a:cubicBezTo>
                    <a:cubicBezTo>
                      <a:pt x="22041" y="14725"/>
                      <a:pt x="22566" y="14718"/>
                      <a:pt x="23090" y="14705"/>
                    </a:cubicBezTo>
                    <a:cubicBezTo>
                      <a:pt x="23522" y="14688"/>
                      <a:pt x="26492" y="14269"/>
                      <a:pt x="27590" y="14269"/>
                    </a:cubicBezTo>
                    <a:cubicBezTo>
                      <a:pt x="27816" y="14269"/>
                      <a:pt x="27963" y="14287"/>
                      <a:pt x="27991" y="14330"/>
                    </a:cubicBezTo>
                    <a:cubicBezTo>
                      <a:pt x="26302" y="11764"/>
                      <a:pt x="24091" y="9845"/>
                      <a:pt x="21880" y="7718"/>
                    </a:cubicBezTo>
                    <a:cubicBezTo>
                      <a:pt x="19648" y="5549"/>
                      <a:pt x="17291" y="3442"/>
                      <a:pt x="14538" y="1919"/>
                    </a:cubicBezTo>
                    <a:cubicBezTo>
                      <a:pt x="12442" y="764"/>
                      <a:pt x="10060" y="1"/>
                      <a:pt x="76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176;p3"/>
              <p:cNvSpPr/>
              <p:nvPr/>
            </p:nvSpPr>
            <p:spPr>
              <a:xfrm>
                <a:off x="1159500" y="2583400"/>
                <a:ext cx="645050" cy="442075"/>
              </a:xfrm>
              <a:custGeom>
                <a:avLst/>
                <a:gdLst/>
                <a:ahLst/>
                <a:cxnLst/>
                <a:rect l="l" t="t" r="r" b="b"/>
                <a:pathLst>
                  <a:path w="25802" h="17683" extrusionOk="0">
                    <a:moveTo>
                      <a:pt x="18524" y="0"/>
                    </a:moveTo>
                    <a:cubicBezTo>
                      <a:pt x="14916" y="0"/>
                      <a:pt x="11301" y="1644"/>
                      <a:pt x="8552" y="4060"/>
                    </a:cubicBezTo>
                    <a:cubicBezTo>
                      <a:pt x="6863" y="5583"/>
                      <a:pt x="5382" y="7335"/>
                      <a:pt x="4172" y="9254"/>
                    </a:cubicBezTo>
                    <a:cubicBezTo>
                      <a:pt x="2858" y="11339"/>
                      <a:pt x="1440" y="13342"/>
                      <a:pt x="0" y="15344"/>
                    </a:cubicBezTo>
                    <a:cubicBezTo>
                      <a:pt x="2211" y="15886"/>
                      <a:pt x="4276" y="16721"/>
                      <a:pt x="6446" y="17242"/>
                    </a:cubicBezTo>
                    <a:cubicBezTo>
                      <a:pt x="7666" y="17536"/>
                      <a:pt x="8916" y="17683"/>
                      <a:pt x="10168" y="17683"/>
                    </a:cubicBezTo>
                    <a:cubicBezTo>
                      <a:pt x="11227" y="17683"/>
                      <a:pt x="12287" y="17578"/>
                      <a:pt x="13329" y="17367"/>
                    </a:cubicBezTo>
                    <a:cubicBezTo>
                      <a:pt x="17354" y="16512"/>
                      <a:pt x="21004" y="14072"/>
                      <a:pt x="23486" y="10776"/>
                    </a:cubicBezTo>
                    <a:cubicBezTo>
                      <a:pt x="24446" y="9504"/>
                      <a:pt x="25238" y="8107"/>
                      <a:pt x="25509" y="6542"/>
                    </a:cubicBezTo>
                    <a:cubicBezTo>
                      <a:pt x="25801" y="4999"/>
                      <a:pt x="25489" y="3288"/>
                      <a:pt x="24446" y="2100"/>
                    </a:cubicBezTo>
                    <a:cubicBezTo>
                      <a:pt x="23632" y="1161"/>
                      <a:pt x="22443" y="640"/>
                      <a:pt x="21234" y="327"/>
                    </a:cubicBezTo>
                    <a:cubicBezTo>
                      <a:pt x="20340" y="104"/>
                      <a:pt x="19432" y="0"/>
                      <a:pt x="1852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177;p3"/>
              <p:cNvSpPr/>
              <p:nvPr/>
            </p:nvSpPr>
            <p:spPr>
              <a:xfrm>
                <a:off x="785750" y="2075125"/>
                <a:ext cx="303900" cy="1536375"/>
              </a:xfrm>
              <a:custGeom>
                <a:avLst/>
                <a:gdLst/>
                <a:ahLst/>
                <a:cxnLst/>
                <a:rect l="l" t="t" r="r" b="b"/>
                <a:pathLst>
                  <a:path w="12156" h="61455" extrusionOk="0">
                    <a:moveTo>
                      <a:pt x="290" y="0"/>
                    </a:moveTo>
                    <a:cubicBezTo>
                      <a:pt x="143" y="0"/>
                      <a:pt x="0" y="151"/>
                      <a:pt x="100" y="322"/>
                    </a:cubicBezTo>
                    <a:cubicBezTo>
                      <a:pt x="1789" y="3367"/>
                      <a:pt x="3208" y="6579"/>
                      <a:pt x="4918" y="9624"/>
                    </a:cubicBezTo>
                    <a:cubicBezTo>
                      <a:pt x="6503" y="12440"/>
                      <a:pt x="8193" y="15130"/>
                      <a:pt x="9277" y="18176"/>
                    </a:cubicBezTo>
                    <a:cubicBezTo>
                      <a:pt x="10341" y="21263"/>
                      <a:pt x="10988" y="24495"/>
                      <a:pt x="11154" y="27749"/>
                    </a:cubicBezTo>
                    <a:cubicBezTo>
                      <a:pt x="11551" y="34027"/>
                      <a:pt x="10487" y="40305"/>
                      <a:pt x="10153" y="46563"/>
                    </a:cubicBezTo>
                    <a:cubicBezTo>
                      <a:pt x="9966" y="49733"/>
                      <a:pt x="9903" y="52924"/>
                      <a:pt x="10195" y="56115"/>
                    </a:cubicBezTo>
                    <a:cubicBezTo>
                      <a:pt x="10258" y="56762"/>
                      <a:pt x="10320" y="57429"/>
                      <a:pt x="10404" y="58118"/>
                    </a:cubicBezTo>
                    <a:cubicBezTo>
                      <a:pt x="10529" y="59244"/>
                      <a:pt x="10716" y="60349"/>
                      <a:pt x="10967" y="61455"/>
                    </a:cubicBezTo>
                    <a:lnTo>
                      <a:pt x="11947" y="61455"/>
                    </a:lnTo>
                    <a:cubicBezTo>
                      <a:pt x="11759" y="60349"/>
                      <a:pt x="11572" y="59223"/>
                      <a:pt x="11405" y="58118"/>
                    </a:cubicBezTo>
                    <a:cubicBezTo>
                      <a:pt x="11217" y="56783"/>
                      <a:pt x="11092" y="55427"/>
                      <a:pt x="11029" y="54071"/>
                    </a:cubicBezTo>
                    <a:cubicBezTo>
                      <a:pt x="10946" y="50880"/>
                      <a:pt x="11092" y="47689"/>
                      <a:pt x="11321" y="44498"/>
                    </a:cubicBezTo>
                    <a:cubicBezTo>
                      <a:pt x="11759" y="38178"/>
                      <a:pt x="12156" y="31775"/>
                      <a:pt x="11467" y="25455"/>
                    </a:cubicBezTo>
                    <a:cubicBezTo>
                      <a:pt x="11134" y="22493"/>
                      <a:pt x="10570" y="19531"/>
                      <a:pt x="9486" y="16757"/>
                    </a:cubicBezTo>
                    <a:cubicBezTo>
                      <a:pt x="8443" y="14108"/>
                      <a:pt x="6962" y="11731"/>
                      <a:pt x="5502" y="9290"/>
                    </a:cubicBezTo>
                    <a:cubicBezTo>
                      <a:pt x="3729" y="6287"/>
                      <a:pt x="2332" y="3054"/>
                      <a:pt x="475" y="113"/>
                    </a:cubicBezTo>
                    <a:cubicBezTo>
                      <a:pt x="429" y="33"/>
                      <a:pt x="359" y="0"/>
                      <a:pt x="29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178;p3"/>
              <p:cNvSpPr/>
              <p:nvPr/>
            </p:nvSpPr>
            <p:spPr>
              <a:xfrm>
                <a:off x="1160550" y="2302450"/>
                <a:ext cx="20875" cy="217850"/>
              </a:xfrm>
              <a:custGeom>
                <a:avLst/>
                <a:gdLst/>
                <a:ahLst/>
                <a:cxnLst/>
                <a:rect l="l" t="t" r="r" b="b"/>
                <a:pathLst>
                  <a:path w="835" h="8714" extrusionOk="0">
                    <a:moveTo>
                      <a:pt x="684" y="0"/>
                    </a:moveTo>
                    <a:cubicBezTo>
                      <a:pt x="675" y="0"/>
                      <a:pt x="668" y="3"/>
                      <a:pt x="668" y="10"/>
                    </a:cubicBezTo>
                    <a:cubicBezTo>
                      <a:pt x="188" y="1178"/>
                      <a:pt x="292" y="2450"/>
                      <a:pt x="376" y="3660"/>
                    </a:cubicBezTo>
                    <a:cubicBezTo>
                      <a:pt x="417" y="4244"/>
                      <a:pt x="459" y="4828"/>
                      <a:pt x="522" y="5412"/>
                    </a:cubicBezTo>
                    <a:cubicBezTo>
                      <a:pt x="584" y="5954"/>
                      <a:pt x="584" y="6496"/>
                      <a:pt x="543" y="7039"/>
                    </a:cubicBezTo>
                    <a:cubicBezTo>
                      <a:pt x="480" y="7623"/>
                      <a:pt x="292" y="8186"/>
                      <a:pt x="0" y="8686"/>
                    </a:cubicBezTo>
                    <a:cubicBezTo>
                      <a:pt x="0" y="8686"/>
                      <a:pt x="40" y="8713"/>
                      <a:pt x="67" y="8713"/>
                    </a:cubicBezTo>
                    <a:cubicBezTo>
                      <a:pt x="74" y="8713"/>
                      <a:pt x="79" y="8711"/>
                      <a:pt x="84" y="8707"/>
                    </a:cubicBezTo>
                    <a:cubicBezTo>
                      <a:pt x="835" y="7935"/>
                      <a:pt x="793" y="6684"/>
                      <a:pt x="730" y="5683"/>
                    </a:cubicBezTo>
                    <a:cubicBezTo>
                      <a:pt x="626" y="4494"/>
                      <a:pt x="501" y="3284"/>
                      <a:pt x="501" y="2095"/>
                    </a:cubicBezTo>
                    <a:cubicBezTo>
                      <a:pt x="480" y="1386"/>
                      <a:pt x="563" y="698"/>
                      <a:pt x="730" y="10"/>
                    </a:cubicBezTo>
                    <a:cubicBezTo>
                      <a:pt x="730" y="10"/>
                      <a:pt x="702" y="0"/>
                      <a:pt x="68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179;p3"/>
              <p:cNvSpPr/>
              <p:nvPr/>
            </p:nvSpPr>
            <p:spPr>
              <a:xfrm>
                <a:off x="1234575" y="2150425"/>
                <a:ext cx="53750" cy="252925"/>
              </a:xfrm>
              <a:custGeom>
                <a:avLst/>
                <a:gdLst/>
                <a:ahLst/>
                <a:cxnLst/>
                <a:rect l="l" t="t" r="r" b="b"/>
                <a:pathLst>
                  <a:path w="2150" h="10117" extrusionOk="0">
                    <a:moveTo>
                      <a:pt x="2066" y="0"/>
                    </a:moveTo>
                    <a:cubicBezTo>
                      <a:pt x="1023" y="647"/>
                      <a:pt x="648" y="1919"/>
                      <a:pt x="585" y="3087"/>
                    </a:cubicBezTo>
                    <a:cubicBezTo>
                      <a:pt x="502" y="4568"/>
                      <a:pt x="960" y="5965"/>
                      <a:pt x="1232" y="7405"/>
                    </a:cubicBezTo>
                    <a:cubicBezTo>
                      <a:pt x="1419" y="8302"/>
                      <a:pt x="1440" y="9219"/>
                      <a:pt x="1294" y="10116"/>
                    </a:cubicBezTo>
                    <a:lnTo>
                      <a:pt x="1378" y="10116"/>
                    </a:lnTo>
                    <a:cubicBezTo>
                      <a:pt x="1982" y="7238"/>
                      <a:pt x="1" y="4422"/>
                      <a:pt x="1023" y="1585"/>
                    </a:cubicBezTo>
                    <a:cubicBezTo>
                      <a:pt x="1232" y="960"/>
                      <a:pt x="1628" y="417"/>
                      <a:pt x="21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180;p3"/>
              <p:cNvSpPr/>
              <p:nvPr/>
            </p:nvSpPr>
            <p:spPr>
              <a:xfrm>
                <a:off x="1337300" y="2096625"/>
                <a:ext cx="75650" cy="229550"/>
              </a:xfrm>
              <a:custGeom>
                <a:avLst/>
                <a:gdLst/>
                <a:ahLst/>
                <a:cxnLst/>
                <a:rect l="l" t="t" r="r" b="b"/>
                <a:pathLst>
                  <a:path w="3026" h="9182" extrusionOk="0">
                    <a:moveTo>
                      <a:pt x="3022" y="1"/>
                    </a:moveTo>
                    <a:cubicBezTo>
                      <a:pt x="3019" y="1"/>
                      <a:pt x="3012" y="5"/>
                      <a:pt x="3003" y="11"/>
                    </a:cubicBezTo>
                    <a:lnTo>
                      <a:pt x="3003" y="11"/>
                    </a:lnTo>
                    <a:cubicBezTo>
                      <a:pt x="3010" y="8"/>
                      <a:pt x="3018" y="6"/>
                      <a:pt x="3025" y="4"/>
                    </a:cubicBezTo>
                    <a:cubicBezTo>
                      <a:pt x="3025" y="2"/>
                      <a:pt x="3024" y="1"/>
                      <a:pt x="3022" y="1"/>
                    </a:cubicBezTo>
                    <a:close/>
                    <a:moveTo>
                      <a:pt x="3003" y="11"/>
                    </a:moveTo>
                    <a:lnTo>
                      <a:pt x="3003" y="11"/>
                    </a:lnTo>
                    <a:cubicBezTo>
                      <a:pt x="1911" y="352"/>
                      <a:pt x="1229" y="1388"/>
                      <a:pt x="877" y="2423"/>
                    </a:cubicBezTo>
                    <a:cubicBezTo>
                      <a:pt x="439" y="3779"/>
                      <a:pt x="585" y="5197"/>
                      <a:pt x="543" y="6616"/>
                    </a:cubicBezTo>
                    <a:cubicBezTo>
                      <a:pt x="543" y="7492"/>
                      <a:pt x="356" y="8368"/>
                      <a:pt x="1" y="9181"/>
                    </a:cubicBezTo>
                    <a:cubicBezTo>
                      <a:pt x="1" y="9181"/>
                      <a:pt x="22" y="9181"/>
                      <a:pt x="43" y="9140"/>
                    </a:cubicBezTo>
                    <a:cubicBezTo>
                      <a:pt x="731" y="7825"/>
                      <a:pt x="668" y="6345"/>
                      <a:pt x="689" y="4926"/>
                    </a:cubicBezTo>
                    <a:cubicBezTo>
                      <a:pt x="689" y="3717"/>
                      <a:pt x="814" y="2486"/>
                      <a:pt x="1419" y="1401"/>
                    </a:cubicBezTo>
                    <a:cubicBezTo>
                      <a:pt x="1732" y="797"/>
                      <a:pt x="2274" y="317"/>
                      <a:pt x="2921" y="66"/>
                    </a:cubicBezTo>
                    <a:cubicBezTo>
                      <a:pt x="2935" y="66"/>
                      <a:pt x="2977" y="29"/>
                      <a:pt x="3003" y="1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181;p3"/>
              <p:cNvSpPr/>
              <p:nvPr/>
            </p:nvSpPr>
            <p:spPr>
              <a:xfrm>
                <a:off x="1356075" y="2107075"/>
                <a:ext cx="129350" cy="204500"/>
              </a:xfrm>
              <a:custGeom>
                <a:avLst/>
                <a:gdLst/>
                <a:ahLst/>
                <a:cxnLst/>
                <a:rect l="l" t="t" r="r" b="b"/>
                <a:pathLst>
                  <a:path w="5174" h="8180" extrusionOk="0">
                    <a:moveTo>
                      <a:pt x="5038" y="1"/>
                    </a:moveTo>
                    <a:cubicBezTo>
                      <a:pt x="5034" y="1"/>
                      <a:pt x="5031" y="1"/>
                      <a:pt x="5028" y="3"/>
                    </a:cubicBezTo>
                    <a:cubicBezTo>
                      <a:pt x="4882" y="45"/>
                      <a:pt x="4756" y="87"/>
                      <a:pt x="4610" y="149"/>
                    </a:cubicBezTo>
                    <a:cubicBezTo>
                      <a:pt x="4485" y="212"/>
                      <a:pt x="4339" y="295"/>
                      <a:pt x="4214" y="379"/>
                    </a:cubicBezTo>
                    <a:cubicBezTo>
                      <a:pt x="3985" y="525"/>
                      <a:pt x="3776" y="712"/>
                      <a:pt x="3567" y="921"/>
                    </a:cubicBezTo>
                    <a:cubicBezTo>
                      <a:pt x="3150" y="1338"/>
                      <a:pt x="2796" y="1818"/>
                      <a:pt x="2525" y="2360"/>
                    </a:cubicBezTo>
                    <a:cubicBezTo>
                      <a:pt x="2253" y="2902"/>
                      <a:pt x="2003" y="3465"/>
                      <a:pt x="1815" y="4070"/>
                    </a:cubicBezTo>
                    <a:cubicBezTo>
                      <a:pt x="1565" y="4717"/>
                      <a:pt x="1315" y="5363"/>
                      <a:pt x="1023" y="6010"/>
                    </a:cubicBezTo>
                    <a:cubicBezTo>
                      <a:pt x="877" y="6365"/>
                      <a:pt x="710" y="6719"/>
                      <a:pt x="543" y="7053"/>
                    </a:cubicBezTo>
                    <a:cubicBezTo>
                      <a:pt x="376" y="7407"/>
                      <a:pt x="189" y="7783"/>
                      <a:pt x="1" y="8117"/>
                    </a:cubicBezTo>
                    <a:cubicBezTo>
                      <a:pt x="1" y="8117"/>
                      <a:pt x="63" y="8179"/>
                      <a:pt x="84" y="8179"/>
                    </a:cubicBezTo>
                    <a:lnTo>
                      <a:pt x="105" y="8179"/>
                    </a:lnTo>
                    <a:cubicBezTo>
                      <a:pt x="293" y="7908"/>
                      <a:pt x="501" y="7616"/>
                      <a:pt x="668" y="7303"/>
                    </a:cubicBezTo>
                    <a:cubicBezTo>
                      <a:pt x="835" y="7011"/>
                      <a:pt x="981" y="6698"/>
                      <a:pt x="1127" y="6385"/>
                    </a:cubicBezTo>
                    <a:cubicBezTo>
                      <a:pt x="1419" y="5739"/>
                      <a:pt x="1669" y="5092"/>
                      <a:pt x="1920" y="4446"/>
                    </a:cubicBezTo>
                    <a:cubicBezTo>
                      <a:pt x="2358" y="3299"/>
                      <a:pt x="2775" y="2131"/>
                      <a:pt x="3630" y="1213"/>
                    </a:cubicBezTo>
                    <a:cubicBezTo>
                      <a:pt x="3839" y="983"/>
                      <a:pt x="4068" y="775"/>
                      <a:pt x="4318" y="587"/>
                    </a:cubicBezTo>
                    <a:cubicBezTo>
                      <a:pt x="4464" y="504"/>
                      <a:pt x="4590" y="420"/>
                      <a:pt x="4736" y="337"/>
                    </a:cubicBezTo>
                    <a:cubicBezTo>
                      <a:pt x="4882" y="253"/>
                      <a:pt x="5028" y="170"/>
                      <a:pt x="5174" y="107"/>
                    </a:cubicBezTo>
                    <a:cubicBezTo>
                      <a:pt x="5174" y="107"/>
                      <a:pt x="5085" y="1"/>
                      <a:pt x="503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182;p3"/>
              <p:cNvSpPr/>
              <p:nvPr/>
            </p:nvSpPr>
            <p:spPr>
              <a:xfrm>
                <a:off x="1291950" y="2292550"/>
                <a:ext cx="239375" cy="96700"/>
              </a:xfrm>
              <a:custGeom>
                <a:avLst/>
                <a:gdLst/>
                <a:ahLst/>
                <a:cxnLst/>
                <a:rect l="l" t="t" r="r" b="b"/>
                <a:pathLst>
                  <a:path w="9575" h="3868" extrusionOk="0">
                    <a:moveTo>
                      <a:pt x="1" y="3846"/>
                    </a:moveTo>
                    <a:cubicBezTo>
                      <a:pt x="1" y="3846"/>
                      <a:pt x="1" y="3847"/>
                      <a:pt x="0" y="3847"/>
                    </a:cubicBezTo>
                    <a:cubicBezTo>
                      <a:pt x="1" y="3847"/>
                      <a:pt x="1" y="3847"/>
                      <a:pt x="1" y="3846"/>
                    </a:cubicBezTo>
                    <a:close/>
                    <a:moveTo>
                      <a:pt x="9435" y="0"/>
                    </a:moveTo>
                    <a:cubicBezTo>
                      <a:pt x="9407" y="0"/>
                      <a:pt x="9386" y="2"/>
                      <a:pt x="9386" y="9"/>
                    </a:cubicBezTo>
                    <a:cubicBezTo>
                      <a:pt x="9157" y="593"/>
                      <a:pt x="8761" y="1094"/>
                      <a:pt x="8239" y="1469"/>
                    </a:cubicBezTo>
                    <a:cubicBezTo>
                      <a:pt x="7697" y="1845"/>
                      <a:pt x="7092" y="2116"/>
                      <a:pt x="6445" y="2262"/>
                    </a:cubicBezTo>
                    <a:cubicBezTo>
                      <a:pt x="5048" y="2617"/>
                      <a:pt x="3567" y="2512"/>
                      <a:pt x="2170" y="2804"/>
                    </a:cubicBezTo>
                    <a:cubicBezTo>
                      <a:pt x="1357" y="2950"/>
                      <a:pt x="606" y="3304"/>
                      <a:pt x="1" y="3846"/>
                    </a:cubicBezTo>
                    <a:lnTo>
                      <a:pt x="1" y="3846"/>
                    </a:lnTo>
                    <a:cubicBezTo>
                      <a:pt x="4" y="3844"/>
                      <a:pt x="9" y="3843"/>
                      <a:pt x="14" y="3843"/>
                    </a:cubicBezTo>
                    <a:cubicBezTo>
                      <a:pt x="35" y="3843"/>
                      <a:pt x="72" y="3862"/>
                      <a:pt x="99" y="3862"/>
                    </a:cubicBezTo>
                    <a:cubicBezTo>
                      <a:pt x="104" y="3862"/>
                      <a:pt x="109" y="3861"/>
                      <a:pt x="114" y="3859"/>
                    </a:cubicBezTo>
                    <a:lnTo>
                      <a:pt x="114" y="3859"/>
                    </a:lnTo>
                    <a:lnTo>
                      <a:pt x="105" y="3868"/>
                    </a:lnTo>
                    <a:cubicBezTo>
                      <a:pt x="109" y="3864"/>
                      <a:pt x="114" y="3860"/>
                      <a:pt x="118" y="3856"/>
                    </a:cubicBezTo>
                    <a:lnTo>
                      <a:pt x="118" y="3856"/>
                    </a:lnTo>
                    <a:cubicBezTo>
                      <a:pt x="119" y="3856"/>
                      <a:pt x="120" y="3855"/>
                      <a:pt x="120" y="3854"/>
                    </a:cubicBezTo>
                    <a:lnTo>
                      <a:pt x="120" y="3854"/>
                    </a:lnTo>
                    <a:cubicBezTo>
                      <a:pt x="1287" y="2845"/>
                      <a:pt x="2906" y="2699"/>
                      <a:pt x="4380" y="2575"/>
                    </a:cubicBezTo>
                    <a:cubicBezTo>
                      <a:pt x="5715" y="2471"/>
                      <a:pt x="7113" y="2345"/>
                      <a:pt x="8302" y="1615"/>
                    </a:cubicBezTo>
                    <a:cubicBezTo>
                      <a:pt x="8886" y="1261"/>
                      <a:pt x="9428" y="698"/>
                      <a:pt x="9574" y="9"/>
                    </a:cubicBezTo>
                    <a:cubicBezTo>
                      <a:pt x="9574" y="9"/>
                      <a:pt x="9491" y="0"/>
                      <a:pt x="9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183;p3"/>
              <p:cNvSpPr/>
              <p:nvPr/>
            </p:nvSpPr>
            <p:spPr>
              <a:xfrm>
                <a:off x="1213725" y="2455925"/>
                <a:ext cx="203400" cy="20975"/>
              </a:xfrm>
              <a:custGeom>
                <a:avLst/>
                <a:gdLst/>
                <a:ahLst/>
                <a:cxnLst/>
                <a:rect l="l" t="t" r="r" b="b"/>
                <a:pathLst>
                  <a:path w="8136" h="839" extrusionOk="0">
                    <a:moveTo>
                      <a:pt x="7953" y="1"/>
                    </a:moveTo>
                    <a:cubicBezTo>
                      <a:pt x="7951" y="1"/>
                      <a:pt x="7949" y="1"/>
                      <a:pt x="7947" y="3"/>
                    </a:cubicBezTo>
                    <a:cubicBezTo>
                      <a:pt x="7359" y="507"/>
                      <a:pt x="6720" y="675"/>
                      <a:pt x="6054" y="675"/>
                    </a:cubicBezTo>
                    <a:cubicBezTo>
                      <a:pt x="4737" y="675"/>
                      <a:pt x="3319" y="17"/>
                      <a:pt x="2003" y="3"/>
                    </a:cubicBezTo>
                    <a:cubicBezTo>
                      <a:pt x="1336" y="44"/>
                      <a:pt x="668" y="128"/>
                      <a:pt x="1" y="253"/>
                    </a:cubicBezTo>
                    <a:cubicBezTo>
                      <a:pt x="22" y="253"/>
                      <a:pt x="63" y="316"/>
                      <a:pt x="84" y="316"/>
                    </a:cubicBezTo>
                    <a:cubicBezTo>
                      <a:pt x="689" y="232"/>
                      <a:pt x="1315" y="170"/>
                      <a:pt x="1940" y="149"/>
                    </a:cubicBezTo>
                    <a:cubicBezTo>
                      <a:pt x="2524" y="149"/>
                      <a:pt x="3108" y="211"/>
                      <a:pt x="3692" y="357"/>
                    </a:cubicBezTo>
                    <a:cubicBezTo>
                      <a:pt x="4514" y="563"/>
                      <a:pt x="5350" y="838"/>
                      <a:pt x="6200" y="838"/>
                    </a:cubicBezTo>
                    <a:cubicBezTo>
                      <a:pt x="6385" y="838"/>
                      <a:pt x="6572" y="825"/>
                      <a:pt x="6759" y="795"/>
                    </a:cubicBezTo>
                    <a:cubicBezTo>
                      <a:pt x="7280" y="754"/>
                      <a:pt x="7781" y="524"/>
                      <a:pt x="8135" y="128"/>
                    </a:cubicBezTo>
                    <a:cubicBezTo>
                      <a:pt x="8135" y="128"/>
                      <a:pt x="7990" y="1"/>
                      <a:pt x="795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184;p3"/>
              <p:cNvSpPr/>
              <p:nvPr/>
            </p:nvSpPr>
            <p:spPr>
              <a:xfrm>
                <a:off x="1155775" y="2519025"/>
                <a:ext cx="116900" cy="16750"/>
              </a:xfrm>
              <a:custGeom>
                <a:avLst/>
                <a:gdLst/>
                <a:ahLst/>
                <a:cxnLst/>
                <a:rect l="l" t="t" r="r" b="b"/>
                <a:pathLst>
                  <a:path w="4676" h="670" extrusionOk="0">
                    <a:moveTo>
                      <a:pt x="2216" y="0"/>
                    </a:moveTo>
                    <a:cubicBezTo>
                      <a:pt x="1497" y="0"/>
                      <a:pt x="765" y="128"/>
                      <a:pt x="87" y="399"/>
                    </a:cubicBezTo>
                    <a:cubicBezTo>
                      <a:pt x="68" y="399"/>
                      <a:pt x="0" y="465"/>
                      <a:pt x="15" y="465"/>
                    </a:cubicBezTo>
                    <a:cubicBezTo>
                      <a:pt x="17" y="465"/>
                      <a:pt x="20" y="464"/>
                      <a:pt x="24" y="461"/>
                    </a:cubicBezTo>
                    <a:cubicBezTo>
                      <a:pt x="668" y="247"/>
                      <a:pt x="1327" y="140"/>
                      <a:pt x="1988" y="140"/>
                    </a:cubicBezTo>
                    <a:cubicBezTo>
                      <a:pt x="2098" y="140"/>
                      <a:pt x="2208" y="143"/>
                      <a:pt x="2319" y="148"/>
                    </a:cubicBezTo>
                    <a:cubicBezTo>
                      <a:pt x="2673" y="169"/>
                      <a:pt x="3049" y="211"/>
                      <a:pt x="3403" y="315"/>
                    </a:cubicBezTo>
                    <a:cubicBezTo>
                      <a:pt x="3591" y="357"/>
                      <a:pt x="3779" y="399"/>
                      <a:pt x="3946" y="461"/>
                    </a:cubicBezTo>
                    <a:cubicBezTo>
                      <a:pt x="4133" y="545"/>
                      <a:pt x="4321" y="607"/>
                      <a:pt x="4509" y="670"/>
                    </a:cubicBezTo>
                    <a:cubicBezTo>
                      <a:pt x="4550" y="670"/>
                      <a:pt x="4676" y="587"/>
                      <a:pt x="4634" y="566"/>
                    </a:cubicBezTo>
                    <a:cubicBezTo>
                      <a:pt x="4488" y="461"/>
                      <a:pt x="4321" y="378"/>
                      <a:pt x="4133" y="315"/>
                    </a:cubicBezTo>
                    <a:cubicBezTo>
                      <a:pt x="3966" y="253"/>
                      <a:pt x="3779" y="211"/>
                      <a:pt x="3570" y="169"/>
                    </a:cubicBezTo>
                    <a:cubicBezTo>
                      <a:pt x="3195" y="65"/>
                      <a:pt x="2798" y="2"/>
                      <a:pt x="2381" y="2"/>
                    </a:cubicBezTo>
                    <a:cubicBezTo>
                      <a:pt x="2326" y="1"/>
                      <a:pt x="2271" y="0"/>
                      <a:pt x="221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185;p3"/>
              <p:cNvSpPr/>
              <p:nvPr/>
            </p:nvSpPr>
            <p:spPr>
              <a:xfrm>
                <a:off x="1369650" y="2226025"/>
                <a:ext cx="141325" cy="67300"/>
              </a:xfrm>
              <a:custGeom>
                <a:avLst/>
                <a:gdLst/>
                <a:ahLst/>
                <a:cxnLst/>
                <a:rect l="l" t="t" r="r" b="b"/>
                <a:pathLst>
                  <a:path w="5653" h="2692" extrusionOk="0">
                    <a:moveTo>
                      <a:pt x="5590" y="1"/>
                    </a:moveTo>
                    <a:cubicBezTo>
                      <a:pt x="4797" y="63"/>
                      <a:pt x="4026" y="230"/>
                      <a:pt x="3275" y="522"/>
                    </a:cubicBezTo>
                    <a:cubicBezTo>
                      <a:pt x="2461" y="835"/>
                      <a:pt x="1690" y="1231"/>
                      <a:pt x="1001" y="1753"/>
                    </a:cubicBezTo>
                    <a:cubicBezTo>
                      <a:pt x="626" y="2024"/>
                      <a:pt x="292" y="2337"/>
                      <a:pt x="0" y="2691"/>
                    </a:cubicBezTo>
                    <a:lnTo>
                      <a:pt x="146" y="2691"/>
                    </a:lnTo>
                    <a:lnTo>
                      <a:pt x="146" y="2670"/>
                    </a:lnTo>
                    <a:cubicBezTo>
                      <a:pt x="855" y="1940"/>
                      <a:pt x="1690" y="1335"/>
                      <a:pt x="2628" y="897"/>
                    </a:cubicBezTo>
                    <a:cubicBezTo>
                      <a:pt x="3546" y="439"/>
                      <a:pt x="4547" y="147"/>
                      <a:pt x="5590" y="21"/>
                    </a:cubicBezTo>
                    <a:cubicBezTo>
                      <a:pt x="5611" y="21"/>
                      <a:pt x="5653" y="1"/>
                      <a:pt x="559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186;p3"/>
              <p:cNvSpPr/>
              <p:nvPr/>
            </p:nvSpPr>
            <p:spPr>
              <a:xfrm>
                <a:off x="1060375" y="2265975"/>
                <a:ext cx="323025" cy="417200"/>
              </a:xfrm>
              <a:custGeom>
                <a:avLst/>
                <a:gdLst/>
                <a:ahLst/>
                <a:cxnLst/>
                <a:rect l="l" t="t" r="r" b="b"/>
                <a:pathLst>
                  <a:path w="12921" h="16688" extrusionOk="0">
                    <a:moveTo>
                      <a:pt x="12741" y="1"/>
                    </a:moveTo>
                    <a:cubicBezTo>
                      <a:pt x="12695" y="1"/>
                      <a:pt x="12650" y="22"/>
                      <a:pt x="12621" y="71"/>
                    </a:cubicBezTo>
                    <a:cubicBezTo>
                      <a:pt x="12058" y="1239"/>
                      <a:pt x="11328" y="2324"/>
                      <a:pt x="10452" y="3283"/>
                    </a:cubicBezTo>
                    <a:cubicBezTo>
                      <a:pt x="9576" y="4222"/>
                      <a:pt x="8638" y="5077"/>
                      <a:pt x="7678" y="5953"/>
                    </a:cubicBezTo>
                    <a:cubicBezTo>
                      <a:pt x="5613" y="7851"/>
                      <a:pt x="3819" y="9999"/>
                      <a:pt x="2318" y="12356"/>
                    </a:cubicBezTo>
                    <a:cubicBezTo>
                      <a:pt x="1483" y="13733"/>
                      <a:pt x="733" y="15130"/>
                      <a:pt x="44" y="16569"/>
                    </a:cubicBezTo>
                    <a:cubicBezTo>
                      <a:pt x="0" y="16628"/>
                      <a:pt x="60" y="16687"/>
                      <a:pt x="114" y="16687"/>
                    </a:cubicBezTo>
                    <a:cubicBezTo>
                      <a:pt x="136" y="16687"/>
                      <a:pt x="157" y="16677"/>
                      <a:pt x="169" y="16653"/>
                    </a:cubicBezTo>
                    <a:cubicBezTo>
                      <a:pt x="774" y="15360"/>
                      <a:pt x="1504" y="14129"/>
                      <a:pt x="2318" y="12940"/>
                    </a:cubicBezTo>
                    <a:cubicBezTo>
                      <a:pt x="3110" y="11731"/>
                      <a:pt x="3986" y="10583"/>
                      <a:pt x="4925" y="9478"/>
                    </a:cubicBezTo>
                    <a:cubicBezTo>
                      <a:pt x="5822" y="8414"/>
                      <a:pt x="6781" y="7392"/>
                      <a:pt x="7803" y="6433"/>
                    </a:cubicBezTo>
                    <a:cubicBezTo>
                      <a:pt x="8763" y="5557"/>
                      <a:pt x="9743" y="4702"/>
                      <a:pt x="10619" y="3763"/>
                    </a:cubicBezTo>
                    <a:cubicBezTo>
                      <a:pt x="11579" y="2762"/>
                      <a:pt x="12559" y="1552"/>
                      <a:pt x="12893" y="175"/>
                    </a:cubicBezTo>
                    <a:cubicBezTo>
                      <a:pt x="12920" y="79"/>
                      <a:pt x="12829" y="1"/>
                      <a:pt x="127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187;p3"/>
              <p:cNvSpPr/>
              <p:nvPr/>
            </p:nvSpPr>
            <p:spPr>
              <a:xfrm>
                <a:off x="1053350" y="2679325"/>
                <a:ext cx="647275" cy="421000"/>
              </a:xfrm>
              <a:custGeom>
                <a:avLst/>
                <a:gdLst/>
                <a:ahLst/>
                <a:cxnLst/>
                <a:rect l="l" t="t" r="r" b="b"/>
                <a:pathLst>
                  <a:path w="25891" h="16840" extrusionOk="0">
                    <a:moveTo>
                      <a:pt x="25775" y="1"/>
                    </a:moveTo>
                    <a:cubicBezTo>
                      <a:pt x="25751" y="1"/>
                      <a:pt x="25727" y="11"/>
                      <a:pt x="25709" y="35"/>
                    </a:cubicBezTo>
                    <a:cubicBezTo>
                      <a:pt x="24770" y="1600"/>
                      <a:pt x="23185" y="2538"/>
                      <a:pt x="21558" y="3289"/>
                    </a:cubicBezTo>
                    <a:cubicBezTo>
                      <a:pt x="20599" y="3727"/>
                      <a:pt x="19598" y="4144"/>
                      <a:pt x="18617" y="4582"/>
                    </a:cubicBezTo>
                    <a:lnTo>
                      <a:pt x="15405" y="5980"/>
                    </a:lnTo>
                    <a:lnTo>
                      <a:pt x="8939" y="8796"/>
                    </a:lnTo>
                    <a:cubicBezTo>
                      <a:pt x="7021" y="9630"/>
                      <a:pt x="5081" y="10485"/>
                      <a:pt x="3412" y="11778"/>
                    </a:cubicBezTo>
                    <a:cubicBezTo>
                      <a:pt x="1973" y="12905"/>
                      <a:pt x="742" y="14385"/>
                      <a:pt x="158" y="16137"/>
                    </a:cubicBezTo>
                    <a:cubicBezTo>
                      <a:pt x="96" y="16346"/>
                      <a:pt x="33" y="16575"/>
                      <a:pt x="12" y="16805"/>
                    </a:cubicBezTo>
                    <a:cubicBezTo>
                      <a:pt x="0" y="16829"/>
                      <a:pt x="17" y="16839"/>
                      <a:pt x="32" y="16839"/>
                    </a:cubicBezTo>
                    <a:cubicBezTo>
                      <a:pt x="43" y="16839"/>
                      <a:pt x="54" y="16834"/>
                      <a:pt x="54" y="16826"/>
                    </a:cubicBezTo>
                    <a:cubicBezTo>
                      <a:pt x="304" y="15929"/>
                      <a:pt x="722" y="15074"/>
                      <a:pt x="1243" y="14302"/>
                    </a:cubicBezTo>
                    <a:cubicBezTo>
                      <a:pt x="1785" y="13551"/>
                      <a:pt x="2432" y="12863"/>
                      <a:pt x="3162" y="12258"/>
                    </a:cubicBezTo>
                    <a:cubicBezTo>
                      <a:pt x="4789" y="10944"/>
                      <a:pt x="6729" y="10047"/>
                      <a:pt x="8647" y="9213"/>
                    </a:cubicBezTo>
                    <a:cubicBezTo>
                      <a:pt x="10775" y="8295"/>
                      <a:pt x="12902" y="7356"/>
                      <a:pt x="15030" y="6439"/>
                    </a:cubicBezTo>
                    <a:cubicBezTo>
                      <a:pt x="17116" y="5542"/>
                      <a:pt x="19201" y="4645"/>
                      <a:pt x="21287" y="3727"/>
                    </a:cubicBezTo>
                    <a:cubicBezTo>
                      <a:pt x="22872" y="3018"/>
                      <a:pt x="24541" y="2163"/>
                      <a:pt x="25542" y="703"/>
                    </a:cubicBezTo>
                    <a:cubicBezTo>
                      <a:pt x="25667" y="515"/>
                      <a:pt x="25772" y="327"/>
                      <a:pt x="25876" y="119"/>
                    </a:cubicBezTo>
                    <a:cubicBezTo>
                      <a:pt x="25891" y="60"/>
                      <a:pt x="25832" y="1"/>
                      <a:pt x="2577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188;p3"/>
              <p:cNvSpPr/>
              <p:nvPr/>
            </p:nvSpPr>
            <p:spPr>
              <a:xfrm>
                <a:off x="286375" y="2552900"/>
                <a:ext cx="783300" cy="399950"/>
              </a:xfrm>
              <a:custGeom>
                <a:avLst/>
                <a:gdLst/>
                <a:ahLst/>
                <a:cxnLst/>
                <a:rect l="l" t="t" r="r" b="b"/>
                <a:pathLst>
                  <a:path w="31332" h="15998" extrusionOk="0">
                    <a:moveTo>
                      <a:pt x="4173" y="1"/>
                    </a:moveTo>
                    <a:cubicBezTo>
                      <a:pt x="3147" y="1"/>
                      <a:pt x="2122" y="125"/>
                      <a:pt x="1115" y="358"/>
                    </a:cubicBezTo>
                    <a:cubicBezTo>
                      <a:pt x="802" y="441"/>
                      <a:pt x="489" y="525"/>
                      <a:pt x="156" y="608"/>
                    </a:cubicBezTo>
                    <a:cubicBezTo>
                      <a:pt x="1" y="647"/>
                      <a:pt x="44" y="884"/>
                      <a:pt x="201" y="884"/>
                    </a:cubicBezTo>
                    <a:cubicBezTo>
                      <a:pt x="213" y="884"/>
                      <a:pt x="226" y="882"/>
                      <a:pt x="239" y="879"/>
                    </a:cubicBezTo>
                    <a:cubicBezTo>
                      <a:pt x="1366" y="546"/>
                      <a:pt x="2513" y="337"/>
                      <a:pt x="3702" y="295"/>
                    </a:cubicBezTo>
                    <a:cubicBezTo>
                      <a:pt x="3868" y="288"/>
                      <a:pt x="4036" y="285"/>
                      <a:pt x="4204" y="285"/>
                    </a:cubicBezTo>
                    <a:cubicBezTo>
                      <a:pt x="5043" y="285"/>
                      <a:pt x="5892" y="372"/>
                      <a:pt x="6726" y="546"/>
                    </a:cubicBezTo>
                    <a:cubicBezTo>
                      <a:pt x="7831" y="796"/>
                      <a:pt x="8916" y="1109"/>
                      <a:pt x="9959" y="1505"/>
                    </a:cubicBezTo>
                    <a:cubicBezTo>
                      <a:pt x="11148" y="1901"/>
                      <a:pt x="12316" y="2339"/>
                      <a:pt x="13442" y="2861"/>
                    </a:cubicBezTo>
                    <a:cubicBezTo>
                      <a:pt x="15695" y="3883"/>
                      <a:pt x="17864" y="5092"/>
                      <a:pt x="19950" y="6448"/>
                    </a:cubicBezTo>
                    <a:cubicBezTo>
                      <a:pt x="21952" y="7741"/>
                      <a:pt x="23934" y="9055"/>
                      <a:pt x="25832" y="10495"/>
                    </a:cubicBezTo>
                    <a:cubicBezTo>
                      <a:pt x="27646" y="11892"/>
                      <a:pt x="29398" y="13477"/>
                      <a:pt x="30754" y="15333"/>
                    </a:cubicBezTo>
                    <a:cubicBezTo>
                      <a:pt x="30921" y="15563"/>
                      <a:pt x="31088" y="15771"/>
                      <a:pt x="31255" y="15980"/>
                    </a:cubicBezTo>
                    <a:cubicBezTo>
                      <a:pt x="31261" y="15992"/>
                      <a:pt x="31270" y="15997"/>
                      <a:pt x="31280" y="15997"/>
                    </a:cubicBezTo>
                    <a:cubicBezTo>
                      <a:pt x="31305" y="15997"/>
                      <a:pt x="31332" y="15968"/>
                      <a:pt x="31317" y="15938"/>
                    </a:cubicBezTo>
                    <a:cubicBezTo>
                      <a:pt x="31025" y="15438"/>
                      <a:pt x="30712" y="14958"/>
                      <a:pt x="30337" y="14520"/>
                    </a:cubicBezTo>
                    <a:cubicBezTo>
                      <a:pt x="29982" y="14061"/>
                      <a:pt x="29607" y="13623"/>
                      <a:pt x="29210" y="13206"/>
                    </a:cubicBezTo>
                    <a:cubicBezTo>
                      <a:pt x="28397" y="12372"/>
                      <a:pt x="27542" y="11600"/>
                      <a:pt x="26624" y="10870"/>
                    </a:cubicBezTo>
                    <a:cubicBezTo>
                      <a:pt x="24747" y="9389"/>
                      <a:pt x="22807" y="8013"/>
                      <a:pt x="20784" y="6719"/>
                    </a:cubicBezTo>
                    <a:cubicBezTo>
                      <a:pt x="18719" y="5343"/>
                      <a:pt x="16550" y="4091"/>
                      <a:pt x="14297" y="2986"/>
                    </a:cubicBezTo>
                    <a:cubicBezTo>
                      <a:pt x="13171" y="2444"/>
                      <a:pt x="12024" y="1964"/>
                      <a:pt x="10856" y="1547"/>
                    </a:cubicBezTo>
                    <a:cubicBezTo>
                      <a:pt x="9729" y="1150"/>
                      <a:pt x="8603" y="754"/>
                      <a:pt x="7456" y="462"/>
                    </a:cubicBezTo>
                    <a:cubicBezTo>
                      <a:pt x="6455" y="191"/>
                      <a:pt x="5433" y="45"/>
                      <a:pt x="4411" y="3"/>
                    </a:cubicBezTo>
                    <a:cubicBezTo>
                      <a:pt x="4331" y="2"/>
                      <a:pt x="4252" y="1"/>
                      <a:pt x="417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189;p3"/>
              <p:cNvSpPr/>
              <p:nvPr/>
            </p:nvSpPr>
            <p:spPr>
              <a:xfrm>
                <a:off x="312675" y="3194300"/>
                <a:ext cx="738925" cy="219450"/>
              </a:xfrm>
              <a:custGeom>
                <a:avLst/>
                <a:gdLst/>
                <a:ahLst/>
                <a:cxnLst/>
                <a:rect l="l" t="t" r="r" b="b"/>
                <a:pathLst>
                  <a:path w="29557" h="8778" extrusionOk="0">
                    <a:moveTo>
                      <a:pt x="9031" y="0"/>
                    </a:moveTo>
                    <a:cubicBezTo>
                      <a:pt x="8315" y="0"/>
                      <a:pt x="7599" y="28"/>
                      <a:pt x="6884" y="85"/>
                    </a:cubicBezTo>
                    <a:cubicBezTo>
                      <a:pt x="5799" y="169"/>
                      <a:pt x="4735" y="336"/>
                      <a:pt x="3672" y="565"/>
                    </a:cubicBezTo>
                    <a:cubicBezTo>
                      <a:pt x="2608" y="795"/>
                      <a:pt x="1586" y="1212"/>
                      <a:pt x="668" y="1817"/>
                    </a:cubicBezTo>
                    <a:cubicBezTo>
                      <a:pt x="564" y="1879"/>
                      <a:pt x="439" y="1963"/>
                      <a:pt x="334" y="2046"/>
                    </a:cubicBezTo>
                    <a:cubicBezTo>
                      <a:pt x="230" y="2150"/>
                      <a:pt x="147" y="2255"/>
                      <a:pt x="63" y="2380"/>
                    </a:cubicBezTo>
                    <a:cubicBezTo>
                      <a:pt x="1" y="2484"/>
                      <a:pt x="22" y="2588"/>
                      <a:pt x="105" y="2672"/>
                    </a:cubicBezTo>
                    <a:cubicBezTo>
                      <a:pt x="142" y="2721"/>
                      <a:pt x="200" y="2741"/>
                      <a:pt x="258" y="2741"/>
                    </a:cubicBezTo>
                    <a:cubicBezTo>
                      <a:pt x="300" y="2741"/>
                      <a:pt x="342" y="2731"/>
                      <a:pt x="376" y="2713"/>
                    </a:cubicBezTo>
                    <a:cubicBezTo>
                      <a:pt x="501" y="2672"/>
                      <a:pt x="626" y="2609"/>
                      <a:pt x="731" y="2547"/>
                    </a:cubicBezTo>
                    <a:cubicBezTo>
                      <a:pt x="856" y="2484"/>
                      <a:pt x="981" y="2401"/>
                      <a:pt x="1106" y="2317"/>
                    </a:cubicBezTo>
                    <a:cubicBezTo>
                      <a:pt x="1336" y="2192"/>
                      <a:pt x="1544" y="2067"/>
                      <a:pt x="1794" y="1963"/>
                    </a:cubicBezTo>
                    <a:cubicBezTo>
                      <a:pt x="2253" y="1733"/>
                      <a:pt x="2733" y="1545"/>
                      <a:pt x="3234" y="1399"/>
                    </a:cubicBezTo>
                    <a:cubicBezTo>
                      <a:pt x="4256" y="1107"/>
                      <a:pt x="5278" y="899"/>
                      <a:pt x="6341" y="795"/>
                    </a:cubicBezTo>
                    <a:cubicBezTo>
                      <a:pt x="7353" y="680"/>
                      <a:pt x="8370" y="622"/>
                      <a:pt x="9387" y="622"/>
                    </a:cubicBezTo>
                    <a:cubicBezTo>
                      <a:pt x="10403" y="622"/>
                      <a:pt x="11420" y="680"/>
                      <a:pt x="12432" y="795"/>
                    </a:cubicBezTo>
                    <a:cubicBezTo>
                      <a:pt x="14434" y="1024"/>
                      <a:pt x="16395" y="1483"/>
                      <a:pt x="18314" y="2129"/>
                    </a:cubicBezTo>
                    <a:cubicBezTo>
                      <a:pt x="20233" y="2776"/>
                      <a:pt x="22089" y="3631"/>
                      <a:pt x="23841" y="4674"/>
                    </a:cubicBezTo>
                    <a:cubicBezTo>
                      <a:pt x="24717" y="5175"/>
                      <a:pt x="25572" y="5759"/>
                      <a:pt x="26386" y="6363"/>
                    </a:cubicBezTo>
                    <a:cubicBezTo>
                      <a:pt x="27220" y="6968"/>
                      <a:pt x="27971" y="7636"/>
                      <a:pt x="28784" y="8262"/>
                    </a:cubicBezTo>
                    <a:cubicBezTo>
                      <a:pt x="28972" y="8428"/>
                      <a:pt x="29181" y="8574"/>
                      <a:pt x="29368" y="8741"/>
                    </a:cubicBezTo>
                    <a:cubicBezTo>
                      <a:pt x="29389" y="8767"/>
                      <a:pt x="29412" y="8777"/>
                      <a:pt x="29434" y="8777"/>
                    </a:cubicBezTo>
                    <a:cubicBezTo>
                      <a:pt x="29501" y="8777"/>
                      <a:pt x="29556" y="8679"/>
                      <a:pt x="29493" y="8616"/>
                    </a:cubicBezTo>
                    <a:cubicBezTo>
                      <a:pt x="29139" y="8241"/>
                      <a:pt x="28805" y="7844"/>
                      <a:pt x="28451" y="7469"/>
                    </a:cubicBezTo>
                    <a:cubicBezTo>
                      <a:pt x="28075" y="7114"/>
                      <a:pt x="27658" y="6781"/>
                      <a:pt x="27262" y="6468"/>
                    </a:cubicBezTo>
                    <a:cubicBezTo>
                      <a:pt x="26448" y="5800"/>
                      <a:pt x="25614" y="5195"/>
                      <a:pt x="24738" y="4632"/>
                    </a:cubicBezTo>
                    <a:cubicBezTo>
                      <a:pt x="21213" y="2380"/>
                      <a:pt x="17271" y="899"/>
                      <a:pt x="13141" y="294"/>
                    </a:cubicBezTo>
                    <a:cubicBezTo>
                      <a:pt x="11771" y="102"/>
                      <a:pt x="10401" y="0"/>
                      <a:pt x="903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190;p3"/>
              <p:cNvSpPr/>
              <p:nvPr/>
            </p:nvSpPr>
            <p:spPr>
              <a:xfrm>
                <a:off x="1042700" y="3243875"/>
                <a:ext cx="584025" cy="238725"/>
              </a:xfrm>
              <a:custGeom>
                <a:avLst/>
                <a:gdLst/>
                <a:ahLst/>
                <a:cxnLst/>
                <a:rect l="l" t="t" r="r" b="b"/>
                <a:pathLst>
                  <a:path w="23361" h="9549" extrusionOk="0">
                    <a:moveTo>
                      <a:pt x="21776" y="0"/>
                    </a:moveTo>
                    <a:cubicBezTo>
                      <a:pt x="21296" y="21"/>
                      <a:pt x="20837" y="42"/>
                      <a:pt x="20378" y="63"/>
                    </a:cubicBezTo>
                    <a:cubicBezTo>
                      <a:pt x="19461" y="105"/>
                      <a:pt x="18543" y="167"/>
                      <a:pt x="17625" y="251"/>
                    </a:cubicBezTo>
                    <a:cubicBezTo>
                      <a:pt x="15790" y="418"/>
                      <a:pt x="13954" y="689"/>
                      <a:pt x="12140" y="1085"/>
                    </a:cubicBezTo>
                    <a:cubicBezTo>
                      <a:pt x="10346" y="1440"/>
                      <a:pt x="8573" y="1982"/>
                      <a:pt x="6883" y="2670"/>
                    </a:cubicBezTo>
                    <a:cubicBezTo>
                      <a:pt x="5298" y="3275"/>
                      <a:pt x="3817" y="4109"/>
                      <a:pt x="2482" y="5131"/>
                    </a:cubicBezTo>
                    <a:cubicBezTo>
                      <a:pt x="1794" y="5674"/>
                      <a:pt x="1231" y="6320"/>
                      <a:pt x="772" y="7050"/>
                    </a:cubicBezTo>
                    <a:cubicBezTo>
                      <a:pt x="272" y="7739"/>
                      <a:pt x="21" y="8573"/>
                      <a:pt x="0" y="9428"/>
                    </a:cubicBezTo>
                    <a:cubicBezTo>
                      <a:pt x="0" y="9506"/>
                      <a:pt x="60" y="9548"/>
                      <a:pt x="119" y="9548"/>
                    </a:cubicBezTo>
                    <a:cubicBezTo>
                      <a:pt x="170" y="9548"/>
                      <a:pt x="220" y="9517"/>
                      <a:pt x="230" y="9449"/>
                    </a:cubicBezTo>
                    <a:cubicBezTo>
                      <a:pt x="397" y="8740"/>
                      <a:pt x="668" y="8051"/>
                      <a:pt x="1043" y="7426"/>
                    </a:cubicBezTo>
                    <a:cubicBezTo>
                      <a:pt x="1460" y="6800"/>
                      <a:pt x="1961" y="6258"/>
                      <a:pt x="2524" y="5799"/>
                    </a:cubicBezTo>
                    <a:cubicBezTo>
                      <a:pt x="3776" y="4818"/>
                      <a:pt x="5173" y="4026"/>
                      <a:pt x="6675" y="3463"/>
                    </a:cubicBezTo>
                    <a:cubicBezTo>
                      <a:pt x="9991" y="2086"/>
                      <a:pt x="13537" y="1356"/>
                      <a:pt x="17104" y="981"/>
                    </a:cubicBezTo>
                    <a:cubicBezTo>
                      <a:pt x="18126" y="897"/>
                      <a:pt x="19127" y="814"/>
                      <a:pt x="20128" y="751"/>
                    </a:cubicBezTo>
                    <a:cubicBezTo>
                      <a:pt x="20649" y="730"/>
                      <a:pt x="21171" y="689"/>
                      <a:pt x="21671" y="668"/>
                    </a:cubicBezTo>
                    <a:cubicBezTo>
                      <a:pt x="21943" y="668"/>
                      <a:pt x="22193" y="647"/>
                      <a:pt x="22443" y="626"/>
                    </a:cubicBezTo>
                    <a:cubicBezTo>
                      <a:pt x="22568" y="626"/>
                      <a:pt x="22694" y="605"/>
                      <a:pt x="22819" y="605"/>
                    </a:cubicBezTo>
                    <a:cubicBezTo>
                      <a:pt x="22944" y="564"/>
                      <a:pt x="23090" y="522"/>
                      <a:pt x="23194" y="459"/>
                    </a:cubicBezTo>
                    <a:cubicBezTo>
                      <a:pt x="23361" y="397"/>
                      <a:pt x="23298" y="167"/>
                      <a:pt x="23152" y="105"/>
                    </a:cubicBezTo>
                    <a:cubicBezTo>
                      <a:pt x="22944" y="42"/>
                      <a:pt x="22694" y="0"/>
                      <a:pt x="224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191;p3"/>
              <p:cNvSpPr/>
              <p:nvPr/>
            </p:nvSpPr>
            <p:spPr>
              <a:xfrm>
                <a:off x="503000" y="2638475"/>
                <a:ext cx="536050" cy="476950"/>
              </a:xfrm>
              <a:custGeom>
                <a:avLst/>
                <a:gdLst/>
                <a:ahLst/>
                <a:cxnLst/>
                <a:rect l="l" t="t" r="r" b="b"/>
                <a:pathLst>
                  <a:path w="21442" h="19078" extrusionOk="0">
                    <a:moveTo>
                      <a:pt x="7113" y="1"/>
                    </a:moveTo>
                    <a:cubicBezTo>
                      <a:pt x="5403" y="1"/>
                      <a:pt x="3630" y="439"/>
                      <a:pt x="2274" y="1482"/>
                    </a:cubicBezTo>
                    <a:cubicBezTo>
                      <a:pt x="918" y="2525"/>
                      <a:pt x="1" y="4214"/>
                      <a:pt x="105" y="5924"/>
                    </a:cubicBezTo>
                    <a:cubicBezTo>
                      <a:pt x="188" y="7718"/>
                      <a:pt x="1294" y="9282"/>
                      <a:pt x="2524" y="10596"/>
                    </a:cubicBezTo>
                    <a:cubicBezTo>
                      <a:pt x="5591" y="13788"/>
                      <a:pt x="9554" y="15915"/>
                      <a:pt x="13683" y="17375"/>
                    </a:cubicBezTo>
                    <a:cubicBezTo>
                      <a:pt x="15853" y="18147"/>
                      <a:pt x="18084" y="18710"/>
                      <a:pt x="20379" y="19044"/>
                    </a:cubicBezTo>
                    <a:cubicBezTo>
                      <a:pt x="20535" y="19066"/>
                      <a:pt x="20662" y="19077"/>
                      <a:pt x="20767" y="19077"/>
                    </a:cubicBezTo>
                    <a:cubicBezTo>
                      <a:pt x="21441" y="19077"/>
                      <a:pt x="21118" y="18610"/>
                      <a:pt x="21046" y="17688"/>
                    </a:cubicBezTo>
                    <a:cubicBezTo>
                      <a:pt x="20942" y="16478"/>
                      <a:pt x="20775" y="15289"/>
                      <a:pt x="20545" y="14101"/>
                    </a:cubicBezTo>
                    <a:cubicBezTo>
                      <a:pt x="20045" y="11514"/>
                      <a:pt x="19211" y="8970"/>
                      <a:pt x="17834" y="6717"/>
                    </a:cubicBezTo>
                    <a:cubicBezTo>
                      <a:pt x="15540" y="2942"/>
                      <a:pt x="11514" y="22"/>
                      <a:pt x="711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192;p3"/>
              <p:cNvSpPr/>
              <p:nvPr/>
            </p:nvSpPr>
            <p:spPr>
              <a:xfrm>
                <a:off x="588625" y="2721925"/>
                <a:ext cx="478600" cy="513825"/>
              </a:xfrm>
              <a:custGeom>
                <a:avLst/>
                <a:gdLst/>
                <a:ahLst/>
                <a:cxnLst/>
                <a:rect l="l" t="t" r="r" b="b"/>
                <a:pathLst>
                  <a:path w="19144" h="20553" extrusionOk="0">
                    <a:moveTo>
                      <a:pt x="205" y="1"/>
                    </a:moveTo>
                    <a:cubicBezTo>
                      <a:pt x="42" y="1"/>
                      <a:pt x="0" y="264"/>
                      <a:pt x="163" y="355"/>
                    </a:cubicBezTo>
                    <a:cubicBezTo>
                      <a:pt x="977" y="855"/>
                      <a:pt x="1874" y="1272"/>
                      <a:pt x="2729" y="1731"/>
                    </a:cubicBezTo>
                    <a:cubicBezTo>
                      <a:pt x="3563" y="2190"/>
                      <a:pt x="4418" y="2670"/>
                      <a:pt x="5252" y="3170"/>
                    </a:cubicBezTo>
                    <a:cubicBezTo>
                      <a:pt x="6921" y="4151"/>
                      <a:pt x="8506" y="5235"/>
                      <a:pt x="10029" y="6445"/>
                    </a:cubicBezTo>
                    <a:cubicBezTo>
                      <a:pt x="11489" y="7592"/>
                      <a:pt x="12824" y="8906"/>
                      <a:pt x="14034" y="10304"/>
                    </a:cubicBezTo>
                    <a:cubicBezTo>
                      <a:pt x="15202" y="11680"/>
                      <a:pt x="16203" y="13182"/>
                      <a:pt x="17016" y="14788"/>
                    </a:cubicBezTo>
                    <a:cubicBezTo>
                      <a:pt x="17809" y="16373"/>
                      <a:pt x="18393" y="18063"/>
                      <a:pt x="18706" y="19815"/>
                    </a:cubicBezTo>
                    <a:cubicBezTo>
                      <a:pt x="18747" y="20023"/>
                      <a:pt x="18810" y="20253"/>
                      <a:pt x="18873" y="20461"/>
                    </a:cubicBezTo>
                    <a:cubicBezTo>
                      <a:pt x="18890" y="20524"/>
                      <a:pt x="18943" y="20552"/>
                      <a:pt x="18997" y="20552"/>
                    </a:cubicBezTo>
                    <a:cubicBezTo>
                      <a:pt x="19069" y="20552"/>
                      <a:pt x="19144" y="20503"/>
                      <a:pt x="19144" y="20420"/>
                    </a:cubicBezTo>
                    <a:cubicBezTo>
                      <a:pt x="19144" y="19961"/>
                      <a:pt x="19081" y="19523"/>
                      <a:pt x="18977" y="19085"/>
                    </a:cubicBezTo>
                    <a:cubicBezTo>
                      <a:pt x="18893" y="18647"/>
                      <a:pt x="18768" y="18188"/>
                      <a:pt x="18643" y="17750"/>
                    </a:cubicBezTo>
                    <a:cubicBezTo>
                      <a:pt x="18393" y="16895"/>
                      <a:pt x="18080" y="16060"/>
                      <a:pt x="17705" y="15247"/>
                    </a:cubicBezTo>
                    <a:cubicBezTo>
                      <a:pt x="16933" y="13578"/>
                      <a:pt x="15973" y="12014"/>
                      <a:pt x="14826" y="10596"/>
                    </a:cubicBezTo>
                    <a:cubicBezTo>
                      <a:pt x="13658" y="9136"/>
                      <a:pt x="12344" y="7801"/>
                      <a:pt x="10926" y="6612"/>
                    </a:cubicBezTo>
                    <a:cubicBezTo>
                      <a:pt x="9403" y="5340"/>
                      <a:pt x="7818" y="4192"/>
                      <a:pt x="6129" y="3170"/>
                    </a:cubicBezTo>
                    <a:cubicBezTo>
                      <a:pt x="4460" y="2128"/>
                      <a:pt x="2729" y="1210"/>
                      <a:pt x="977" y="313"/>
                    </a:cubicBezTo>
                    <a:cubicBezTo>
                      <a:pt x="747" y="188"/>
                      <a:pt x="518" y="104"/>
                      <a:pt x="288" y="21"/>
                    </a:cubicBezTo>
                    <a:cubicBezTo>
                      <a:pt x="258" y="7"/>
                      <a:pt x="230" y="1"/>
                      <a:pt x="2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193;p3"/>
              <p:cNvSpPr/>
              <p:nvPr/>
            </p:nvSpPr>
            <p:spPr>
              <a:xfrm>
                <a:off x="1370150" y="2612925"/>
                <a:ext cx="186725" cy="247350"/>
              </a:xfrm>
              <a:custGeom>
                <a:avLst/>
                <a:gdLst/>
                <a:ahLst/>
                <a:cxnLst/>
                <a:rect l="l" t="t" r="r" b="b"/>
                <a:pathLst>
                  <a:path w="7469" h="9894" extrusionOk="0">
                    <a:moveTo>
                      <a:pt x="4" y="9885"/>
                    </a:moveTo>
                    <a:cubicBezTo>
                      <a:pt x="3" y="9886"/>
                      <a:pt x="2" y="9887"/>
                      <a:pt x="1" y="9887"/>
                    </a:cubicBezTo>
                    <a:cubicBezTo>
                      <a:pt x="2" y="9887"/>
                      <a:pt x="3" y="9886"/>
                      <a:pt x="4" y="9885"/>
                    </a:cubicBezTo>
                    <a:close/>
                    <a:moveTo>
                      <a:pt x="7405" y="1"/>
                    </a:moveTo>
                    <a:cubicBezTo>
                      <a:pt x="6634" y="209"/>
                      <a:pt x="6842" y="1336"/>
                      <a:pt x="6738" y="1920"/>
                    </a:cubicBezTo>
                    <a:cubicBezTo>
                      <a:pt x="6550" y="2837"/>
                      <a:pt x="5925" y="3547"/>
                      <a:pt x="5257" y="4151"/>
                    </a:cubicBezTo>
                    <a:cubicBezTo>
                      <a:pt x="4569" y="4735"/>
                      <a:pt x="3714" y="5236"/>
                      <a:pt x="2984" y="5820"/>
                    </a:cubicBezTo>
                    <a:cubicBezTo>
                      <a:pt x="2629" y="6112"/>
                      <a:pt x="2316" y="6446"/>
                      <a:pt x="2045" y="6800"/>
                    </a:cubicBezTo>
                    <a:cubicBezTo>
                      <a:pt x="1836" y="7113"/>
                      <a:pt x="1628" y="7426"/>
                      <a:pt x="1461" y="7781"/>
                    </a:cubicBezTo>
                    <a:cubicBezTo>
                      <a:pt x="1252" y="8177"/>
                      <a:pt x="1023" y="8594"/>
                      <a:pt x="773" y="8970"/>
                    </a:cubicBezTo>
                    <a:cubicBezTo>
                      <a:pt x="586" y="9323"/>
                      <a:pt x="315" y="9635"/>
                      <a:pt x="4" y="9885"/>
                    </a:cubicBezTo>
                    <a:lnTo>
                      <a:pt x="4" y="9885"/>
                    </a:lnTo>
                    <a:cubicBezTo>
                      <a:pt x="8" y="9882"/>
                      <a:pt x="14" y="9881"/>
                      <a:pt x="21" y="9881"/>
                    </a:cubicBezTo>
                    <a:cubicBezTo>
                      <a:pt x="46" y="9881"/>
                      <a:pt x="82" y="9893"/>
                      <a:pt x="106" y="9893"/>
                    </a:cubicBezTo>
                    <a:cubicBezTo>
                      <a:pt x="115" y="9893"/>
                      <a:pt x="122" y="9892"/>
                      <a:pt x="126" y="9887"/>
                    </a:cubicBezTo>
                    <a:cubicBezTo>
                      <a:pt x="418" y="9679"/>
                      <a:pt x="668" y="9428"/>
                      <a:pt x="856" y="9116"/>
                    </a:cubicBezTo>
                    <a:cubicBezTo>
                      <a:pt x="1086" y="8761"/>
                      <a:pt x="1315" y="8406"/>
                      <a:pt x="1503" y="8052"/>
                    </a:cubicBezTo>
                    <a:cubicBezTo>
                      <a:pt x="1690" y="7718"/>
                      <a:pt x="1857" y="7384"/>
                      <a:pt x="2045" y="7072"/>
                    </a:cubicBezTo>
                    <a:cubicBezTo>
                      <a:pt x="2295" y="6696"/>
                      <a:pt x="2587" y="6342"/>
                      <a:pt x="2921" y="6050"/>
                    </a:cubicBezTo>
                    <a:cubicBezTo>
                      <a:pt x="4235" y="4861"/>
                      <a:pt x="6217" y="4089"/>
                      <a:pt x="6780" y="2253"/>
                    </a:cubicBezTo>
                    <a:cubicBezTo>
                      <a:pt x="6884" y="1815"/>
                      <a:pt x="6947" y="1377"/>
                      <a:pt x="6947" y="919"/>
                    </a:cubicBezTo>
                    <a:cubicBezTo>
                      <a:pt x="6988" y="564"/>
                      <a:pt x="7093" y="147"/>
                      <a:pt x="74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194;p3"/>
              <p:cNvSpPr/>
              <p:nvPr/>
            </p:nvSpPr>
            <p:spPr>
              <a:xfrm>
                <a:off x="1585525" y="2611900"/>
                <a:ext cx="72500" cy="160100"/>
              </a:xfrm>
              <a:custGeom>
                <a:avLst/>
                <a:gdLst/>
                <a:ahLst/>
                <a:cxnLst/>
                <a:rect l="l" t="t" r="r" b="b"/>
                <a:pathLst>
                  <a:path w="2900" h="6404" extrusionOk="0">
                    <a:moveTo>
                      <a:pt x="2461" y="0"/>
                    </a:moveTo>
                    <a:cubicBezTo>
                      <a:pt x="2461" y="0"/>
                      <a:pt x="2378" y="84"/>
                      <a:pt x="2399" y="104"/>
                    </a:cubicBezTo>
                    <a:cubicBezTo>
                      <a:pt x="2503" y="292"/>
                      <a:pt x="2587" y="501"/>
                      <a:pt x="2670" y="688"/>
                    </a:cubicBezTo>
                    <a:cubicBezTo>
                      <a:pt x="2733" y="918"/>
                      <a:pt x="2753" y="1147"/>
                      <a:pt x="2733" y="1377"/>
                    </a:cubicBezTo>
                    <a:cubicBezTo>
                      <a:pt x="2691" y="1877"/>
                      <a:pt x="2545" y="2336"/>
                      <a:pt x="2315" y="2774"/>
                    </a:cubicBezTo>
                    <a:cubicBezTo>
                      <a:pt x="1857" y="3608"/>
                      <a:pt x="1106" y="4276"/>
                      <a:pt x="584" y="5068"/>
                    </a:cubicBezTo>
                    <a:cubicBezTo>
                      <a:pt x="292" y="5465"/>
                      <a:pt x="104" y="5924"/>
                      <a:pt x="0" y="6403"/>
                    </a:cubicBezTo>
                    <a:cubicBezTo>
                      <a:pt x="0" y="6403"/>
                      <a:pt x="63" y="6362"/>
                      <a:pt x="84" y="6341"/>
                    </a:cubicBezTo>
                    <a:cubicBezTo>
                      <a:pt x="292" y="5319"/>
                      <a:pt x="1022" y="4547"/>
                      <a:pt x="1648" y="3754"/>
                    </a:cubicBezTo>
                    <a:cubicBezTo>
                      <a:pt x="2211" y="3066"/>
                      <a:pt x="2733" y="2294"/>
                      <a:pt x="2837" y="1377"/>
                    </a:cubicBezTo>
                    <a:cubicBezTo>
                      <a:pt x="2899" y="939"/>
                      <a:pt x="2837" y="334"/>
                      <a:pt x="246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195;p3"/>
              <p:cNvSpPr/>
              <p:nvPr/>
            </p:nvSpPr>
            <p:spPr>
              <a:xfrm>
                <a:off x="1524000" y="2786650"/>
                <a:ext cx="219025" cy="34550"/>
              </a:xfrm>
              <a:custGeom>
                <a:avLst/>
                <a:gdLst/>
                <a:ahLst/>
                <a:cxnLst/>
                <a:rect l="l" t="t" r="r" b="b"/>
                <a:pathLst>
                  <a:path w="8761" h="1382" extrusionOk="0">
                    <a:moveTo>
                      <a:pt x="42" y="252"/>
                    </a:moveTo>
                    <a:cubicBezTo>
                      <a:pt x="28" y="257"/>
                      <a:pt x="14" y="263"/>
                      <a:pt x="0" y="269"/>
                    </a:cubicBezTo>
                    <a:lnTo>
                      <a:pt x="0" y="289"/>
                    </a:lnTo>
                    <a:cubicBezTo>
                      <a:pt x="16" y="281"/>
                      <a:pt x="29" y="267"/>
                      <a:pt x="42" y="252"/>
                    </a:cubicBezTo>
                    <a:close/>
                    <a:moveTo>
                      <a:pt x="1246" y="0"/>
                    </a:moveTo>
                    <a:cubicBezTo>
                      <a:pt x="859" y="0"/>
                      <a:pt x="475" y="70"/>
                      <a:pt x="104" y="206"/>
                    </a:cubicBezTo>
                    <a:cubicBezTo>
                      <a:pt x="79" y="206"/>
                      <a:pt x="61" y="229"/>
                      <a:pt x="42" y="252"/>
                    </a:cubicBezTo>
                    <a:lnTo>
                      <a:pt x="42" y="252"/>
                    </a:lnTo>
                    <a:cubicBezTo>
                      <a:pt x="344" y="137"/>
                      <a:pt x="652" y="89"/>
                      <a:pt x="960" y="89"/>
                    </a:cubicBezTo>
                    <a:cubicBezTo>
                      <a:pt x="1853" y="89"/>
                      <a:pt x="2755" y="489"/>
                      <a:pt x="3567" y="811"/>
                    </a:cubicBezTo>
                    <a:cubicBezTo>
                      <a:pt x="4151" y="1082"/>
                      <a:pt x="4776" y="1270"/>
                      <a:pt x="5402" y="1353"/>
                    </a:cubicBezTo>
                    <a:cubicBezTo>
                      <a:pt x="5537" y="1372"/>
                      <a:pt x="5672" y="1382"/>
                      <a:pt x="5807" y="1382"/>
                    </a:cubicBezTo>
                    <a:cubicBezTo>
                      <a:pt x="6254" y="1382"/>
                      <a:pt x="6696" y="1279"/>
                      <a:pt x="7112" y="1103"/>
                    </a:cubicBezTo>
                    <a:cubicBezTo>
                      <a:pt x="7676" y="832"/>
                      <a:pt x="8197" y="477"/>
                      <a:pt x="8698" y="81"/>
                    </a:cubicBezTo>
                    <a:cubicBezTo>
                      <a:pt x="8719" y="60"/>
                      <a:pt x="8739" y="39"/>
                      <a:pt x="8760" y="18"/>
                    </a:cubicBezTo>
                    <a:lnTo>
                      <a:pt x="8760" y="18"/>
                    </a:lnTo>
                    <a:cubicBezTo>
                      <a:pt x="8301" y="373"/>
                      <a:pt x="7822" y="686"/>
                      <a:pt x="7300" y="957"/>
                    </a:cubicBezTo>
                    <a:cubicBezTo>
                      <a:pt x="6865" y="1150"/>
                      <a:pt x="6406" y="1256"/>
                      <a:pt x="5941" y="1256"/>
                    </a:cubicBezTo>
                    <a:cubicBezTo>
                      <a:pt x="5803" y="1256"/>
                      <a:pt x="5665" y="1247"/>
                      <a:pt x="5527" y="1228"/>
                    </a:cubicBezTo>
                    <a:cubicBezTo>
                      <a:pt x="4297" y="1082"/>
                      <a:pt x="3233" y="394"/>
                      <a:pt x="2044" y="102"/>
                    </a:cubicBezTo>
                    <a:cubicBezTo>
                      <a:pt x="1780" y="34"/>
                      <a:pt x="1513" y="0"/>
                      <a:pt x="124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196;p3"/>
              <p:cNvSpPr/>
              <p:nvPr/>
            </p:nvSpPr>
            <p:spPr>
              <a:xfrm>
                <a:off x="1444475" y="2839275"/>
                <a:ext cx="209900" cy="65450"/>
              </a:xfrm>
              <a:custGeom>
                <a:avLst/>
                <a:gdLst/>
                <a:ahLst/>
                <a:cxnLst/>
                <a:rect l="l" t="t" r="r" b="b"/>
                <a:pathLst>
                  <a:path w="8396" h="2618" extrusionOk="0">
                    <a:moveTo>
                      <a:pt x="871" y="1"/>
                    </a:moveTo>
                    <a:cubicBezTo>
                      <a:pt x="586" y="1"/>
                      <a:pt x="300" y="64"/>
                      <a:pt x="31" y="187"/>
                    </a:cubicBezTo>
                    <a:cubicBezTo>
                      <a:pt x="5" y="204"/>
                      <a:pt x="1" y="211"/>
                      <a:pt x="8" y="211"/>
                    </a:cubicBezTo>
                    <a:cubicBezTo>
                      <a:pt x="18" y="211"/>
                      <a:pt x="49" y="199"/>
                      <a:pt x="73" y="187"/>
                    </a:cubicBezTo>
                    <a:lnTo>
                      <a:pt x="73" y="208"/>
                    </a:lnTo>
                    <a:cubicBezTo>
                      <a:pt x="263" y="105"/>
                      <a:pt x="464" y="64"/>
                      <a:pt x="666" y="64"/>
                    </a:cubicBezTo>
                    <a:cubicBezTo>
                      <a:pt x="1041" y="64"/>
                      <a:pt x="1424" y="205"/>
                      <a:pt x="1763" y="354"/>
                    </a:cubicBezTo>
                    <a:cubicBezTo>
                      <a:pt x="2284" y="583"/>
                      <a:pt x="2806" y="854"/>
                      <a:pt x="3306" y="1146"/>
                    </a:cubicBezTo>
                    <a:cubicBezTo>
                      <a:pt x="4307" y="1688"/>
                      <a:pt x="5308" y="2272"/>
                      <a:pt x="6456" y="2502"/>
                    </a:cubicBezTo>
                    <a:cubicBezTo>
                      <a:pt x="6772" y="2581"/>
                      <a:pt x="7095" y="2617"/>
                      <a:pt x="7420" y="2617"/>
                    </a:cubicBezTo>
                    <a:cubicBezTo>
                      <a:pt x="7695" y="2617"/>
                      <a:pt x="7972" y="2591"/>
                      <a:pt x="8249" y="2544"/>
                    </a:cubicBezTo>
                    <a:cubicBezTo>
                      <a:pt x="8270" y="2544"/>
                      <a:pt x="8395" y="2460"/>
                      <a:pt x="8333" y="2460"/>
                    </a:cubicBezTo>
                    <a:cubicBezTo>
                      <a:pt x="8092" y="2492"/>
                      <a:pt x="7854" y="2509"/>
                      <a:pt x="7618" y="2509"/>
                    </a:cubicBezTo>
                    <a:cubicBezTo>
                      <a:pt x="7241" y="2509"/>
                      <a:pt x="6869" y="2467"/>
                      <a:pt x="6497" y="2377"/>
                    </a:cubicBezTo>
                    <a:cubicBezTo>
                      <a:pt x="5913" y="2231"/>
                      <a:pt x="5329" y="2022"/>
                      <a:pt x="4808" y="1751"/>
                    </a:cubicBezTo>
                    <a:cubicBezTo>
                      <a:pt x="4266" y="1501"/>
                      <a:pt x="3744" y="1188"/>
                      <a:pt x="3223" y="917"/>
                    </a:cubicBezTo>
                    <a:cubicBezTo>
                      <a:pt x="2701" y="604"/>
                      <a:pt x="2159" y="354"/>
                      <a:pt x="1596" y="145"/>
                    </a:cubicBezTo>
                    <a:cubicBezTo>
                      <a:pt x="1363" y="48"/>
                      <a:pt x="1117" y="1"/>
                      <a:pt x="87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197;p3"/>
              <p:cNvSpPr/>
              <p:nvPr/>
            </p:nvSpPr>
            <p:spPr>
              <a:xfrm>
                <a:off x="1306725" y="2882175"/>
                <a:ext cx="246975" cy="95000"/>
              </a:xfrm>
              <a:custGeom>
                <a:avLst/>
                <a:gdLst/>
                <a:ahLst/>
                <a:cxnLst/>
                <a:rect l="l" t="t" r="r" b="b"/>
                <a:pathLst>
                  <a:path w="9879" h="3800" extrusionOk="0">
                    <a:moveTo>
                      <a:pt x="1233" y="0"/>
                    </a:moveTo>
                    <a:cubicBezTo>
                      <a:pt x="844" y="0"/>
                      <a:pt x="454" y="69"/>
                      <a:pt x="77" y="202"/>
                    </a:cubicBezTo>
                    <a:cubicBezTo>
                      <a:pt x="77" y="202"/>
                      <a:pt x="0" y="248"/>
                      <a:pt x="5" y="248"/>
                    </a:cubicBezTo>
                    <a:cubicBezTo>
                      <a:pt x="5" y="248"/>
                      <a:pt x="8" y="247"/>
                      <a:pt x="14" y="244"/>
                    </a:cubicBezTo>
                    <a:lnTo>
                      <a:pt x="14" y="264"/>
                    </a:lnTo>
                    <a:cubicBezTo>
                      <a:pt x="348" y="150"/>
                      <a:pt x="692" y="92"/>
                      <a:pt x="1036" y="92"/>
                    </a:cubicBezTo>
                    <a:cubicBezTo>
                      <a:pt x="1380" y="92"/>
                      <a:pt x="1725" y="150"/>
                      <a:pt x="2058" y="264"/>
                    </a:cubicBezTo>
                    <a:cubicBezTo>
                      <a:pt x="2726" y="536"/>
                      <a:pt x="3351" y="911"/>
                      <a:pt x="3915" y="1370"/>
                    </a:cubicBezTo>
                    <a:cubicBezTo>
                      <a:pt x="5062" y="2246"/>
                      <a:pt x="6146" y="3247"/>
                      <a:pt x="7565" y="3643"/>
                    </a:cubicBezTo>
                    <a:cubicBezTo>
                      <a:pt x="7893" y="3747"/>
                      <a:pt x="8234" y="3799"/>
                      <a:pt x="8577" y="3799"/>
                    </a:cubicBezTo>
                    <a:cubicBezTo>
                      <a:pt x="8995" y="3799"/>
                      <a:pt x="9416" y="3721"/>
                      <a:pt x="9817" y="3560"/>
                    </a:cubicBezTo>
                    <a:cubicBezTo>
                      <a:pt x="9817" y="3560"/>
                      <a:pt x="9879" y="3514"/>
                      <a:pt x="9870" y="3514"/>
                    </a:cubicBezTo>
                    <a:cubicBezTo>
                      <a:pt x="9868" y="3514"/>
                      <a:pt x="9865" y="3515"/>
                      <a:pt x="9859" y="3518"/>
                    </a:cubicBezTo>
                    <a:cubicBezTo>
                      <a:pt x="9517" y="3634"/>
                      <a:pt x="9173" y="3685"/>
                      <a:pt x="8831" y="3685"/>
                    </a:cubicBezTo>
                    <a:cubicBezTo>
                      <a:pt x="7754" y="3685"/>
                      <a:pt x="6699" y="3176"/>
                      <a:pt x="5813" y="2559"/>
                    </a:cubicBezTo>
                    <a:cubicBezTo>
                      <a:pt x="4665" y="1745"/>
                      <a:pt x="3602" y="640"/>
                      <a:pt x="2246" y="160"/>
                    </a:cubicBezTo>
                    <a:cubicBezTo>
                      <a:pt x="1914" y="53"/>
                      <a:pt x="1574" y="0"/>
                      <a:pt x="123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198;p3"/>
              <p:cNvSpPr/>
              <p:nvPr/>
            </p:nvSpPr>
            <p:spPr>
              <a:xfrm>
                <a:off x="1292475" y="2690100"/>
                <a:ext cx="80325" cy="204950"/>
              </a:xfrm>
              <a:custGeom>
                <a:avLst/>
                <a:gdLst/>
                <a:ahLst/>
                <a:cxnLst/>
                <a:rect l="l" t="t" r="r" b="b"/>
                <a:pathLst>
                  <a:path w="3213" h="8198" extrusionOk="0">
                    <a:moveTo>
                      <a:pt x="3108" y="1"/>
                    </a:moveTo>
                    <a:cubicBezTo>
                      <a:pt x="2649" y="293"/>
                      <a:pt x="2274" y="731"/>
                      <a:pt x="2065" y="1231"/>
                    </a:cubicBezTo>
                    <a:cubicBezTo>
                      <a:pt x="1857" y="1815"/>
                      <a:pt x="1794" y="2462"/>
                      <a:pt x="1919" y="3067"/>
                    </a:cubicBezTo>
                    <a:cubicBezTo>
                      <a:pt x="2023" y="3672"/>
                      <a:pt x="2003" y="4297"/>
                      <a:pt x="1877" y="4902"/>
                    </a:cubicBezTo>
                    <a:cubicBezTo>
                      <a:pt x="1731" y="5486"/>
                      <a:pt x="1502" y="6049"/>
                      <a:pt x="1189" y="6571"/>
                    </a:cubicBezTo>
                    <a:cubicBezTo>
                      <a:pt x="855" y="7155"/>
                      <a:pt x="459" y="7697"/>
                      <a:pt x="0" y="8198"/>
                    </a:cubicBezTo>
                    <a:cubicBezTo>
                      <a:pt x="11" y="8187"/>
                      <a:pt x="37" y="8187"/>
                      <a:pt x="63" y="8187"/>
                    </a:cubicBezTo>
                    <a:cubicBezTo>
                      <a:pt x="89" y="8187"/>
                      <a:pt x="115" y="8187"/>
                      <a:pt x="125" y="8177"/>
                    </a:cubicBezTo>
                    <a:cubicBezTo>
                      <a:pt x="960" y="7322"/>
                      <a:pt x="1606" y="6279"/>
                      <a:pt x="1982" y="5153"/>
                    </a:cubicBezTo>
                    <a:cubicBezTo>
                      <a:pt x="2169" y="4589"/>
                      <a:pt x="2211" y="3985"/>
                      <a:pt x="2149" y="3401"/>
                    </a:cubicBezTo>
                    <a:cubicBezTo>
                      <a:pt x="2086" y="2754"/>
                      <a:pt x="1982" y="2128"/>
                      <a:pt x="2149" y="1502"/>
                    </a:cubicBezTo>
                    <a:cubicBezTo>
                      <a:pt x="2336" y="898"/>
                      <a:pt x="2691" y="355"/>
                      <a:pt x="321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199;p3"/>
              <p:cNvSpPr/>
              <p:nvPr/>
            </p:nvSpPr>
            <p:spPr>
              <a:xfrm>
                <a:off x="1241900" y="2912450"/>
                <a:ext cx="194500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7780" h="3935" extrusionOk="0">
                    <a:moveTo>
                      <a:pt x="615" y="1"/>
                    </a:moveTo>
                    <a:cubicBezTo>
                      <a:pt x="407" y="1"/>
                      <a:pt x="200" y="42"/>
                      <a:pt x="0" y="138"/>
                    </a:cubicBezTo>
                    <a:cubicBezTo>
                      <a:pt x="0" y="138"/>
                      <a:pt x="63" y="242"/>
                      <a:pt x="83" y="242"/>
                    </a:cubicBezTo>
                    <a:lnTo>
                      <a:pt x="83" y="221"/>
                    </a:lnTo>
                    <a:cubicBezTo>
                      <a:pt x="277" y="171"/>
                      <a:pt x="473" y="146"/>
                      <a:pt x="669" y="146"/>
                    </a:cubicBezTo>
                    <a:cubicBezTo>
                      <a:pt x="1041" y="146"/>
                      <a:pt x="1410" y="239"/>
                      <a:pt x="1752" y="430"/>
                    </a:cubicBezTo>
                    <a:cubicBezTo>
                      <a:pt x="2336" y="722"/>
                      <a:pt x="2774" y="1223"/>
                      <a:pt x="3212" y="1723"/>
                    </a:cubicBezTo>
                    <a:cubicBezTo>
                      <a:pt x="3546" y="2140"/>
                      <a:pt x="3963" y="2516"/>
                      <a:pt x="4401" y="2850"/>
                    </a:cubicBezTo>
                    <a:cubicBezTo>
                      <a:pt x="4860" y="3183"/>
                      <a:pt x="5381" y="3434"/>
                      <a:pt x="5924" y="3621"/>
                    </a:cubicBezTo>
                    <a:cubicBezTo>
                      <a:pt x="6528" y="3809"/>
                      <a:pt x="7154" y="3934"/>
                      <a:pt x="7780" y="3934"/>
                    </a:cubicBezTo>
                    <a:cubicBezTo>
                      <a:pt x="7759" y="3934"/>
                      <a:pt x="7738" y="3872"/>
                      <a:pt x="7717" y="3872"/>
                    </a:cubicBezTo>
                    <a:cubicBezTo>
                      <a:pt x="6528" y="3684"/>
                      <a:pt x="5360" y="3434"/>
                      <a:pt x="4359" y="2766"/>
                    </a:cubicBezTo>
                    <a:cubicBezTo>
                      <a:pt x="3337" y="2078"/>
                      <a:pt x="2774" y="931"/>
                      <a:pt x="1710" y="326"/>
                    </a:cubicBezTo>
                    <a:cubicBezTo>
                      <a:pt x="1374" y="137"/>
                      <a:pt x="994" y="1"/>
                      <a:pt x="61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200;p3"/>
              <p:cNvSpPr/>
              <p:nvPr/>
            </p:nvSpPr>
            <p:spPr>
              <a:xfrm>
                <a:off x="616150" y="2643000"/>
                <a:ext cx="102225" cy="148225"/>
              </a:xfrm>
              <a:custGeom>
                <a:avLst/>
                <a:gdLst/>
                <a:ahLst/>
                <a:cxnLst/>
                <a:rect l="l" t="t" r="r" b="b"/>
                <a:pathLst>
                  <a:path w="4089" h="5929" extrusionOk="0">
                    <a:moveTo>
                      <a:pt x="146" y="1"/>
                    </a:moveTo>
                    <a:cubicBezTo>
                      <a:pt x="84" y="1"/>
                      <a:pt x="1" y="28"/>
                      <a:pt x="1" y="28"/>
                    </a:cubicBezTo>
                    <a:cubicBezTo>
                      <a:pt x="189" y="404"/>
                      <a:pt x="647" y="466"/>
                      <a:pt x="981" y="633"/>
                    </a:cubicBezTo>
                    <a:cubicBezTo>
                      <a:pt x="1377" y="842"/>
                      <a:pt x="1669" y="1217"/>
                      <a:pt x="1815" y="1655"/>
                    </a:cubicBezTo>
                    <a:cubicBezTo>
                      <a:pt x="1982" y="2072"/>
                      <a:pt x="2087" y="2531"/>
                      <a:pt x="2212" y="2990"/>
                    </a:cubicBezTo>
                    <a:cubicBezTo>
                      <a:pt x="2358" y="3491"/>
                      <a:pt x="2566" y="3991"/>
                      <a:pt x="2837" y="4471"/>
                    </a:cubicBezTo>
                    <a:cubicBezTo>
                      <a:pt x="3129" y="4993"/>
                      <a:pt x="3484" y="5493"/>
                      <a:pt x="3922" y="5910"/>
                    </a:cubicBezTo>
                    <a:cubicBezTo>
                      <a:pt x="3929" y="5924"/>
                      <a:pt x="3950" y="5929"/>
                      <a:pt x="3974" y="5929"/>
                    </a:cubicBezTo>
                    <a:cubicBezTo>
                      <a:pt x="4022" y="5929"/>
                      <a:pt x="4082" y="5910"/>
                      <a:pt x="4068" y="5910"/>
                    </a:cubicBezTo>
                    <a:lnTo>
                      <a:pt x="4089" y="5889"/>
                    </a:lnTo>
                    <a:cubicBezTo>
                      <a:pt x="3713" y="5493"/>
                      <a:pt x="3380" y="5034"/>
                      <a:pt x="3109" y="4575"/>
                    </a:cubicBezTo>
                    <a:cubicBezTo>
                      <a:pt x="2837" y="4117"/>
                      <a:pt x="2608" y="3616"/>
                      <a:pt x="2441" y="3115"/>
                    </a:cubicBezTo>
                    <a:cubicBezTo>
                      <a:pt x="2191" y="2323"/>
                      <a:pt x="2128" y="1280"/>
                      <a:pt x="1398" y="758"/>
                    </a:cubicBezTo>
                    <a:cubicBezTo>
                      <a:pt x="1044" y="487"/>
                      <a:pt x="418" y="466"/>
                      <a:pt x="209" y="28"/>
                    </a:cubicBezTo>
                    <a:cubicBezTo>
                      <a:pt x="202" y="8"/>
                      <a:pt x="177" y="1"/>
                      <a:pt x="14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201;p3"/>
              <p:cNvSpPr/>
              <p:nvPr/>
            </p:nvSpPr>
            <p:spPr>
              <a:xfrm>
                <a:off x="742175" y="2654950"/>
                <a:ext cx="60675" cy="189225"/>
              </a:xfrm>
              <a:custGeom>
                <a:avLst/>
                <a:gdLst/>
                <a:ahLst/>
                <a:cxnLst/>
                <a:rect l="l" t="t" r="r" b="b"/>
                <a:pathLst>
                  <a:path w="2427" h="7569" extrusionOk="0">
                    <a:moveTo>
                      <a:pt x="20" y="0"/>
                    </a:moveTo>
                    <a:cubicBezTo>
                      <a:pt x="7" y="0"/>
                      <a:pt x="0" y="2"/>
                      <a:pt x="7" y="9"/>
                    </a:cubicBezTo>
                    <a:cubicBezTo>
                      <a:pt x="153" y="197"/>
                      <a:pt x="341" y="343"/>
                      <a:pt x="487" y="531"/>
                    </a:cubicBezTo>
                    <a:cubicBezTo>
                      <a:pt x="633" y="739"/>
                      <a:pt x="758" y="948"/>
                      <a:pt x="863" y="1177"/>
                    </a:cubicBezTo>
                    <a:cubicBezTo>
                      <a:pt x="1050" y="1678"/>
                      <a:pt x="1196" y="2178"/>
                      <a:pt x="1238" y="2721"/>
                    </a:cubicBezTo>
                    <a:cubicBezTo>
                      <a:pt x="1405" y="3785"/>
                      <a:pt x="1301" y="4890"/>
                      <a:pt x="1551" y="5975"/>
                    </a:cubicBezTo>
                    <a:cubicBezTo>
                      <a:pt x="1655" y="6559"/>
                      <a:pt x="1926" y="7101"/>
                      <a:pt x="2323" y="7560"/>
                    </a:cubicBezTo>
                    <a:cubicBezTo>
                      <a:pt x="2330" y="7567"/>
                      <a:pt x="2343" y="7569"/>
                      <a:pt x="2359" y="7569"/>
                    </a:cubicBezTo>
                    <a:cubicBezTo>
                      <a:pt x="2390" y="7569"/>
                      <a:pt x="2427" y="7560"/>
                      <a:pt x="2427" y="7560"/>
                    </a:cubicBezTo>
                    <a:cubicBezTo>
                      <a:pt x="988" y="5787"/>
                      <a:pt x="1905" y="3326"/>
                      <a:pt x="1113" y="1323"/>
                    </a:cubicBezTo>
                    <a:cubicBezTo>
                      <a:pt x="946" y="781"/>
                      <a:pt x="591" y="322"/>
                      <a:pt x="112" y="9"/>
                    </a:cubicBezTo>
                    <a:cubicBezTo>
                      <a:pt x="98" y="9"/>
                      <a:pt x="47" y="0"/>
                      <a:pt x="2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202;p3"/>
              <p:cNvSpPr/>
              <p:nvPr/>
            </p:nvSpPr>
            <p:spPr>
              <a:xfrm>
                <a:off x="854450" y="2752675"/>
                <a:ext cx="32350" cy="160625"/>
              </a:xfrm>
              <a:custGeom>
                <a:avLst/>
                <a:gdLst/>
                <a:ahLst/>
                <a:cxnLst/>
                <a:rect l="l" t="t" r="r" b="b"/>
                <a:pathLst>
                  <a:path w="1294" h="6425" extrusionOk="0">
                    <a:moveTo>
                      <a:pt x="1" y="1"/>
                    </a:moveTo>
                    <a:cubicBezTo>
                      <a:pt x="22" y="543"/>
                      <a:pt x="84" y="1064"/>
                      <a:pt x="209" y="1586"/>
                    </a:cubicBezTo>
                    <a:cubicBezTo>
                      <a:pt x="293" y="2128"/>
                      <a:pt x="376" y="2670"/>
                      <a:pt x="460" y="3192"/>
                    </a:cubicBezTo>
                    <a:cubicBezTo>
                      <a:pt x="647" y="4256"/>
                      <a:pt x="835" y="5340"/>
                      <a:pt x="1106" y="6383"/>
                    </a:cubicBezTo>
                    <a:cubicBezTo>
                      <a:pt x="1106" y="6407"/>
                      <a:pt x="1163" y="6418"/>
                      <a:pt x="1211" y="6418"/>
                    </a:cubicBezTo>
                    <a:cubicBezTo>
                      <a:pt x="1244" y="6418"/>
                      <a:pt x="1273" y="6413"/>
                      <a:pt x="1273" y="6404"/>
                    </a:cubicBezTo>
                    <a:lnTo>
                      <a:pt x="1294" y="6425"/>
                    </a:lnTo>
                    <a:cubicBezTo>
                      <a:pt x="1106" y="5361"/>
                      <a:pt x="856" y="4297"/>
                      <a:pt x="668" y="3234"/>
                    </a:cubicBezTo>
                    <a:cubicBezTo>
                      <a:pt x="564" y="2712"/>
                      <a:pt x="480" y="2191"/>
                      <a:pt x="397" y="1648"/>
                    </a:cubicBezTo>
                    <a:cubicBezTo>
                      <a:pt x="334" y="1106"/>
                      <a:pt x="251" y="564"/>
                      <a:pt x="126" y="22"/>
                    </a:cubicBezTo>
                    <a:cubicBezTo>
                      <a:pt x="126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203;p3"/>
              <p:cNvSpPr/>
              <p:nvPr/>
            </p:nvSpPr>
            <p:spPr>
              <a:xfrm>
                <a:off x="937375" y="2835875"/>
                <a:ext cx="24525" cy="155650"/>
              </a:xfrm>
              <a:custGeom>
                <a:avLst/>
                <a:gdLst/>
                <a:ahLst/>
                <a:cxnLst/>
                <a:rect l="l" t="t" r="r" b="b"/>
                <a:pathLst>
                  <a:path w="981" h="6226" extrusionOk="0">
                    <a:moveTo>
                      <a:pt x="740" y="1"/>
                    </a:moveTo>
                    <a:cubicBezTo>
                      <a:pt x="728" y="1"/>
                      <a:pt x="716" y="3"/>
                      <a:pt x="709" y="10"/>
                    </a:cubicBezTo>
                    <a:cubicBezTo>
                      <a:pt x="0" y="1991"/>
                      <a:pt x="146" y="4265"/>
                      <a:pt x="876" y="6205"/>
                    </a:cubicBezTo>
                    <a:cubicBezTo>
                      <a:pt x="876" y="6215"/>
                      <a:pt x="902" y="6220"/>
                      <a:pt x="928" y="6220"/>
                    </a:cubicBezTo>
                    <a:cubicBezTo>
                      <a:pt x="948" y="6220"/>
                      <a:pt x="967" y="6217"/>
                      <a:pt x="976" y="6211"/>
                    </a:cubicBezTo>
                    <a:lnTo>
                      <a:pt x="976" y="6211"/>
                    </a:lnTo>
                    <a:cubicBezTo>
                      <a:pt x="977" y="6216"/>
                      <a:pt x="979" y="6221"/>
                      <a:pt x="980" y="6225"/>
                    </a:cubicBezTo>
                    <a:lnTo>
                      <a:pt x="980" y="6205"/>
                    </a:lnTo>
                    <a:cubicBezTo>
                      <a:pt x="980" y="6207"/>
                      <a:pt x="979" y="6209"/>
                      <a:pt x="976" y="6211"/>
                    </a:cubicBezTo>
                    <a:lnTo>
                      <a:pt x="976" y="6211"/>
                    </a:lnTo>
                    <a:cubicBezTo>
                      <a:pt x="645" y="5215"/>
                      <a:pt x="480" y="4177"/>
                      <a:pt x="459" y="3138"/>
                    </a:cubicBezTo>
                    <a:cubicBezTo>
                      <a:pt x="438" y="2075"/>
                      <a:pt x="542" y="1032"/>
                      <a:pt x="793" y="10"/>
                    </a:cubicBezTo>
                    <a:cubicBezTo>
                      <a:pt x="793" y="10"/>
                      <a:pt x="765" y="1"/>
                      <a:pt x="74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204;p3"/>
              <p:cNvSpPr/>
              <p:nvPr/>
            </p:nvSpPr>
            <p:spPr>
              <a:xfrm>
                <a:off x="530650" y="2752025"/>
                <a:ext cx="127250" cy="14225"/>
              </a:xfrm>
              <a:custGeom>
                <a:avLst/>
                <a:gdLst/>
                <a:ahLst/>
                <a:cxnLst/>
                <a:rect l="l" t="t" r="r" b="b"/>
                <a:pathLst>
                  <a:path w="5090" h="569" extrusionOk="0">
                    <a:moveTo>
                      <a:pt x="2272" y="0"/>
                    </a:moveTo>
                    <a:cubicBezTo>
                      <a:pt x="1917" y="0"/>
                      <a:pt x="1570" y="38"/>
                      <a:pt x="1210" y="89"/>
                    </a:cubicBezTo>
                    <a:cubicBezTo>
                      <a:pt x="1001" y="131"/>
                      <a:pt x="814" y="173"/>
                      <a:pt x="605" y="214"/>
                    </a:cubicBezTo>
                    <a:cubicBezTo>
                      <a:pt x="396" y="256"/>
                      <a:pt x="209" y="319"/>
                      <a:pt x="42" y="444"/>
                    </a:cubicBezTo>
                    <a:cubicBezTo>
                      <a:pt x="0" y="465"/>
                      <a:pt x="125" y="569"/>
                      <a:pt x="146" y="569"/>
                    </a:cubicBezTo>
                    <a:cubicBezTo>
                      <a:pt x="355" y="527"/>
                      <a:pt x="584" y="486"/>
                      <a:pt x="793" y="402"/>
                    </a:cubicBezTo>
                    <a:cubicBezTo>
                      <a:pt x="980" y="360"/>
                      <a:pt x="1168" y="319"/>
                      <a:pt x="1356" y="298"/>
                    </a:cubicBezTo>
                    <a:cubicBezTo>
                      <a:pt x="1773" y="214"/>
                      <a:pt x="2190" y="173"/>
                      <a:pt x="2607" y="173"/>
                    </a:cubicBezTo>
                    <a:cubicBezTo>
                      <a:pt x="3442" y="173"/>
                      <a:pt x="4276" y="298"/>
                      <a:pt x="5069" y="548"/>
                    </a:cubicBezTo>
                    <a:cubicBezTo>
                      <a:pt x="5089" y="548"/>
                      <a:pt x="5027" y="465"/>
                      <a:pt x="5006" y="465"/>
                    </a:cubicBezTo>
                    <a:lnTo>
                      <a:pt x="5006" y="444"/>
                    </a:lnTo>
                    <a:cubicBezTo>
                      <a:pt x="4213" y="152"/>
                      <a:pt x="3358" y="6"/>
                      <a:pt x="2503" y="6"/>
                    </a:cubicBezTo>
                    <a:cubicBezTo>
                      <a:pt x="2425" y="2"/>
                      <a:pt x="2349" y="0"/>
                      <a:pt x="227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205;p3"/>
              <p:cNvSpPr/>
              <p:nvPr/>
            </p:nvSpPr>
            <p:spPr>
              <a:xfrm>
                <a:off x="535325" y="2810550"/>
                <a:ext cx="221125" cy="41750"/>
              </a:xfrm>
              <a:custGeom>
                <a:avLst/>
                <a:gdLst/>
                <a:ahLst/>
                <a:cxnLst/>
                <a:rect l="l" t="t" r="r" b="b"/>
                <a:pathLst>
                  <a:path w="8845" h="1670" extrusionOk="0">
                    <a:moveTo>
                      <a:pt x="8830" y="579"/>
                    </a:moveTo>
                    <a:lnTo>
                      <a:pt x="8830" y="579"/>
                    </a:lnTo>
                    <a:cubicBezTo>
                      <a:pt x="8835" y="583"/>
                      <a:pt x="8840" y="585"/>
                      <a:pt x="8845" y="585"/>
                    </a:cubicBezTo>
                    <a:cubicBezTo>
                      <a:pt x="8840" y="583"/>
                      <a:pt x="8835" y="581"/>
                      <a:pt x="8830" y="579"/>
                    </a:cubicBezTo>
                    <a:close/>
                    <a:moveTo>
                      <a:pt x="1" y="1106"/>
                    </a:moveTo>
                    <a:cubicBezTo>
                      <a:pt x="2" y="1106"/>
                      <a:pt x="4" y="1107"/>
                      <a:pt x="5" y="1107"/>
                    </a:cubicBezTo>
                    <a:lnTo>
                      <a:pt x="5" y="1107"/>
                    </a:lnTo>
                    <a:cubicBezTo>
                      <a:pt x="4" y="1107"/>
                      <a:pt x="2" y="1106"/>
                      <a:pt x="1" y="1106"/>
                    </a:cubicBezTo>
                    <a:close/>
                    <a:moveTo>
                      <a:pt x="6926" y="1"/>
                    </a:moveTo>
                    <a:cubicBezTo>
                      <a:pt x="6300" y="1"/>
                      <a:pt x="5820" y="293"/>
                      <a:pt x="5340" y="647"/>
                    </a:cubicBezTo>
                    <a:cubicBezTo>
                      <a:pt x="4882" y="1002"/>
                      <a:pt x="4360" y="1252"/>
                      <a:pt x="3818" y="1419"/>
                    </a:cubicBezTo>
                    <a:cubicBezTo>
                      <a:pt x="3427" y="1500"/>
                      <a:pt x="3028" y="1546"/>
                      <a:pt x="2631" y="1546"/>
                    </a:cubicBezTo>
                    <a:cubicBezTo>
                      <a:pt x="2414" y="1546"/>
                      <a:pt x="2197" y="1532"/>
                      <a:pt x="1982" y="1503"/>
                    </a:cubicBezTo>
                    <a:cubicBezTo>
                      <a:pt x="1316" y="1419"/>
                      <a:pt x="671" y="1211"/>
                      <a:pt x="5" y="1107"/>
                    </a:cubicBezTo>
                    <a:lnTo>
                      <a:pt x="5" y="1107"/>
                    </a:lnTo>
                    <a:cubicBezTo>
                      <a:pt x="29" y="1114"/>
                      <a:pt x="86" y="1170"/>
                      <a:pt x="105" y="1190"/>
                    </a:cubicBezTo>
                    <a:cubicBezTo>
                      <a:pt x="710" y="1377"/>
                      <a:pt x="1315" y="1523"/>
                      <a:pt x="1941" y="1607"/>
                    </a:cubicBezTo>
                    <a:cubicBezTo>
                      <a:pt x="2222" y="1649"/>
                      <a:pt x="2504" y="1669"/>
                      <a:pt x="2788" y="1669"/>
                    </a:cubicBezTo>
                    <a:cubicBezTo>
                      <a:pt x="3072" y="1669"/>
                      <a:pt x="3359" y="1649"/>
                      <a:pt x="3651" y="1607"/>
                    </a:cubicBezTo>
                    <a:cubicBezTo>
                      <a:pt x="4214" y="1523"/>
                      <a:pt x="4736" y="1294"/>
                      <a:pt x="5215" y="960"/>
                    </a:cubicBezTo>
                    <a:cubicBezTo>
                      <a:pt x="5674" y="627"/>
                      <a:pt x="6133" y="251"/>
                      <a:pt x="6696" y="147"/>
                    </a:cubicBezTo>
                    <a:cubicBezTo>
                      <a:pt x="6819" y="126"/>
                      <a:pt x="6942" y="117"/>
                      <a:pt x="7064" y="117"/>
                    </a:cubicBezTo>
                    <a:cubicBezTo>
                      <a:pt x="7680" y="117"/>
                      <a:pt x="8276" y="354"/>
                      <a:pt x="8830" y="579"/>
                    </a:cubicBezTo>
                    <a:lnTo>
                      <a:pt x="8830" y="579"/>
                    </a:lnTo>
                    <a:cubicBezTo>
                      <a:pt x="8814" y="567"/>
                      <a:pt x="8798" y="538"/>
                      <a:pt x="8782" y="522"/>
                    </a:cubicBezTo>
                    <a:cubicBezTo>
                      <a:pt x="8198" y="209"/>
                      <a:pt x="7572" y="43"/>
                      <a:pt x="692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206;p3"/>
              <p:cNvSpPr/>
              <p:nvPr/>
            </p:nvSpPr>
            <p:spPr>
              <a:xfrm>
                <a:off x="624500" y="2878025"/>
                <a:ext cx="226850" cy="58625"/>
              </a:xfrm>
              <a:custGeom>
                <a:avLst/>
                <a:gdLst/>
                <a:ahLst/>
                <a:cxnLst/>
                <a:rect l="l" t="t" r="r" b="b"/>
                <a:pathLst>
                  <a:path w="9074" h="2345" extrusionOk="0">
                    <a:moveTo>
                      <a:pt x="7100" y="1"/>
                    </a:moveTo>
                    <a:cubicBezTo>
                      <a:pt x="6562" y="1"/>
                      <a:pt x="6023" y="80"/>
                      <a:pt x="5507" y="243"/>
                    </a:cubicBezTo>
                    <a:cubicBezTo>
                      <a:pt x="4923" y="451"/>
                      <a:pt x="4360" y="743"/>
                      <a:pt x="3838" y="1098"/>
                    </a:cubicBezTo>
                    <a:cubicBezTo>
                      <a:pt x="3296" y="1452"/>
                      <a:pt x="2712" y="1744"/>
                      <a:pt x="2107" y="1953"/>
                    </a:cubicBezTo>
                    <a:cubicBezTo>
                      <a:pt x="1753" y="2057"/>
                      <a:pt x="1398" y="2141"/>
                      <a:pt x="1043" y="2203"/>
                    </a:cubicBezTo>
                    <a:cubicBezTo>
                      <a:pt x="689" y="2245"/>
                      <a:pt x="355" y="2287"/>
                      <a:pt x="1" y="2287"/>
                    </a:cubicBezTo>
                    <a:cubicBezTo>
                      <a:pt x="1" y="2287"/>
                      <a:pt x="63" y="2328"/>
                      <a:pt x="84" y="2328"/>
                    </a:cubicBezTo>
                    <a:cubicBezTo>
                      <a:pt x="251" y="2339"/>
                      <a:pt x="418" y="2344"/>
                      <a:pt x="582" y="2344"/>
                    </a:cubicBezTo>
                    <a:cubicBezTo>
                      <a:pt x="746" y="2344"/>
                      <a:pt x="908" y="2339"/>
                      <a:pt x="1064" y="2328"/>
                    </a:cubicBezTo>
                    <a:cubicBezTo>
                      <a:pt x="1377" y="2287"/>
                      <a:pt x="1690" y="2245"/>
                      <a:pt x="1982" y="2162"/>
                    </a:cubicBezTo>
                    <a:cubicBezTo>
                      <a:pt x="2566" y="1995"/>
                      <a:pt x="3129" y="1765"/>
                      <a:pt x="3651" y="1452"/>
                    </a:cubicBezTo>
                    <a:cubicBezTo>
                      <a:pt x="4172" y="1098"/>
                      <a:pt x="4714" y="785"/>
                      <a:pt x="5278" y="514"/>
                    </a:cubicBezTo>
                    <a:cubicBezTo>
                      <a:pt x="5937" y="241"/>
                      <a:pt x="6634" y="104"/>
                      <a:pt x="7335" y="104"/>
                    </a:cubicBezTo>
                    <a:cubicBezTo>
                      <a:pt x="7919" y="104"/>
                      <a:pt x="8505" y="199"/>
                      <a:pt x="9074" y="389"/>
                    </a:cubicBezTo>
                    <a:cubicBezTo>
                      <a:pt x="9032" y="368"/>
                      <a:pt x="8990" y="347"/>
                      <a:pt x="8948" y="326"/>
                    </a:cubicBezTo>
                    <a:lnTo>
                      <a:pt x="8969" y="326"/>
                    </a:lnTo>
                    <a:cubicBezTo>
                      <a:pt x="8371" y="112"/>
                      <a:pt x="7735" y="1"/>
                      <a:pt x="71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207;p3"/>
              <p:cNvSpPr/>
              <p:nvPr/>
            </p:nvSpPr>
            <p:spPr>
              <a:xfrm>
                <a:off x="746525" y="2958550"/>
                <a:ext cx="189300" cy="53375"/>
              </a:xfrm>
              <a:custGeom>
                <a:avLst/>
                <a:gdLst/>
                <a:ahLst/>
                <a:cxnLst/>
                <a:rect l="l" t="t" r="r" b="b"/>
                <a:pathLst>
                  <a:path w="7572" h="2135" extrusionOk="0">
                    <a:moveTo>
                      <a:pt x="7551" y="255"/>
                    </a:moveTo>
                    <a:cubicBezTo>
                      <a:pt x="7551" y="255"/>
                      <a:pt x="7547" y="257"/>
                      <a:pt x="7541" y="261"/>
                    </a:cubicBezTo>
                    <a:lnTo>
                      <a:pt x="7541" y="261"/>
                    </a:lnTo>
                    <a:cubicBezTo>
                      <a:pt x="7551" y="266"/>
                      <a:pt x="7562" y="270"/>
                      <a:pt x="7572" y="276"/>
                    </a:cubicBezTo>
                    <a:lnTo>
                      <a:pt x="7551" y="255"/>
                    </a:lnTo>
                    <a:close/>
                    <a:moveTo>
                      <a:pt x="6354" y="1"/>
                    </a:moveTo>
                    <a:cubicBezTo>
                      <a:pt x="5838" y="1"/>
                      <a:pt x="5315" y="123"/>
                      <a:pt x="4818" y="296"/>
                    </a:cubicBezTo>
                    <a:cubicBezTo>
                      <a:pt x="3859" y="630"/>
                      <a:pt x="3004" y="1193"/>
                      <a:pt x="2065" y="1610"/>
                    </a:cubicBezTo>
                    <a:cubicBezTo>
                      <a:pt x="1481" y="1882"/>
                      <a:pt x="855" y="2028"/>
                      <a:pt x="209" y="2048"/>
                    </a:cubicBezTo>
                    <a:cubicBezTo>
                      <a:pt x="167" y="2048"/>
                      <a:pt x="125" y="2069"/>
                      <a:pt x="84" y="2090"/>
                    </a:cubicBezTo>
                    <a:cubicBezTo>
                      <a:pt x="84" y="2090"/>
                      <a:pt x="0" y="2132"/>
                      <a:pt x="21" y="2132"/>
                    </a:cubicBezTo>
                    <a:cubicBezTo>
                      <a:pt x="64" y="2134"/>
                      <a:pt x="107" y="2135"/>
                      <a:pt x="149" y="2135"/>
                    </a:cubicBezTo>
                    <a:cubicBezTo>
                      <a:pt x="1028" y="2135"/>
                      <a:pt x="1935" y="1737"/>
                      <a:pt x="2691" y="1339"/>
                    </a:cubicBezTo>
                    <a:cubicBezTo>
                      <a:pt x="3692" y="860"/>
                      <a:pt x="4651" y="234"/>
                      <a:pt x="5757" y="88"/>
                    </a:cubicBezTo>
                    <a:cubicBezTo>
                      <a:pt x="5925" y="58"/>
                      <a:pt x="6094" y="43"/>
                      <a:pt x="6262" y="43"/>
                    </a:cubicBezTo>
                    <a:cubicBezTo>
                      <a:pt x="6681" y="43"/>
                      <a:pt x="7095" y="133"/>
                      <a:pt x="7467" y="296"/>
                    </a:cubicBezTo>
                    <a:cubicBezTo>
                      <a:pt x="7483" y="296"/>
                      <a:pt x="7523" y="272"/>
                      <a:pt x="7541" y="261"/>
                    </a:cubicBezTo>
                    <a:lnTo>
                      <a:pt x="7541" y="261"/>
                    </a:lnTo>
                    <a:cubicBezTo>
                      <a:pt x="7160" y="76"/>
                      <a:pt x="6759" y="1"/>
                      <a:pt x="63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208;p3"/>
              <p:cNvSpPr/>
              <p:nvPr/>
            </p:nvSpPr>
            <p:spPr>
              <a:xfrm>
                <a:off x="298075" y="2487275"/>
                <a:ext cx="123000" cy="71500"/>
              </a:xfrm>
              <a:custGeom>
                <a:avLst/>
                <a:gdLst/>
                <a:ahLst/>
                <a:cxnLst/>
                <a:rect l="l" t="t" r="r" b="b"/>
                <a:pathLst>
                  <a:path w="4920" h="2860" extrusionOk="0">
                    <a:moveTo>
                      <a:pt x="63" y="0"/>
                    </a:moveTo>
                    <a:cubicBezTo>
                      <a:pt x="1" y="0"/>
                      <a:pt x="147" y="84"/>
                      <a:pt x="167" y="104"/>
                    </a:cubicBezTo>
                    <a:cubicBezTo>
                      <a:pt x="606" y="250"/>
                      <a:pt x="1023" y="355"/>
                      <a:pt x="1440" y="542"/>
                    </a:cubicBezTo>
                    <a:cubicBezTo>
                      <a:pt x="1857" y="709"/>
                      <a:pt x="2253" y="918"/>
                      <a:pt x="2650" y="1147"/>
                    </a:cubicBezTo>
                    <a:cubicBezTo>
                      <a:pt x="3421" y="1606"/>
                      <a:pt x="4151" y="2149"/>
                      <a:pt x="4777" y="2795"/>
                    </a:cubicBezTo>
                    <a:cubicBezTo>
                      <a:pt x="4792" y="2810"/>
                      <a:pt x="4887" y="2860"/>
                      <a:pt x="4911" y="2860"/>
                    </a:cubicBezTo>
                    <a:cubicBezTo>
                      <a:pt x="4919" y="2860"/>
                      <a:pt x="4919" y="2853"/>
                      <a:pt x="4902" y="2837"/>
                    </a:cubicBezTo>
                    <a:cubicBezTo>
                      <a:pt x="4235" y="2149"/>
                      <a:pt x="3484" y="1564"/>
                      <a:pt x="2650" y="1085"/>
                    </a:cubicBezTo>
                    <a:cubicBezTo>
                      <a:pt x="2253" y="834"/>
                      <a:pt x="1815" y="626"/>
                      <a:pt x="1398" y="459"/>
                    </a:cubicBezTo>
                    <a:cubicBezTo>
                      <a:pt x="960" y="250"/>
                      <a:pt x="522" y="104"/>
                      <a:pt x="6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209;p3"/>
              <p:cNvSpPr/>
              <p:nvPr/>
            </p:nvSpPr>
            <p:spPr>
              <a:xfrm>
                <a:off x="409675" y="2457025"/>
                <a:ext cx="118300" cy="128400"/>
              </a:xfrm>
              <a:custGeom>
                <a:avLst/>
                <a:gdLst/>
                <a:ahLst/>
                <a:cxnLst/>
                <a:rect l="l" t="t" r="r" b="b"/>
                <a:pathLst>
                  <a:path w="4732" h="5136" extrusionOk="0">
                    <a:moveTo>
                      <a:pt x="63" y="0"/>
                    </a:moveTo>
                    <a:cubicBezTo>
                      <a:pt x="63" y="0"/>
                      <a:pt x="0" y="21"/>
                      <a:pt x="0" y="42"/>
                    </a:cubicBezTo>
                    <a:cubicBezTo>
                      <a:pt x="334" y="501"/>
                      <a:pt x="709" y="939"/>
                      <a:pt x="1126" y="1335"/>
                    </a:cubicBezTo>
                    <a:lnTo>
                      <a:pt x="2274" y="2608"/>
                    </a:lnTo>
                    <a:lnTo>
                      <a:pt x="3400" y="3838"/>
                    </a:lnTo>
                    <a:cubicBezTo>
                      <a:pt x="3796" y="4276"/>
                      <a:pt x="4193" y="4735"/>
                      <a:pt x="4589" y="5131"/>
                    </a:cubicBezTo>
                    <a:cubicBezTo>
                      <a:pt x="4592" y="5134"/>
                      <a:pt x="4597" y="5136"/>
                      <a:pt x="4603" y="5136"/>
                    </a:cubicBezTo>
                    <a:cubicBezTo>
                      <a:pt x="4642" y="5136"/>
                      <a:pt x="4732" y="5087"/>
                      <a:pt x="4714" y="5069"/>
                    </a:cubicBezTo>
                    <a:cubicBezTo>
                      <a:pt x="4359" y="4610"/>
                      <a:pt x="3942" y="4193"/>
                      <a:pt x="3567" y="3776"/>
                    </a:cubicBezTo>
                    <a:lnTo>
                      <a:pt x="2441" y="2524"/>
                    </a:lnTo>
                    <a:lnTo>
                      <a:pt x="1293" y="1273"/>
                    </a:lnTo>
                    <a:cubicBezTo>
                      <a:pt x="918" y="814"/>
                      <a:pt x="501" y="397"/>
                      <a:pt x="6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210;p3"/>
              <p:cNvSpPr/>
              <p:nvPr/>
            </p:nvSpPr>
            <p:spPr>
              <a:xfrm>
                <a:off x="525950" y="2474750"/>
                <a:ext cx="82925" cy="135075"/>
              </a:xfrm>
              <a:custGeom>
                <a:avLst/>
                <a:gdLst/>
                <a:ahLst/>
                <a:cxnLst/>
                <a:rect l="l" t="t" r="r" b="b"/>
                <a:pathLst>
                  <a:path w="3317" h="5403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1" y="21"/>
                      <a:pt x="42" y="63"/>
                      <a:pt x="84" y="84"/>
                    </a:cubicBezTo>
                    <a:cubicBezTo>
                      <a:pt x="1586" y="1481"/>
                      <a:pt x="2670" y="3296"/>
                      <a:pt x="3213" y="5298"/>
                    </a:cubicBezTo>
                    <a:cubicBezTo>
                      <a:pt x="3213" y="5340"/>
                      <a:pt x="3296" y="5361"/>
                      <a:pt x="3317" y="5403"/>
                    </a:cubicBezTo>
                    <a:lnTo>
                      <a:pt x="3317" y="5382"/>
                    </a:lnTo>
                    <a:cubicBezTo>
                      <a:pt x="2879" y="3692"/>
                      <a:pt x="2024" y="2128"/>
                      <a:pt x="856" y="856"/>
                    </a:cubicBezTo>
                    <a:cubicBezTo>
                      <a:pt x="584" y="543"/>
                      <a:pt x="292" y="251"/>
                      <a:pt x="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211;p3"/>
              <p:cNvSpPr/>
              <p:nvPr/>
            </p:nvSpPr>
            <p:spPr>
              <a:xfrm>
                <a:off x="281475" y="2565800"/>
                <a:ext cx="191800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7672" h="2664" extrusionOk="0">
                    <a:moveTo>
                      <a:pt x="6709" y="1"/>
                    </a:moveTo>
                    <a:cubicBezTo>
                      <a:pt x="6095" y="1"/>
                      <a:pt x="5463" y="269"/>
                      <a:pt x="4899" y="509"/>
                    </a:cubicBezTo>
                    <a:cubicBezTo>
                      <a:pt x="3856" y="926"/>
                      <a:pt x="2834" y="1323"/>
                      <a:pt x="1812" y="1761"/>
                    </a:cubicBezTo>
                    <a:lnTo>
                      <a:pt x="39" y="2470"/>
                    </a:lnTo>
                    <a:cubicBezTo>
                      <a:pt x="1" y="2489"/>
                      <a:pt x="153" y="2663"/>
                      <a:pt x="228" y="2663"/>
                    </a:cubicBezTo>
                    <a:cubicBezTo>
                      <a:pt x="235" y="2663"/>
                      <a:pt x="242" y="2661"/>
                      <a:pt x="247" y="2658"/>
                    </a:cubicBezTo>
                    <a:cubicBezTo>
                      <a:pt x="1520" y="2136"/>
                      <a:pt x="2792" y="1615"/>
                      <a:pt x="4044" y="1093"/>
                    </a:cubicBezTo>
                    <a:cubicBezTo>
                      <a:pt x="4648" y="843"/>
                      <a:pt x="5253" y="572"/>
                      <a:pt x="5858" y="363"/>
                    </a:cubicBezTo>
                    <a:cubicBezTo>
                      <a:pt x="6196" y="251"/>
                      <a:pt x="6557" y="161"/>
                      <a:pt x="6912" y="161"/>
                    </a:cubicBezTo>
                    <a:cubicBezTo>
                      <a:pt x="7150" y="161"/>
                      <a:pt x="7385" y="201"/>
                      <a:pt x="7610" y="301"/>
                    </a:cubicBezTo>
                    <a:cubicBezTo>
                      <a:pt x="7619" y="303"/>
                      <a:pt x="7626" y="304"/>
                      <a:pt x="7631" y="304"/>
                    </a:cubicBezTo>
                    <a:cubicBezTo>
                      <a:pt x="7672" y="304"/>
                      <a:pt x="7587" y="236"/>
                      <a:pt x="7569" y="217"/>
                    </a:cubicBezTo>
                    <a:cubicBezTo>
                      <a:pt x="7292" y="62"/>
                      <a:pt x="7002" y="1"/>
                      <a:pt x="670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212;p3"/>
              <p:cNvSpPr/>
              <p:nvPr/>
            </p:nvSpPr>
            <p:spPr>
              <a:xfrm>
                <a:off x="352825" y="2602450"/>
                <a:ext cx="196625" cy="88725"/>
              </a:xfrm>
              <a:custGeom>
                <a:avLst/>
                <a:gdLst/>
                <a:ahLst/>
                <a:cxnLst/>
                <a:rect l="l" t="t" r="r" b="b"/>
                <a:pathLst>
                  <a:path w="7865" h="3549" extrusionOk="0">
                    <a:moveTo>
                      <a:pt x="7310" y="1"/>
                    </a:moveTo>
                    <a:cubicBezTo>
                      <a:pt x="6457" y="1"/>
                      <a:pt x="5626" y="433"/>
                      <a:pt x="4923" y="879"/>
                    </a:cubicBezTo>
                    <a:cubicBezTo>
                      <a:pt x="3964" y="1484"/>
                      <a:pt x="3129" y="2318"/>
                      <a:pt x="2128" y="2860"/>
                    </a:cubicBezTo>
                    <a:cubicBezTo>
                      <a:pt x="1565" y="3194"/>
                      <a:pt x="918" y="3382"/>
                      <a:pt x="251" y="3382"/>
                    </a:cubicBezTo>
                    <a:cubicBezTo>
                      <a:pt x="209" y="3382"/>
                      <a:pt x="147" y="3444"/>
                      <a:pt x="105" y="3465"/>
                    </a:cubicBezTo>
                    <a:cubicBezTo>
                      <a:pt x="63" y="3507"/>
                      <a:pt x="1" y="3548"/>
                      <a:pt x="22" y="3548"/>
                    </a:cubicBezTo>
                    <a:cubicBezTo>
                      <a:pt x="1085" y="3548"/>
                      <a:pt x="2024" y="3027"/>
                      <a:pt x="2879" y="2422"/>
                    </a:cubicBezTo>
                    <a:cubicBezTo>
                      <a:pt x="3859" y="1755"/>
                      <a:pt x="4715" y="900"/>
                      <a:pt x="5820" y="420"/>
                    </a:cubicBezTo>
                    <a:cubicBezTo>
                      <a:pt x="6339" y="195"/>
                      <a:pt x="6902" y="70"/>
                      <a:pt x="7460" y="70"/>
                    </a:cubicBezTo>
                    <a:cubicBezTo>
                      <a:pt x="7574" y="70"/>
                      <a:pt x="7688" y="75"/>
                      <a:pt x="7801" y="86"/>
                    </a:cubicBezTo>
                    <a:cubicBezTo>
                      <a:pt x="7813" y="86"/>
                      <a:pt x="7832" y="73"/>
                      <a:pt x="7846" y="61"/>
                    </a:cubicBezTo>
                    <a:lnTo>
                      <a:pt x="7846" y="61"/>
                    </a:lnTo>
                    <a:cubicBezTo>
                      <a:pt x="7852" y="62"/>
                      <a:pt x="7858" y="64"/>
                      <a:pt x="7864" y="65"/>
                    </a:cubicBezTo>
                    <a:lnTo>
                      <a:pt x="7864" y="44"/>
                    </a:lnTo>
                    <a:cubicBezTo>
                      <a:pt x="7864" y="44"/>
                      <a:pt x="7856" y="52"/>
                      <a:pt x="7846" y="61"/>
                    </a:cubicBezTo>
                    <a:lnTo>
                      <a:pt x="7846" y="61"/>
                    </a:lnTo>
                    <a:cubicBezTo>
                      <a:pt x="7667" y="20"/>
                      <a:pt x="7488" y="1"/>
                      <a:pt x="731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213;p3"/>
              <p:cNvSpPr/>
              <p:nvPr/>
            </p:nvSpPr>
            <p:spPr>
              <a:xfrm>
                <a:off x="450850" y="2627525"/>
                <a:ext cx="150725" cy="122050"/>
              </a:xfrm>
              <a:custGeom>
                <a:avLst/>
                <a:gdLst/>
                <a:ahLst/>
                <a:cxnLst/>
                <a:rect l="l" t="t" r="r" b="b"/>
                <a:pathLst>
                  <a:path w="6029" h="4882" extrusionOk="0">
                    <a:moveTo>
                      <a:pt x="6029" y="1"/>
                    </a:moveTo>
                    <a:cubicBezTo>
                      <a:pt x="6027" y="1"/>
                      <a:pt x="6026" y="1"/>
                      <a:pt x="6024" y="2"/>
                    </a:cubicBezTo>
                    <a:lnTo>
                      <a:pt x="6024" y="2"/>
                    </a:lnTo>
                    <a:cubicBezTo>
                      <a:pt x="6026" y="2"/>
                      <a:pt x="6027" y="1"/>
                      <a:pt x="6029" y="1"/>
                    </a:cubicBezTo>
                    <a:close/>
                    <a:moveTo>
                      <a:pt x="6024" y="2"/>
                    </a:moveTo>
                    <a:lnTo>
                      <a:pt x="6024" y="2"/>
                    </a:lnTo>
                    <a:cubicBezTo>
                      <a:pt x="4003" y="504"/>
                      <a:pt x="2440" y="2004"/>
                      <a:pt x="1106" y="3547"/>
                    </a:cubicBezTo>
                    <a:cubicBezTo>
                      <a:pt x="919" y="3755"/>
                      <a:pt x="731" y="3985"/>
                      <a:pt x="543" y="4214"/>
                    </a:cubicBezTo>
                    <a:cubicBezTo>
                      <a:pt x="360" y="4418"/>
                      <a:pt x="176" y="4642"/>
                      <a:pt x="12" y="4867"/>
                    </a:cubicBezTo>
                    <a:lnTo>
                      <a:pt x="12" y="4867"/>
                    </a:lnTo>
                    <a:cubicBezTo>
                      <a:pt x="43" y="4839"/>
                      <a:pt x="134" y="4791"/>
                      <a:pt x="168" y="4756"/>
                    </a:cubicBezTo>
                    <a:cubicBezTo>
                      <a:pt x="481" y="4402"/>
                      <a:pt x="773" y="4026"/>
                      <a:pt x="1086" y="3651"/>
                    </a:cubicBezTo>
                    <a:cubicBezTo>
                      <a:pt x="1398" y="3296"/>
                      <a:pt x="1732" y="2900"/>
                      <a:pt x="2066" y="2566"/>
                    </a:cubicBezTo>
                    <a:cubicBezTo>
                      <a:pt x="2754" y="1836"/>
                      <a:pt x="3526" y="1211"/>
                      <a:pt x="4402" y="710"/>
                    </a:cubicBezTo>
                    <a:cubicBezTo>
                      <a:pt x="4882" y="439"/>
                      <a:pt x="5403" y="230"/>
                      <a:pt x="5925" y="84"/>
                    </a:cubicBezTo>
                    <a:cubicBezTo>
                      <a:pt x="5963" y="84"/>
                      <a:pt x="6002" y="12"/>
                      <a:pt x="6024" y="2"/>
                    </a:cubicBezTo>
                    <a:close/>
                    <a:moveTo>
                      <a:pt x="12" y="4867"/>
                    </a:moveTo>
                    <a:lnTo>
                      <a:pt x="12" y="4867"/>
                    </a:lnTo>
                    <a:cubicBezTo>
                      <a:pt x="5" y="4873"/>
                      <a:pt x="1" y="4878"/>
                      <a:pt x="1" y="4882"/>
                    </a:cubicBezTo>
                    <a:cubicBezTo>
                      <a:pt x="5" y="4877"/>
                      <a:pt x="8" y="4872"/>
                      <a:pt x="12" y="486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214;p3"/>
              <p:cNvSpPr/>
              <p:nvPr/>
            </p:nvSpPr>
            <p:spPr>
              <a:xfrm>
                <a:off x="637025" y="2539925"/>
                <a:ext cx="29800" cy="81375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3255" extrusionOk="0">
                    <a:moveTo>
                      <a:pt x="1189" y="3150"/>
                    </a:moveTo>
                    <a:lnTo>
                      <a:pt x="1189" y="3162"/>
                    </a:lnTo>
                    <a:lnTo>
                      <a:pt x="1189" y="3162"/>
                    </a:lnTo>
                    <a:cubicBezTo>
                      <a:pt x="1192" y="3157"/>
                      <a:pt x="1192" y="3153"/>
                      <a:pt x="1189" y="3150"/>
                    </a:cubicBezTo>
                    <a:close/>
                    <a:moveTo>
                      <a:pt x="167" y="1"/>
                    </a:moveTo>
                    <a:cubicBezTo>
                      <a:pt x="167" y="1"/>
                      <a:pt x="0" y="84"/>
                      <a:pt x="0" y="126"/>
                    </a:cubicBezTo>
                    <a:cubicBezTo>
                      <a:pt x="0" y="418"/>
                      <a:pt x="42" y="689"/>
                      <a:pt x="125" y="981"/>
                    </a:cubicBezTo>
                    <a:cubicBezTo>
                      <a:pt x="188" y="1231"/>
                      <a:pt x="271" y="1503"/>
                      <a:pt x="355" y="1753"/>
                    </a:cubicBezTo>
                    <a:cubicBezTo>
                      <a:pt x="522" y="2295"/>
                      <a:pt x="751" y="2796"/>
                      <a:pt x="1064" y="3255"/>
                    </a:cubicBezTo>
                    <a:cubicBezTo>
                      <a:pt x="1064" y="3255"/>
                      <a:pt x="1165" y="3197"/>
                      <a:pt x="1187" y="3166"/>
                    </a:cubicBezTo>
                    <a:lnTo>
                      <a:pt x="1187" y="3166"/>
                    </a:lnTo>
                    <a:cubicBezTo>
                      <a:pt x="1188" y="3167"/>
                      <a:pt x="1188" y="3169"/>
                      <a:pt x="1189" y="3171"/>
                    </a:cubicBezTo>
                    <a:lnTo>
                      <a:pt x="1189" y="3162"/>
                    </a:lnTo>
                    <a:lnTo>
                      <a:pt x="1189" y="3162"/>
                    </a:lnTo>
                    <a:cubicBezTo>
                      <a:pt x="1188" y="3163"/>
                      <a:pt x="1188" y="3164"/>
                      <a:pt x="1187" y="3166"/>
                    </a:cubicBezTo>
                    <a:lnTo>
                      <a:pt x="1187" y="3166"/>
                    </a:lnTo>
                    <a:cubicBezTo>
                      <a:pt x="979" y="2646"/>
                      <a:pt x="730" y="2126"/>
                      <a:pt x="563" y="1607"/>
                    </a:cubicBezTo>
                    <a:cubicBezTo>
                      <a:pt x="480" y="1336"/>
                      <a:pt x="396" y="1085"/>
                      <a:pt x="334" y="814"/>
                    </a:cubicBezTo>
                    <a:cubicBezTo>
                      <a:pt x="271" y="564"/>
                      <a:pt x="250" y="251"/>
                      <a:pt x="1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p9"/>
          <p:cNvSpPr/>
          <p:nvPr/>
        </p:nvSpPr>
        <p:spPr>
          <a:xfrm>
            <a:off x="-200" y="4608501"/>
            <a:ext cx="9144022" cy="569029"/>
          </a:xfrm>
          <a:custGeom>
            <a:avLst/>
            <a:gdLst/>
            <a:ahLst/>
            <a:cxnLst/>
            <a:rect l="l" t="t" r="r" b="b"/>
            <a:pathLst>
              <a:path w="212763" h="27210" extrusionOk="0">
                <a:moveTo>
                  <a:pt x="1" y="1"/>
                </a:moveTo>
                <a:lnTo>
                  <a:pt x="1" y="27210"/>
                </a:lnTo>
                <a:lnTo>
                  <a:pt x="212763" y="27210"/>
                </a:lnTo>
                <a:lnTo>
                  <a:pt x="212763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7" name="Google Shape;597;p9"/>
          <p:cNvSpPr/>
          <p:nvPr/>
        </p:nvSpPr>
        <p:spPr>
          <a:xfrm flipH="1">
            <a:off x="-28712" y="4861900"/>
            <a:ext cx="9172500" cy="3156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8" name="Google Shape;598;p9"/>
          <p:cNvSpPr/>
          <p:nvPr/>
        </p:nvSpPr>
        <p:spPr>
          <a:xfrm>
            <a:off x="-175" y="0"/>
            <a:ext cx="9143979" cy="444998"/>
          </a:xfrm>
          <a:custGeom>
            <a:avLst/>
            <a:gdLst/>
            <a:ahLst/>
            <a:cxnLst/>
            <a:rect l="l" t="t" r="r" b="b"/>
            <a:pathLst>
              <a:path w="212762" h="36098" extrusionOk="0">
                <a:moveTo>
                  <a:pt x="0" y="0"/>
                </a:moveTo>
                <a:lnTo>
                  <a:pt x="0" y="5701"/>
                </a:lnTo>
                <a:lnTo>
                  <a:pt x="212762" y="36098"/>
                </a:lnTo>
                <a:lnTo>
                  <a:pt x="21276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 </a:t>
            </a:r>
            <a:endParaRPr>
              <a:solidFill>
                <a:schemeClr val="dk1"/>
              </a:solidFill>
            </a:endParaRPr>
          </a:p>
        </p:txBody>
      </p:sp>
      <p:grpSp>
        <p:nvGrpSpPr>
          <p:cNvPr id="599" name="Google Shape;599;p9"/>
          <p:cNvGrpSpPr/>
          <p:nvPr/>
        </p:nvGrpSpPr>
        <p:grpSpPr>
          <a:xfrm>
            <a:off x="2936544" y="-329546"/>
            <a:ext cx="2934233" cy="708308"/>
            <a:chOff x="2375925" y="3297600"/>
            <a:chExt cx="735950" cy="177650"/>
          </a:xfrm>
        </p:grpSpPr>
        <p:sp>
          <p:nvSpPr>
            <p:cNvPr id="600" name="Google Shape;600;p9"/>
            <p:cNvSpPr/>
            <p:nvPr/>
          </p:nvSpPr>
          <p:spPr>
            <a:xfrm>
              <a:off x="2395075" y="3301550"/>
              <a:ext cx="112600" cy="138050"/>
            </a:xfrm>
            <a:custGeom>
              <a:avLst/>
              <a:gdLst/>
              <a:ahLst/>
              <a:cxnLst/>
              <a:rect l="l" t="t" r="r" b="b"/>
              <a:pathLst>
                <a:path w="4504" h="5522" extrusionOk="0">
                  <a:moveTo>
                    <a:pt x="80" y="1"/>
                  </a:moveTo>
                  <a:lnTo>
                    <a:pt x="0" y="67"/>
                  </a:lnTo>
                  <a:lnTo>
                    <a:pt x="4425" y="5521"/>
                  </a:lnTo>
                  <a:lnTo>
                    <a:pt x="4504" y="5455"/>
                  </a:lnTo>
                  <a:lnTo>
                    <a:pt x="8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9"/>
            <p:cNvSpPr/>
            <p:nvPr/>
          </p:nvSpPr>
          <p:spPr>
            <a:xfrm>
              <a:off x="2375925" y="3297600"/>
              <a:ext cx="39975" cy="6625"/>
            </a:xfrm>
            <a:custGeom>
              <a:avLst/>
              <a:gdLst/>
              <a:ahLst/>
              <a:cxnLst/>
              <a:rect l="l" t="t" r="r" b="b"/>
              <a:pathLst>
                <a:path w="1599" h="265" extrusionOk="0">
                  <a:moveTo>
                    <a:pt x="0" y="0"/>
                  </a:moveTo>
                  <a:lnTo>
                    <a:pt x="344" y="251"/>
                  </a:lnTo>
                  <a:lnTo>
                    <a:pt x="1347" y="264"/>
                  </a:lnTo>
                  <a:lnTo>
                    <a:pt x="159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9"/>
            <p:cNvSpPr/>
            <p:nvPr/>
          </p:nvSpPr>
          <p:spPr>
            <a:xfrm>
              <a:off x="2980125" y="3301550"/>
              <a:ext cx="112600" cy="138050"/>
            </a:xfrm>
            <a:custGeom>
              <a:avLst/>
              <a:gdLst/>
              <a:ahLst/>
              <a:cxnLst/>
              <a:rect l="l" t="t" r="r" b="b"/>
              <a:pathLst>
                <a:path w="4504" h="5522" extrusionOk="0">
                  <a:moveTo>
                    <a:pt x="4425" y="1"/>
                  </a:moveTo>
                  <a:lnTo>
                    <a:pt x="0" y="5455"/>
                  </a:lnTo>
                  <a:lnTo>
                    <a:pt x="80" y="5521"/>
                  </a:lnTo>
                  <a:lnTo>
                    <a:pt x="4504" y="67"/>
                  </a:lnTo>
                  <a:lnTo>
                    <a:pt x="442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9"/>
            <p:cNvSpPr/>
            <p:nvPr/>
          </p:nvSpPr>
          <p:spPr>
            <a:xfrm>
              <a:off x="3071900" y="3297600"/>
              <a:ext cx="39975" cy="6625"/>
            </a:xfrm>
            <a:custGeom>
              <a:avLst/>
              <a:gdLst/>
              <a:ahLst/>
              <a:cxnLst/>
              <a:rect l="l" t="t" r="r" b="b"/>
              <a:pathLst>
                <a:path w="1599" h="265" extrusionOk="0">
                  <a:moveTo>
                    <a:pt x="1" y="0"/>
                  </a:moveTo>
                  <a:lnTo>
                    <a:pt x="265" y="264"/>
                  </a:lnTo>
                  <a:lnTo>
                    <a:pt x="1255" y="251"/>
                  </a:lnTo>
                  <a:lnTo>
                    <a:pt x="159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9"/>
            <p:cNvSpPr/>
            <p:nvPr/>
          </p:nvSpPr>
          <p:spPr>
            <a:xfrm>
              <a:off x="2446900" y="3428675"/>
              <a:ext cx="594000" cy="35675"/>
            </a:xfrm>
            <a:custGeom>
              <a:avLst/>
              <a:gdLst/>
              <a:ahLst/>
              <a:cxnLst/>
              <a:rect l="l" t="t" r="r" b="b"/>
              <a:pathLst>
                <a:path w="23760" h="1427" extrusionOk="0">
                  <a:moveTo>
                    <a:pt x="1" y="0"/>
                  </a:moveTo>
                  <a:lnTo>
                    <a:pt x="1" y="1427"/>
                  </a:lnTo>
                  <a:lnTo>
                    <a:pt x="23759" y="1427"/>
                  </a:lnTo>
                  <a:lnTo>
                    <a:pt x="2375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9"/>
            <p:cNvSpPr/>
            <p:nvPr/>
          </p:nvSpPr>
          <p:spPr>
            <a:xfrm>
              <a:off x="2446900" y="3464325"/>
              <a:ext cx="594000" cy="10925"/>
            </a:xfrm>
            <a:custGeom>
              <a:avLst/>
              <a:gdLst/>
              <a:ahLst/>
              <a:cxnLst/>
              <a:rect l="l" t="t" r="r" b="b"/>
              <a:pathLst>
                <a:path w="23760" h="437" extrusionOk="0">
                  <a:moveTo>
                    <a:pt x="1" y="1"/>
                  </a:moveTo>
                  <a:lnTo>
                    <a:pt x="1255" y="436"/>
                  </a:lnTo>
                  <a:lnTo>
                    <a:pt x="23284" y="436"/>
                  </a:lnTo>
                  <a:lnTo>
                    <a:pt x="2375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06" name="Google Shape;606;p9"/>
          <p:cNvSpPr txBox="1">
            <a:spLocks noGrp="1"/>
          </p:cNvSpPr>
          <p:nvPr>
            <p:ph type="title"/>
          </p:nvPr>
        </p:nvSpPr>
        <p:spPr>
          <a:xfrm>
            <a:off x="774200" y="1544475"/>
            <a:ext cx="3702900" cy="4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07" name="Google Shape;607;p9"/>
          <p:cNvSpPr txBox="1">
            <a:spLocks noGrp="1"/>
          </p:cNvSpPr>
          <p:nvPr>
            <p:ph type="subTitle" idx="1"/>
          </p:nvPr>
        </p:nvSpPr>
        <p:spPr>
          <a:xfrm>
            <a:off x="774200" y="2083225"/>
            <a:ext cx="3702900" cy="121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Google Shape;736;p13"/>
          <p:cNvSpPr/>
          <p:nvPr/>
        </p:nvSpPr>
        <p:spPr>
          <a:xfrm>
            <a:off x="-200" y="4608501"/>
            <a:ext cx="9144022" cy="569029"/>
          </a:xfrm>
          <a:custGeom>
            <a:avLst/>
            <a:gdLst/>
            <a:ahLst/>
            <a:cxnLst/>
            <a:rect l="l" t="t" r="r" b="b"/>
            <a:pathLst>
              <a:path w="212763" h="27210" extrusionOk="0">
                <a:moveTo>
                  <a:pt x="1" y="1"/>
                </a:moveTo>
                <a:lnTo>
                  <a:pt x="1" y="27210"/>
                </a:lnTo>
                <a:lnTo>
                  <a:pt x="212763" y="27210"/>
                </a:lnTo>
                <a:lnTo>
                  <a:pt x="212763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7" name="Google Shape;737;p13"/>
          <p:cNvSpPr/>
          <p:nvPr/>
        </p:nvSpPr>
        <p:spPr>
          <a:xfrm flipH="1">
            <a:off x="-28712" y="4861900"/>
            <a:ext cx="9172500" cy="3156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8" name="Google Shape;738;p13"/>
          <p:cNvSpPr/>
          <p:nvPr/>
        </p:nvSpPr>
        <p:spPr>
          <a:xfrm>
            <a:off x="-175" y="0"/>
            <a:ext cx="9143979" cy="444998"/>
          </a:xfrm>
          <a:custGeom>
            <a:avLst/>
            <a:gdLst/>
            <a:ahLst/>
            <a:cxnLst/>
            <a:rect l="l" t="t" r="r" b="b"/>
            <a:pathLst>
              <a:path w="212762" h="36098" extrusionOk="0">
                <a:moveTo>
                  <a:pt x="0" y="0"/>
                </a:moveTo>
                <a:lnTo>
                  <a:pt x="0" y="5701"/>
                </a:lnTo>
                <a:lnTo>
                  <a:pt x="212762" y="36098"/>
                </a:lnTo>
                <a:lnTo>
                  <a:pt x="21276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 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739" name="Google Shape;739;p13"/>
          <p:cNvSpPr txBox="1">
            <a:spLocks noGrp="1"/>
          </p:cNvSpPr>
          <p:nvPr>
            <p:ph type="title" hasCustomPrompt="1"/>
          </p:nvPr>
        </p:nvSpPr>
        <p:spPr>
          <a:xfrm>
            <a:off x="834925" y="1270425"/>
            <a:ext cx="935100" cy="4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740" name="Google Shape;740;p13"/>
          <p:cNvSpPr txBox="1">
            <a:spLocks noGrp="1"/>
          </p:cNvSpPr>
          <p:nvPr>
            <p:ph type="subTitle" idx="1"/>
          </p:nvPr>
        </p:nvSpPr>
        <p:spPr>
          <a:xfrm>
            <a:off x="834925" y="2126050"/>
            <a:ext cx="21930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1" name="Google Shape;741;p13"/>
          <p:cNvSpPr txBox="1">
            <a:spLocks noGrp="1"/>
          </p:cNvSpPr>
          <p:nvPr>
            <p:ph type="title" idx="2" hasCustomPrompt="1"/>
          </p:nvPr>
        </p:nvSpPr>
        <p:spPr>
          <a:xfrm>
            <a:off x="3518725" y="1270425"/>
            <a:ext cx="935100" cy="4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742" name="Google Shape;742;p13"/>
          <p:cNvSpPr txBox="1">
            <a:spLocks noGrp="1"/>
          </p:cNvSpPr>
          <p:nvPr>
            <p:ph type="subTitle" idx="3"/>
          </p:nvPr>
        </p:nvSpPr>
        <p:spPr>
          <a:xfrm>
            <a:off x="3518725" y="2126050"/>
            <a:ext cx="21930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3" name="Google Shape;743;p13"/>
          <p:cNvSpPr txBox="1">
            <a:spLocks noGrp="1"/>
          </p:cNvSpPr>
          <p:nvPr>
            <p:ph type="title" idx="4" hasCustomPrompt="1"/>
          </p:nvPr>
        </p:nvSpPr>
        <p:spPr>
          <a:xfrm>
            <a:off x="6202525" y="1270425"/>
            <a:ext cx="935100" cy="4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744" name="Google Shape;744;p13"/>
          <p:cNvSpPr txBox="1">
            <a:spLocks noGrp="1"/>
          </p:cNvSpPr>
          <p:nvPr>
            <p:ph type="subTitle" idx="5"/>
          </p:nvPr>
        </p:nvSpPr>
        <p:spPr>
          <a:xfrm>
            <a:off x="6202525" y="2126050"/>
            <a:ext cx="21930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5" name="Google Shape;745;p13"/>
          <p:cNvSpPr txBox="1">
            <a:spLocks noGrp="1"/>
          </p:cNvSpPr>
          <p:nvPr>
            <p:ph type="title" idx="6" hasCustomPrompt="1"/>
          </p:nvPr>
        </p:nvSpPr>
        <p:spPr>
          <a:xfrm>
            <a:off x="834925" y="2799875"/>
            <a:ext cx="935100" cy="4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746" name="Google Shape;746;p13"/>
          <p:cNvSpPr txBox="1">
            <a:spLocks noGrp="1"/>
          </p:cNvSpPr>
          <p:nvPr>
            <p:ph type="subTitle" idx="7"/>
          </p:nvPr>
        </p:nvSpPr>
        <p:spPr>
          <a:xfrm>
            <a:off x="834925" y="3655500"/>
            <a:ext cx="21930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7" name="Google Shape;747;p13"/>
          <p:cNvSpPr txBox="1">
            <a:spLocks noGrp="1"/>
          </p:cNvSpPr>
          <p:nvPr>
            <p:ph type="title" idx="8" hasCustomPrompt="1"/>
          </p:nvPr>
        </p:nvSpPr>
        <p:spPr>
          <a:xfrm>
            <a:off x="3518725" y="2799875"/>
            <a:ext cx="935100" cy="4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748" name="Google Shape;748;p13"/>
          <p:cNvSpPr txBox="1">
            <a:spLocks noGrp="1"/>
          </p:cNvSpPr>
          <p:nvPr>
            <p:ph type="subTitle" idx="9"/>
          </p:nvPr>
        </p:nvSpPr>
        <p:spPr>
          <a:xfrm>
            <a:off x="3518725" y="3655500"/>
            <a:ext cx="21930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9" name="Google Shape;749;p13"/>
          <p:cNvSpPr txBox="1">
            <a:spLocks noGrp="1"/>
          </p:cNvSpPr>
          <p:nvPr>
            <p:ph type="title" idx="13" hasCustomPrompt="1"/>
          </p:nvPr>
        </p:nvSpPr>
        <p:spPr>
          <a:xfrm>
            <a:off x="6202525" y="2799875"/>
            <a:ext cx="935100" cy="4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750" name="Google Shape;750;p13"/>
          <p:cNvSpPr txBox="1">
            <a:spLocks noGrp="1"/>
          </p:cNvSpPr>
          <p:nvPr>
            <p:ph type="subTitle" idx="14"/>
          </p:nvPr>
        </p:nvSpPr>
        <p:spPr>
          <a:xfrm>
            <a:off x="6202525" y="3655500"/>
            <a:ext cx="21930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1" name="Google Shape;751;p13"/>
          <p:cNvSpPr txBox="1">
            <a:spLocks noGrp="1"/>
          </p:cNvSpPr>
          <p:nvPr>
            <p:ph type="subTitle" idx="15"/>
          </p:nvPr>
        </p:nvSpPr>
        <p:spPr>
          <a:xfrm>
            <a:off x="834925" y="1791625"/>
            <a:ext cx="1678200" cy="24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alsamiq Sans"/>
              <a:buNone/>
              <a:defRPr sz="1800" b="1">
                <a:solidFill>
                  <a:schemeClr val="lt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alsamiq Sans"/>
              <a:buNone/>
              <a:defRPr sz="1800" b="1">
                <a:latin typeface="Balsamiq Sans"/>
                <a:ea typeface="Balsamiq Sans"/>
                <a:cs typeface="Balsamiq Sans"/>
                <a:sym typeface="Balsamiq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alsamiq Sans"/>
              <a:buNone/>
              <a:defRPr sz="1800" b="1">
                <a:latin typeface="Balsamiq Sans"/>
                <a:ea typeface="Balsamiq Sans"/>
                <a:cs typeface="Balsamiq Sans"/>
                <a:sym typeface="Balsamiq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alsamiq Sans"/>
              <a:buNone/>
              <a:defRPr sz="1800" b="1">
                <a:latin typeface="Balsamiq Sans"/>
                <a:ea typeface="Balsamiq Sans"/>
                <a:cs typeface="Balsamiq Sans"/>
                <a:sym typeface="Balsamiq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alsamiq Sans"/>
              <a:buNone/>
              <a:defRPr sz="1800" b="1">
                <a:latin typeface="Balsamiq Sans"/>
                <a:ea typeface="Balsamiq Sans"/>
                <a:cs typeface="Balsamiq Sans"/>
                <a:sym typeface="Balsamiq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alsamiq Sans"/>
              <a:buNone/>
              <a:defRPr sz="1800" b="1">
                <a:latin typeface="Balsamiq Sans"/>
                <a:ea typeface="Balsamiq Sans"/>
                <a:cs typeface="Balsamiq Sans"/>
                <a:sym typeface="Balsamiq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alsamiq Sans"/>
              <a:buNone/>
              <a:defRPr sz="1800" b="1">
                <a:latin typeface="Balsamiq Sans"/>
                <a:ea typeface="Balsamiq Sans"/>
                <a:cs typeface="Balsamiq Sans"/>
                <a:sym typeface="Balsamiq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alsamiq Sans"/>
              <a:buNone/>
              <a:defRPr sz="1800" b="1">
                <a:latin typeface="Balsamiq Sans"/>
                <a:ea typeface="Balsamiq Sans"/>
                <a:cs typeface="Balsamiq Sans"/>
                <a:sym typeface="Balsamiq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alsamiq Sans"/>
              <a:buNone/>
              <a:defRPr sz="1800" b="1">
                <a:latin typeface="Balsamiq Sans"/>
                <a:ea typeface="Balsamiq Sans"/>
                <a:cs typeface="Balsamiq Sans"/>
                <a:sym typeface="Balsamiq Sans"/>
              </a:defRPr>
            </a:lvl9pPr>
          </a:lstStyle>
          <a:p>
            <a:endParaRPr/>
          </a:p>
        </p:txBody>
      </p:sp>
      <p:sp>
        <p:nvSpPr>
          <p:cNvPr id="752" name="Google Shape;752;p13"/>
          <p:cNvSpPr txBox="1">
            <a:spLocks noGrp="1"/>
          </p:cNvSpPr>
          <p:nvPr>
            <p:ph type="subTitle" idx="16"/>
          </p:nvPr>
        </p:nvSpPr>
        <p:spPr>
          <a:xfrm>
            <a:off x="3518725" y="1791625"/>
            <a:ext cx="1678200" cy="24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alsamiq Sans"/>
              <a:buNone/>
              <a:defRPr sz="1800" b="1">
                <a:solidFill>
                  <a:schemeClr val="lt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alsamiq Sans"/>
              <a:buNone/>
              <a:defRPr sz="1800" b="1">
                <a:latin typeface="Balsamiq Sans"/>
                <a:ea typeface="Balsamiq Sans"/>
                <a:cs typeface="Balsamiq Sans"/>
                <a:sym typeface="Balsamiq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alsamiq Sans"/>
              <a:buNone/>
              <a:defRPr sz="1800" b="1">
                <a:latin typeface="Balsamiq Sans"/>
                <a:ea typeface="Balsamiq Sans"/>
                <a:cs typeface="Balsamiq Sans"/>
                <a:sym typeface="Balsamiq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alsamiq Sans"/>
              <a:buNone/>
              <a:defRPr sz="1800" b="1">
                <a:latin typeface="Balsamiq Sans"/>
                <a:ea typeface="Balsamiq Sans"/>
                <a:cs typeface="Balsamiq Sans"/>
                <a:sym typeface="Balsamiq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alsamiq Sans"/>
              <a:buNone/>
              <a:defRPr sz="1800" b="1">
                <a:latin typeface="Balsamiq Sans"/>
                <a:ea typeface="Balsamiq Sans"/>
                <a:cs typeface="Balsamiq Sans"/>
                <a:sym typeface="Balsamiq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alsamiq Sans"/>
              <a:buNone/>
              <a:defRPr sz="1800" b="1">
                <a:latin typeface="Balsamiq Sans"/>
                <a:ea typeface="Balsamiq Sans"/>
                <a:cs typeface="Balsamiq Sans"/>
                <a:sym typeface="Balsamiq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alsamiq Sans"/>
              <a:buNone/>
              <a:defRPr sz="1800" b="1">
                <a:latin typeface="Balsamiq Sans"/>
                <a:ea typeface="Balsamiq Sans"/>
                <a:cs typeface="Balsamiq Sans"/>
                <a:sym typeface="Balsamiq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alsamiq Sans"/>
              <a:buNone/>
              <a:defRPr sz="1800" b="1">
                <a:latin typeface="Balsamiq Sans"/>
                <a:ea typeface="Balsamiq Sans"/>
                <a:cs typeface="Balsamiq Sans"/>
                <a:sym typeface="Balsamiq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alsamiq Sans"/>
              <a:buNone/>
              <a:defRPr sz="1800" b="1">
                <a:latin typeface="Balsamiq Sans"/>
                <a:ea typeface="Balsamiq Sans"/>
                <a:cs typeface="Balsamiq Sans"/>
                <a:sym typeface="Balsamiq Sans"/>
              </a:defRPr>
            </a:lvl9pPr>
          </a:lstStyle>
          <a:p>
            <a:endParaRPr/>
          </a:p>
        </p:txBody>
      </p:sp>
      <p:sp>
        <p:nvSpPr>
          <p:cNvPr id="753" name="Google Shape;753;p13"/>
          <p:cNvSpPr txBox="1">
            <a:spLocks noGrp="1"/>
          </p:cNvSpPr>
          <p:nvPr>
            <p:ph type="subTitle" idx="17"/>
          </p:nvPr>
        </p:nvSpPr>
        <p:spPr>
          <a:xfrm>
            <a:off x="6202525" y="1791625"/>
            <a:ext cx="1678200" cy="24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alsamiq Sans"/>
              <a:buNone/>
              <a:defRPr sz="1800" b="1">
                <a:solidFill>
                  <a:schemeClr val="lt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alsamiq Sans"/>
              <a:buNone/>
              <a:defRPr sz="1800" b="1">
                <a:latin typeface="Balsamiq Sans"/>
                <a:ea typeface="Balsamiq Sans"/>
                <a:cs typeface="Balsamiq Sans"/>
                <a:sym typeface="Balsamiq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alsamiq Sans"/>
              <a:buNone/>
              <a:defRPr sz="1800" b="1">
                <a:latin typeface="Balsamiq Sans"/>
                <a:ea typeface="Balsamiq Sans"/>
                <a:cs typeface="Balsamiq Sans"/>
                <a:sym typeface="Balsamiq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alsamiq Sans"/>
              <a:buNone/>
              <a:defRPr sz="1800" b="1">
                <a:latin typeface="Balsamiq Sans"/>
                <a:ea typeface="Balsamiq Sans"/>
                <a:cs typeface="Balsamiq Sans"/>
                <a:sym typeface="Balsamiq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alsamiq Sans"/>
              <a:buNone/>
              <a:defRPr sz="1800" b="1">
                <a:latin typeface="Balsamiq Sans"/>
                <a:ea typeface="Balsamiq Sans"/>
                <a:cs typeface="Balsamiq Sans"/>
                <a:sym typeface="Balsamiq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alsamiq Sans"/>
              <a:buNone/>
              <a:defRPr sz="1800" b="1">
                <a:latin typeface="Balsamiq Sans"/>
                <a:ea typeface="Balsamiq Sans"/>
                <a:cs typeface="Balsamiq Sans"/>
                <a:sym typeface="Balsamiq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alsamiq Sans"/>
              <a:buNone/>
              <a:defRPr sz="1800" b="1">
                <a:latin typeface="Balsamiq Sans"/>
                <a:ea typeface="Balsamiq Sans"/>
                <a:cs typeface="Balsamiq Sans"/>
                <a:sym typeface="Balsamiq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alsamiq Sans"/>
              <a:buNone/>
              <a:defRPr sz="1800" b="1">
                <a:latin typeface="Balsamiq Sans"/>
                <a:ea typeface="Balsamiq Sans"/>
                <a:cs typeface="Balsamiq Sans"/>
                <a:sym typeface="Balsamiq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alsamiq Sans"/>
              <a:buNone/>
              <a:defRPr sz="1800" b="1">
                <a:latin typeface="Balsamiq Sans"/>
                <a:ea typeface="Balsamiq Sans"/>
                <a:cs typeface="Balsamiq Sans"/>
                <a:sym typeface="Balsamiq Sans"/>
              </a:defRPr>
            </a:lvl9pPr>
          </a:lstStyle>
          <a:p>
            <a:endParaRPr/>
          </a:p>
        </p:txBody>
      </p:sp>
      <p:sp>
        <p:nvSpPr>
          <p:cNvPr id="754" name="Google Shape;754;p13"/>
          <p:cNvSpPr txBox="1">
            <a:spLocks noGrp="1"/>
          </p:cNvSpPr>
          <p:nvPr>
            <p:ph type="subTitle" idx="18"/>
          </p:nvPr>
        </p:nvSpPr>
        <p:spPr>
          <a:xfrm>
            <a:off x="834925" y="3328950"/>
            <a:ext cx="1678200" cy="24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alsamiq Sans"/>
              <a:buNone/>
              <a:defRPr sz="1800" b="1">
                <a:solidFill>
                  <a:schemeClr val="lt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alsamiq Sans"/>
              <a:buNone/>
              <a:defRPr sz="1800" b="1">
                <a:latin typeface="Balsamiq Sans"/>
                <a:ea typeface="Balsamiq Sans"/>
                <a:cs typeface="Balsamiq Sans"/>
                <a:sym typeface="Balsamiq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alsamiq Sans"/>
              <a:buNone/>
              <a:defRPr sz="1800" b="1">
                <a:latin typeface="Balsamiq Sans"/>
                <a:ea typeface="Balsamiq Sans"/>
                <a:cs typeface="Balsamiq Sans"/>
                <a:sym typeface="Balsamiq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alsamiq Sans"/>
              <a:buNone/>
              <a:defRPr sz="1800" b="1">
                <a:latin typeface="Balsamiq Sans"/>
                <a:ea typeface="Balsamiq Sans"/>
                <a:cs typeface="Balsamiq Sans"/>
                <a:sym typeface="Balsamiq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alsamiq Sans"/>
              <a:buNone/>
              <a:defRPr sz="1800" b="1">
                <a:latin typeface="Balsamiq Sans"/>
                <a:ea typeface="Balsamiq Sans"/>
                <a:cs typeface="Balsamiq Sans"/>
                <a:sym typeface="Balsamiq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alsamiq Sans"/>
              <a:buNone/>
              <a:defRPr sz="1800" b="1">
                <a:latin typeface="Balsamiq Sans"/>
                <a:ea typeface="Balsamiq Sans"/>
                <a:cs typeface="Balsamiq Sans"/>
                <a:sym typeface="Balsamiq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alsamiq Sans"/>
              <a:buNone/>
              <a:defRPr sz="1800" b="1">
                <a:latin typeface="Balsamiq Sans"/>
                <a:ea typeface="Balsamiq Sans"/>
                <a:cs typeface="Balsamiq Sans"/>
                <a:sym typeface="Balsamiq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alsamiq Sans"/>
              <a:buNone/>
              <a:defRPr sz="1800" b="1">
                <a:latin typeface="Balsamiq Sans"/>
                <a:ea typeface="Balsamiq Sans"/>
                <a:cs typeface="Balsamiq Sans"/>
                <a:sym typeface="Balsamiq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alsamiq Sans"/>
              <a:buNone/>
              <a:defRPr sz="1800" b="1">
                <a:latin typeface="Balsamiq Sans"/>
                <a:ea typeface="Balsamiq Sans"/>
                <a:cs typeface="Balsamiq Sans"/>
                <a:sym typeface="Balsamiq Sans"/>
              </a:defRPr>
            </a:lvl9pPr>
          </a:lstStyle>
          <a:p>
            <a:endParaRPr/>
          </a:p>
        </p:txBody>
      </p:sp>
      <p:sp>
        <p:nvSpPr>
          <p:cNvPr id="755" name="Google Shape;755;p13"/>
          <p:cNvSpPr txBox="1">
            <a:spLocks noGrp="1"/>
          </p:cNvSpPr>
          <p:nvPr>
            <p:ph type="subTitle" idx="19"/>
          </p:nvPr>
        </p:nvSpPr>
        <p:spPr>
          <a:xfrm>
            <a:off x="3518725" y="3328950"/>
            <a:ext cx="1678200" cy="24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alsamiq Sans"/>
              <a:buNone/>
              <a:defRPr sz="1800" b="1">
                <a:solidFill>
                  <a:schemeClr val="lt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alsamiq Sans"/>
              <a:buNone/>
              <a:defRPr sz="1800" b="1">
                <a:latin typeface="Balsamiq Sans"/>
                <a:ea typeface="Balsamiq Sans"/>
                <a:cs typeface="Balsamiq Sans"/>
                <a:sym typeface="Balsamiq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alsamiq Sans"/>
              <a:buNone/>
              <a:defRPr sz="1800" b="1">
                <a:latin typeface="Balsamiq Sans"/>
                <a:ea typeface="Balsamiq Sans"/>
                <a:cs typeface="Balsamiq Sans"/>
                <a:sym typeface="Balsamiq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alsamiq Sans"/>
              <a:buNone/>
              <a:defRPr sz="1800" b="1">
                <a:latin typeface="Balsamiq Sans"/>
                <a:ea typeface="Balsamiq Sans"/>
                <a:cs typeface="Balsamiq Sans"/>
                <a:sym typeface="Balsamiq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alsamiq Sans"/>
              <a:buNone/>
              <a:defRPr sz="1800" b="1">
                <a:latin typeface="Balsamiq Sans"/>
                <a:ea typeface="Balsamiq Sans"/>
                <a:cs typeface="Balsamiq Sans"/>
                <a:sym typeface="Balsamiq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alsamiq Sans"/>
              <a:buNone/>
              <a:defRPr sz="1800" b="1">
                <a:latin typeface="Balsamiq Sans"/>
                <a:ea typeface="Balsamiq Sans"/>
                <a:cs typeface="Balsamiq Sans"/>
                <a:sym typeface="Balsamiq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alsamiq Sans"/>
              <a:buNone/>
              <a:defRPr sz="1800" b="1">
                <a:latin typeface="Balsamiq Sans"/>
                <a:ea typeface="Balsamiq Sans"/>
                <a:cs typeface="Balsamiq Sans"/>
                <a:sym typeface="Balsamiq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alsamiq Sans"/>
              <a:buNone/>
              <a:defRPr sz="1800" b="1">
                <a:latin typeface="Balsamiq Sans"/>
                <a:ea typeface="Balsamiq Sans"/>
                <a:cs typeface="Balsamiq Sans"/>
                <a:sym typeface="Balsamiq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alsamiq Sans"/>
              <a:buNone/>
              <a:defRPr sz="1800" b="1">
                <a:latin typeface="Balsamiq Sans"/>
                <a:ea typeface="Balsamiq Sans"/>
                <a:cs typeface="Balsamiq Sans"/>
                <a:sym typeface="Balsamiq Sans"/>
              </a:defRPr>
            </a:lvl9pPr>
          </a:lstStyle>
          <a:p>
            <a:endParaRPr/>
          </a:p>
        </p:txBody>
      </p:sp>
      <p:sp>
        <p:nvSpPr>
          <p:cNvPr id="756" name="Google Shape;756;p13"/>
          <p:cNvSpPr txBox="1">
            <a:spLocks noGrp="1"/>
          </p:cNvSpPr>
          <p:nvPr>
            <p:ph type="subTitle" idx="20"/>
          </p:nvPr>
        </p:nvSpPr>
        <p:spPr>
          <a:xfrm>
            <a:off x="6202525" y="3328950"/>
            <a:ext cx="1678200" cy="24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alsamiq Sans"/>
              <a:buNone/>
              <a:defRPr sz="1800" b="1">
                <a:solidFill>
                  <a:schemeClr val="lt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alsamiq Sans"/>
              <a:buNone/>
              <a:defRPr sz="1800" b="1">
                <a:latin typeface="Balsamiq Sans"/>
                <a:ea typeface="Balsamiq Sans"/>
                <a:cs typeface="Balsamiq Sans"/>
                <a:sym typeface="Balsamiq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alsamiq Sans"/>
              <a:buNone/>
              <a:defRPr sz="1800" b="1">
                <a:latin typeface="Balsamiq Sans"/>
                <a:ea typeface="Balsamiq Sans"/>
                <a:cs typeface="Balsamiq Sans"/>
                <a:sym typeface="Balsamiq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alsamiq Sans"/>
              <a:buNone/>
              <a:defRPr sz="1800" b="1">
                <a:latin typeface="Balsamiq Sans"/>
                <a:ea typeface="Balsamiq Sans"/>
                <a:cs typeface="Balsamiq Sans"/>
                <a:sym typeface="Balsamiq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alsamiq Sans"/>
              <a:buNone/>
              <a:defRPr sz="1800" b="1">
                <a:latin typeface="Balsamiq Sans"/>
                <a:ea typeface="Balsamiq Sans"/>
                <a:cs typeface="Balsamiq Sans"/>
                <a:sym typeface="Balsamiq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alsamiq Sans"/>
              <a:buNone/>
              <a:defRPr sz="1800" b="1">
                <a:latin typeface="Balsamiq Sans"/>
                <a:ea typeface="Balsamiq Sans"/>
                <a:cs typeface="Balsamiq Sans"/>
                <a:sym typeface="Balsamiq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alsamiq Sans"/>
              <a:buNone/>
              <a:defRPr sz="1800" b="1">
                <a:latin typeface="Balsamiq Sans"/>
                <a:ea typeface="Balsamiq Sans"/>
                <a:cs typeface="Balsamiq Sans"/>
                <a:sym typeface="Balsamiq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alsamiq Sans"/>
              <a:buNone/>
              <a:defRPr sz="1800" b="1">
                <a:latin typeface="Balsamiq Sans"/>
                <a:ea typeface="Balsamiq Sans"/>
                <a:cs typeface="Balsamiq Sans"/>
                <a:sym typeface="Balsamiq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alsamiq Sans"/>
              <a:buNone/>
              <a:defRPr sz="1800" b="1">
                <a:latin typeface="Balsamiq Sans"/>
                <a:ea typeface="Balsamiq Sans"/>
                <a:cs typeface="Balsamiq Sans"/>
                <a:sym typeface="Balsamiq Sans"/>
              </a:defRPr>
            </a:lvl9pPr>
          </a:lstStyle>
          <a:p>
            <a:endParaRPr/>
          </a:p>
        </p:txBody>
      </p:sp>
      <p:grpSp>
        <p:nvGrpSpPr>
          <p:cNvPr id="757" name="Google Shape;757;p13"/>
          <p:cNvGrpSpPr/>
          <p:nvPr/>
        </p:nvGrpSpPr>
        <p:grpSpPr>
          <a:xfrm>
            <a:off x="2936544" y="-329546"/>
            <a:ext cx="2934233" cy="708308"/>
            <a:chOff x="2375925" y="3297600"/>
            <a:chExt cx="735950" cy="177650"/>
          </a:xfrm>
        </p:grpSpPr>
        <p:sp>
          <p:nvSpPr>
            <p:cNvPr id="758" name="Google Shape;758;p13"/>
            <p:cNvSpPr/>
            <p:nvPr/>
          </p:nvSpPr>
          <p:spPr>
            <a:xfrm>
              <a:off x="2395075" y="3301550"/>
              <a:ext cx="112600" cy="138050"/>
            </a:xfrm>
            <a:custGeom>
              <a:avLst/>
              <a:gdLst/>
              <a:ahLst/>
              <a:cxnLst/>
              <a:rect l="l" t="t" r="r" b="b"/>
              <a:pathLst>
                <a:path w="4504" h="5522" extrusionOk="0">
                  <a:moveTo>
                    <a:pt x="80" y="1"/>
                  </a:moveTo>
                  <a:lnTo>
                    <a:pt x="0" y="67"/>
                  </a:lnTo>
                  <a:lnTo>
                    <a:pt x="4425" y="5521"/>
                  </a:lnTo>
                  <a:lnTo>
                    <a:pt x="4504" y="5455"/>
                  </a:lnTo>
                  <a:lnTo>
                    <a:pt x="8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13"/>
            <p:cNvSpPr/>
            <p:nvPr/>
          </p:nvSpPr>
          <p:spPr>
            <a:xfrm>
              <a:off x="2375925" y="3297600"/>
              <a:ext cx="39975" cy="6625"/>
            </a:xfrm>
            <a:custGeom>
              <a:avLst/>
              <a:gdLst/>
              <a:ahLst/>
              <a:cxnLst/>
              <a:rect l="l" t="t" r="r" b="b"/>
              <a:pathLst>
                <a:path w="1599" h="265" extrusionOk="0">
                  <a:moveTo>
                    <a:pt x="0" y="0"/>
                  </a:moveTo>
                  <a:lnTo>
                    <a:pt x="344" y="251"/>
                  </a:lnTo>
                  <a:lnTo>
                    <a:pt x="1347" y="264"/>
                  </a:lnTo>
                  <a:lnTo>
                    <a:pt x="159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13"/>
            <p:cNvSpPr/>
            <p:nvPr/>
          </p:nvSpPr>
          <p:spPr>
            <a:xfrm>
              <a:off x="2980125" y="3301550"/>
              <a:ext cx="112600" cy="138050"/>
            </a:xfrm>
            <a:custGeom>
              <a:avLst/>
              <a:gdLst/>
              <a:ahLst/>
              <a:cxnLst/>
              <a:rect l="l" t="t" r="r" b="b"/>
              <a:pathLst>
                <a:path w="4504" h="5522" extrusionOk="0">
                  <a:moveTo>
                    <a:pt x="4425" y="1"/>
                  </a:moveTo>
                  <a:lnTo>
                    <a:pt x="0" y="5455"/>
                  </a:lnTo>
                  <a:lnTo>
                    <a:pt x="80" y="5521"/>
                  </a:lnTo>
                  <a:lnTo>
                    <a:pt x="4504" y="67"/>
                  </a:lnTo>
                  <a:lnTo>
                    <a:pt x="442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13"/>
            <p:cNvSpPr/>
            <p:nvPr/>
          </p:nvSpPr>
          <p:spPr>
            <a:xfrm>
              <a:off x="3071900" y="3297600"/>
              <a:ext cx="39975" cy="6625"/>
            </a:xfrm>
            <a:custGeom>
              <a:avLst/>
              <a:gdLst/>
              <a:ahLst/>
              <a:cxnLst/>
              <a:rect l="l" t="t" r="r" b="b"/>
              <a:pathLst>
                <a:path w="1599" h="265" extrusionOk="0">
                  <a:moveTo>
                    <a:pt x="1" y="0"/>
                  </a:moveTo>
                  <a:lnTo>
                    <a:pt x="265" y="264"/>
                  </a:lnTo>
                  <a:lnTo>
                    <a:pt x="1255" y="251"/>
                  </a:lnTo>
                  <a:lnTo>
                    <a:pt x="159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13"/>
            <p:cNvSpPr/>
            <p:nvPr/>
          </p:nvSpPr>
          <p:spPr>
            <a:xfrm>
              <a:off x="2446900" y="3428675"/>
              <a:ext cx="594000" cy="35675"/>
            </a:xfrm>
            <a:custGeom>
              <a:avLst/>
              <a:gdLst/>
              <a:ahLst/>
              <a:cxnLst/>
              <a:rect l="l" t="t" r="r" b="b"/>
              <a:pathLst>
                <a:path w="23760" h="1427" extrusionOk="0">
                  <a:moveTo>
                    <a:pt x="1" y="0"/>
                  </a:moveTo>
                  <a:lnTo>
                    <a:pt x="1" y="1427"/>
                  </a:lnTo>
                  <a:lnTo>
                    <a:pt x="23759" y="1427"/>
                  </a:lnTo>
                  <a:lnTo>
                    <a:pt x="2375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13"/>
            <p:cNvSpPr/>
            <p:nvPr/>
          </p:nvSpPr>
          <p:spPr>
            <a:xfrm>
              <a:off x="2446900" y="3464325"/>
              <a:ext cx="594000" cy="10925"/>
            </a:xfrm>
            <a:custGeom>
              <a:avLst/>
              <a:gdLst/>
              <a:ahLst/>
              <a:cxnLst/>
              <a:rect l="l" t="t" r="r" b="b"/>
              <a:pathLst>
                <a:path w="23760" h="437" extrusionOk="0">
                  <a:moveTo>
                    <a:pt x="1" y="1"/>
                  </a:moveTo>
                  <a:lnTo>
                    <a:pt x="1255" y="436"/>
                  </a:lnTo>
                  <a:lnTo>
                    <a:pt x="23284" y="436"/>
                  </a:lnTo>
                  <a:lnTo>
                    <a:pt x="2375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4" name="Google Shape;764;p13"/>
          <p:cNvGrpSpPr/>
          <p:nvPr/>
        </p:nvGrpSpPr>
        <p:grpSpPr>
          <a:xfrm>
            <a:off x="-178494" y="4045477"/>
            <a:ext cx="776332" cy="864342"/>
            <a:chOff x="-102294" y="3740677"/>
            <a:chExt cx="776332" cy="864342"/>
          </a:xfrm>
        </p:grpSpPr>
        <p:sp>
          <p:nvSpPr>
            <p:cNvPr id="765" name="Google Shape;765;p13"/>
            <p:cNvSpPr/>
            <p:nvPr/>
          </p:nvSpPr>
          <p:spPr>
            <a:xfrm>
              <a:off x="112455" y="4509756"/>
              <a:ext cx="561583" cy="95263"/>
            </a:xfrm>
            <a:custGeom>
              <a:avLst/>
              <a:gdLst/>
              <a:ahLst/>
              <a:cxnLst/>
              <a:rect l="l" t="t" r="r" b="b"/>
              <a:pathLst>
                <a:path w="12079" h="2049" extrusionOk="0">
                  <a:moveTo>
                    <a:pt x="4271" y="0"/>
                  </a:moveTo>
                  <a:lnTo>
                    <a:pt x="0" y="2049"/>
                  </a:lnTo>
                  <a:lnTo>
                    <a:pt x="12078" y="2049"/>
                  </a:lnTo>
                  <a:lnTo>
                    <a:pt x="427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13"/>
            <p:cNvSpPr/>
            <p:nvPr/>
          </p:nvSpPr>
          <p:spPr>
            <a:xfrm>
              <a:off x="151090" y="3740677"/>
              <a:ext cx="244411" cy="233671"/>
            </a:xfrm>
            <a:custGeom>
              <a:avLst/>
              <a:gdLst/>
              <a:ahLst/>
              <a:cxnLst/>
              <a:rect l="l" t="t" r="r" b="b"/>
              <a:pathLst>
                <a:path w="5257" h="5026" extrusionOk="0">
                  <a:moveTo>
                    <a:pt x="2029" y="1"/>
                  </a:moveTo>
                  <a:lnTo>
                    <a:pt x="1662" y="175"/>
                  </a:lnTo>
                  <a:lnTo>
                    <a:pt x="1450" y="580"/>
                  </a:lnTo>
                  <a:lnTo>
                    <a:pt x="213" y="793"/>
                  </a:lnTo>
                  <a:lnTo>
                    <a:pt x="78" y="1585"/>
                  </a:lnTo>
                  <a:lnTo>
                    <a:pt x="271" y="2165"/>
                  </a:lnTo>
                  <a:lnTo>
                    <a:pt x="0" y="2880"/>
                  </a:lnTo>
                  <a:lnTo>
                    <a:pt x="194" y="3170"/>
                  </a:lnTo>
                  <a:lnTo>
                    <a:pt x="136" y="3440"/>
                  </a:lnTo>
                  <a:lnTo>
                    <a:pt x="0" y="3711"/>
                  </a:lnTo>
                  <a:lnTo>
                    <a:pt x="522" y="4484"/>
                  </a:lnTo>
                  <a:lnTo>
                    <a:pt x="947" y="4368"/>
                  </a:lnTo>
                  <a:lnTo>
                    <a:pt x="1372" y="4523"/>
                  </a:lnTo>
                  <a:lnTo>
                    <a:pt x="1759" y="4967"/>
                  </a:lnTo>
                  <a:lnTo>
                    <a:pt x="3672" y="5025"/>
                  </a:lnTo>
                  <a:lnTo>
                    <a:pt x="4213" y="4426"/>
                  </a:lnTo>
                  <a:lnTo>
                    <a:pt x="4329" y="4001"/>
                  </a:lnTo>
                  <a:lnTo>
                    <a:pt x="4967" y="3576"/>
                  </a:lnTo>
                  <a:lnTo>
                    <a:pt x="5257" y="2590"/>
                  </a:lnTo>
                  <a:lnTo>
                    <a:pt x="5063" y="2378"/>
                  </a:lnTo>
                  <a:lnTo>
                    <a:pt x="5160" y="2107"/>
                  </a:lnTo>
                  <a:lnTo>
                    <a:pt x="4754" y="1585"/>
                  </a:lnTo>
                  <a:lnTo>
                    <a:pt x="4754" y="851"/>
                  </a:lnTo>
                  <a:lnTo>
                    <a:pt x="4271" y="561"/>
                  </a:lnTo>
                  <a:lnTo>
                    <a:pt x="3827" y="387"/>
                  </a:lnTo>
                  <a:lnTo>
                    <a:pt x="324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13"/>
            <p:cNvSpPr/>
            <p:nvPr/>
          </p:nvSpPr>
          <p:spPr>
            <a:xfrm>
              <a:off x="168153" y="3773036"/>
              <a:ext cx="105166" cy="84477"/>
            </a:xfrm>
            <a:custGeom>
              <a:avLst/>
              <a:gdLst/>
              <a:ahLst/>
              <a:cxnLst/>
              <a:rect l="l" t="t" r="r" b="b"/>
              <a:pathLst>
                <a:path w="2262" h="1817" extrusionOk="0">
                  <a:moveTo>
                    <a:pt x="1334" y="0"/>
                  </a:moveTo>
                  <a:lnTo>
                    <a:pt x="522" y="271"/>
                  </a:lnTo>
                  <a:lnTo>
                    <a:pt x="252" y="580"/>
                  </a:lnTo>
                  <a:lnTo>
                    <a:pt x="812" y="561"/>
                  </a:lnTo>
                  <a:lnTo>
                    <a:pt x="1237" y="696"/>
                  </a:lnTo>
                  <a:lnTo>
                    <a:pt x="1315" y="1392"/>
                  </a:lnTo>
                  <a:lnTo>
                    <a:pt x="1121" y="1160"/>
                  </a:lnTo>
                  <a:lnTo>
                    <a:pt x="406" y="677"/>
                  </a:lnTo>
                  <a:lnTo>
                    <a:pt x="136" y="812"/>
                  </a:lnTo>
                  <a:lnTo>
                    <a:pt x="0" y="1218"/>
                  </a:lnTo>
                  <a:lnTo>
                    <a:pt x="406" y="1817"/>
                  </a:lnTo>
                  <a:lnTo>
                    <a:pt x="1624" y="1546"/>
                  </a:lnTo>
                  <a:lnTo>
                    <a:pt x="2261" y="1585"/>
                  </a:lnTo>
                  <a:lnTo>
                    <a:pt x="2261" y="1585"/>
                  </a:lnTo>
                  <a:lnTo>
                    <a:pt x="2165" y="1450"/>
                  </a:lnTo>
                  <a:cubicBezTo>
                    <a:pt x="2165" y="1450"/>
                    <a:pt x="1624" y="1102"/>
                    <a:pt x="1604" y="1063"/>
                  </a:cubicBezTo>
                  <a:cubicBezTo>
                    <a:pt x="1585" y="1044"/>
                    <a:pt x="1411" y="368"/>
                    <a:pt x="1411" y="368"/>
                  </a:cubicBezTo>
                  <a:lnTo>
                    <a:pt x="1411" y="368"/>
                  </a:lnTo>
                  <a:lnTo>
                    <a:pt x="1778" y="580"/>
                  </a:lnTo>
                  <a:lnTo>
                    <a:pt x="133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13"/>
            <p:cNvSpPr/>
            <p:nvPr/>
          </p:nvSpPr>
          <p:spPr>
            <a:xfrm>
              <a:off x="208602" y="3864673"/>
              <a:ext cx="119532" cy="54861"/>
            </a:xfrm>
            <a:custGeom>
              <a:avLst/>
              <a:gdLst/>
              <a:ahLst/>
              <a:cxnLst/>
              <a:rect l="l" t="t" r="r" b="b"/>
              <a:pathLst>
                <a:path w="2571" h="1180" extrusionOk="0">
                  <a:moveTo>
                    <a:pt x="1643" y="0"/>
                  </a:moveTo>
                  <a:lnTo>
                    <a:pt x="503" y="194"/>
                  </a:lnTo>
                  <a:lnTo>
                    <a:pt x="0" y="658"/>
                  </a:lnTo>
                  <a:lnTo>
                    <a:pt x="831" y="329"/>
                  </a:lnTo>
                  <a:lnTo>
                    <a:pt x="1391" y="348"/>
                  </a:lnTo>
                  <a:lnTo>
                    <a:pt x="1391" y="600"/>
                  </a:lnTo>
                  <a:lnTo>
                    <a:pt x="1198" y="1005"/>
                  </a:lnTo>
                  <a:lnTo>
                    <a:pt x="947" y="1179"/>
                  </a:lnTo>
                  <a:lnTo>
                    <a:pt x="1063" y="1179"/>
                  </a:lnTo>
                  <a:lnTo>
                    <a:pt x="2570" y="677"/>
                  </a:lnTo>
                  <a:lnTo>
                    <a:pt x="2435" y="619"/>
                  </a:lnTo>
                  <a:lnTo>
                    <a:pt x="1817" y="619"/>
                  </a:lnTo>
                  <a:lnTo>
                    <a:pt x="1585" y="368"/>
                  </a:lnTo>
                  <a:lnTo>
                    <a:pt x="164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13"/>
            <p:cNvSpPr/>
            <p:nvPr/>
          </p:nvSpPr>
          <p:spPr>
            <a:xfrm>
              <a:off x="241844" y="3750580"/>
              <a:ext cx="53931" cy="37752"/>
            </a:xfrm>
            <a:custGeom>
              <a:avLst/>
              <a:gdLst/>
              <a:ahLst/>
              <a:cxnLst/>
              <a:rect l="l" t="t" r="r" b="b"/>
              <a:pathLst>
                <a:path w="1160" h="812" extrusionOk="0">
                  <a:moveTo>
                    <a:pt x="522" y="0"/>
                  </a:moveTo>
                  <a:lnTo>
                    <a:pt x="464" y="116"/>
                  </a:lnTo>
                  <a:lnTo>
                    <a:pt x="966" y="580"/>
                  </a:lnTo>
                  <a:lnTo>
                    <a:pt x="193" y="20"/>
                  </a:lnTo>
                  <a:lnTo>
                    <a:pt x="0" y="309"/>
                  </a:lnTo>
                  <a:lnTo>
                    <a:pt x="329" y="483"/>
                  </a:lnTo>
                  <a:lnTo>
                    <a:pt x="1102" y="812"/>
                  </a:lnTo>
                  <a:lnTo>
                    <a:pt x="1160" y="677"/>
                  </a:lnTo>
                  <a:lnTo>
                    <a:pt x="870" y="174"/>
                  </a:lnTo>
                  <a:lnTo>
                    <a:pt x="52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13"/>
            <p:cNvSpPr/>
            <p:nvPr/>
          </p:nvSpPr>
          <p:spPr>
            <a:xfrm>
              <a:off x="158250" y="3892522"/>
              <a:ext cx="26129" cy="18922"/>
            </a:xfrm>
            <a:custGeom>
              <a:avLst/>
              <a:gdLst/>
              <a:ahLst/>
              <a:cxnLst/>
              <a:rect l="l" t="t" r="r" b="b"/>
              <a:pathLst>
                <a:path w="562" h="407" extrusionOk="0">
                  <a:moveTo>
                    <a:pt x="156" y="1"/>
                  </a:moveTo>
                  <a:lnTo>
                    <a:pt x="271" y="252"/>
                  </a:lnTo>
                  <a:lnTo>
                    <a:pt x="1" y="406"/>
                  </a:lnTo>
                  <a:lnTo>
                    <a:pt x="1" y="406"/>
                  </a:lnTo>
                  <a:lnTo>
                    <a:pt x="561" y="368"/>
                  </a:lnTo>
                  <a:lnTo>
                    <a:pt x="484" y="213"/>
                  </a:lnTo>
                  <a:lnTo>
                    <a:pt x="156" y="1"/>
                  </a:lnTo>
                  <a:close/>
                </a:path>
              </a:pathLst>
            </a:custGeom>
            <a:solidFill>
              <a:srgbClr val="C0C9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13"/>
            <p:cNvSpPr/>
            <p:nvPr/>
          </p:nvSpPr>
          <p:spPr>
            <a:xfrm>
              <a:off x="232824" y="3914978"/>
              <a:ext cx="106979" cy="43192"/>
            </a:xfrm>
            <a:custGeom>
              <a:avLst/>
              <a:gdLst/>
              <a:ahLst/>
              <a:cxnLst/>
              <a:rect l="l" t="t" r="r" b="b"/>
              <a:pathLst>
                <a:path w="2301" h="929" extrusionOk="0">
                  <a:moveTo>
                    <a:pt x="2300" y="1"/>
                  </a:moveTo>
                  <a:lnTo>
                    <a:pt x="1508" y="426"/>
                  </a:lnTo>
                  <a:lnTo>
                    <a:pt x="697" y="426"/>
                  </a:lnTo>
                  <a:lnTo>
                    <a:pt x="1" y="658"/>
                  </a:lnTo>
                  <a:lnTo>
                    <a:pt x="909" y="928"/>
                  </a:lnTo>
                  <a:lnTo>
                    <a:pt x="1354" y="754"/>
                  </a:lnTo>
                  <a:lnTo>
                    <a:pt x="2223" y="97"/>
                  </a:lnTo>
                  <a:lnTo>
                    <a:pt x="2300" y="1"/>
                  </a:lnTo>
                  <a:close/>
                </a:path>
              </a:pathLst>
            </a:custGeom>
            <a:solidFill>
              <a:srgbClr val="C0C9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13"/>
            <p:cNvSpPr/>
            <p:nvPr/>
          </p:nvSpPr>
          <p:spPr>
            <a:xfrm>
              <a:off x="310095" y="3788286"/>
              <a:ext cx="40495" cy="18922"/>
            </a:xfrm>
            <a:custGeom>
              <a:avLst/>
              <a:gdLst/>
              <a:ahLst/>
              <a:cxnLst/>
              <a:rect l="l" t="t" r="r" b="b"/>
              <a:pathLst>
                <a:path w="871" h="407" extrusionOk="0">
                  <a:moveTo>
                    <a:pt x="175" y="1"/>
                  </a:moveTo>
                  <a:lnTo>
                    <a:pt x="1" y="136"/>
                  </a:lnTo>
                  <a:lnTo>
                    <a:pt x="175" y="329"/>
                  </a:lnTo>
                  <a:lnTo>
                    <a:pt x="870" y="407"/>
                  </a:lnTo>
                  <a:lnTo>
                    <a:pt x="870" y="407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13"/>
            <p:cNvSpPr/>
            <p:nvPr/>
          </p:nvSpPr>
          <p:spPr>
            <a:xfrm>
              <a:off x="328087" y="3811671"/>
              <a:ext cx="58441" cy="35985"/>
            </a:xfrm>
            <a:custGeom>
              <a:avLst/>
              <a:gdLst/>
              <a:ahLst/>
              <a:cxnLst/>
              <a:rect l="l" t="t" r="r" b="b"/>
              <a:pathLst>
                <a:path w="1257" h="774" extrusionOk="0">
                  <a:moveTo>
                    <a:pt x="0" y="0"/>
                  </a:moveTo>
                  <a:lnTo>
                    <a:pt x="58" y="194"/>
                  </a:lnTo>
                  <a:lnTo>
                    <a:pt x="773" y="406"/>
                  </a:lnTo>
                  <a:lnTo>
                    <a:pt x="870" y="599"/>
                  </a:lnTo>
                  <a:lnTo>
                    <a:pt x="1102" y="773"/>
                  </a:lnTo>
                  <a:lnTo>
                    <a:pt x="1256" y="561"/>
                  </a:lnTo>
                  <a:lnTo>
                    <a:pt x="831" y="15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13"/>
            <p:cNvSpPr/>
            <p:nvPr/>
          </p:nvSpPr>
          <p:spPr>
            <a:xfrm>
              <a:off x="280479" y="3792795"/>
              <a:ext cx="76387" cy="99773"/>
            </a:xfrm>
            <a:custGeom>
              <a:avLst/>
              <a:gdLst/>
              <a:ahLst/>
              <a:cxnLst/>
              <a:rect l="l" t="t" r="r" b="b"/>
              <a:pathLst>
                <a:path w="1643" h="2146" extrusionOk="0">
                  <a:moveTo>
                    <a:pt x="232" y="1"/>
                  </a:moveTo>
                  <a:lnTo>
                    <a:pt x="0" y="484"/>
                  </a:lnTo>
                  <a:lnTo>
                    <a:pt x="560" y="1450"/>
                  </a:lnTo>
                  <a:lnTo>
                    <a:pt x="560" y="1740"/>
                  </a:lnTo>
                  <a:lnTo>
                    <a:pt x="1333" y="2146"/>
                  </a:lnTo>
                  <a:lnTo>
                    <a:pt x="1643" y="1701"/>
                  </a:lnTo>
                  <a:lnTo>
                    <a:pt x="1546" y="1179"/>
                  </a:lnTo>
                  <a:lnTo>
                    <a:pt x="1372" y="1392"/>
                  </a:lnTo>
                  <a:lnTo>
                    <a:pt x="870" y="967"/>
                  </a:lnTo>
                  <a:lnTo>
                    <a:pt x="425" y="793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13"/>
            <p:cNvSpPr/>
            <p:nvPr/>
          </p:nvSpPr>
          <p:spPr>
            <a:xfrm>
              <a:off x="-47479" y="3751464"/>
              <a:ext cx="245341" cy="233625"/>
            </a:xfrm>
            <a:custGeom>
              <a:avLst/>
              <a:gdLst/>
              <a:ahLst/>
              <a:cxnLst/>
              <a:rect l="l" t="t" r="r" b="b"/>
              <a:pathLst>
                <a:path w="5277" h="5025" extrusionOk="0">
                  <a:moveTo>
                    <a:pt x="2049" y="1"/>
                  </a:moveTo>
                  <a:lnTo>
                    <a:pt x="1682" y="155"/>
                  </a:lnTo>
                  <a:lnTo>
                    <a:pt x="1469" y="561"/>
                  </a:lnTo>
                  <a:lnTo>
                    <a:pt x="233" y="774"/>
                  </a:lnTo>
                  <a:lnTo>
                    <a:pt x="97" y="1566"/>
                  </a:lnTo>
                  <a:lnTo>
                    <a:pt x="290" y="2146"/>
                  </a:lnTo>
                  <a:lnTo>
                    <a:pt x="1" y="2880"/>
                  </a:lnTo>
                  <a:lnTo>
                    <a:pt x="213" y="3150"/>
                  </a:lnTo>
                  <a:lnTo>
                    <a:pt x="155" y="3421"/>
                  </a:lnTo>
                  <a:lnTo>
                    <a:pt x="1" y="3692"/>
                  </a:lnTo>
                  <a:lnTo>
                    <a:pt x="542" y="4465"/>
                  </a:lnTo>
                  <a:lnTo>
                    <a:pt x="967" y="4349"/>
                  </a:lnTo>
                  <a:lnTo>
                    <a:pt x="1392" y="4503"/>
                  </a:lnTo>
                  <a:lnTo>
                    <a:pt x="1778" y="4948"/>
                  </a:lnTo>
                  <a:lnTo>
                    <a:pt x="3692" y="5025"/>
                  </a:lnTo>
                  <a:lnTo>
                    <a:pt x="4233" y="4426"/>
                  </a:lnTo>
                  <a:lnTo>
                    <a:pt x="4329" y="3981"/>
                  </a:lnTo>
                  <a:lnTo>
                    <a:pt x="4986" y="3556"/>
                  </a:lnTo>
                  <a:lnTo>
                    <a:pt x="5276" y="2590"/>
                  </a:lnTo>
                  <a:lnTo>
                    <a:pt x="5083" y="2378"/>
                  </a:lnTo>
                  <a:lnTo>
                    <a:pt x="5180" y="2107"/>
                  </a:lnTo>
                  <a:lnTo>
                    <a:pt x="4774" y="1566"/>
                  </a:lnTo>
                  <a:lnTo>
                    <a:pt x="4774" y="832"/>
                  </a:lnTo>
                  <a:lnTo>
                    <a:pt x="4291" y="542"/>
                  </a:lnTo>
                  <a:lnTo>
                    <a:pt x="3846" y="368"/>
                  </a:lnTo>
                  <a:lnTo>
                    <a:pt x="324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13"/>
            <p:cNvSpPr/>
            <p:nvPr/>
          </p:nvSpPr>
          <p:spPr>
            <a:xfrm>
              <a:off x="-29486" y="3783822"/>
              <a:ext cx="104236" cy="84477"/>
            </a:xfrm>
            <a:custGeom>
              <a:avLst/>
              <a:gdLst/>
              <a:ahLst/>
              <a:cxnLst/>
              <a:rect l="l" t="t" r="r" b="b"/>
              <a:pathLst>
                <a:path w="2242" h="1817" extrusionOk="0">
                  <a:moveTo>
                    <a:pt x="1333" y="0"/>
                  </a:moveTo>
                  <a:lnTo>
                    <a:pt x="522" y="252"/>
                  </a:lnTo>
                  <a:lnTo>
                    <a:pt x="232" y="561"/>
                  </a:lnTo>
                  <a:lnTo>
                    <a:pt x="812" y="541"/>
                  </a:lnTo>
                  <a:lnTo>
                    <a:pt x="1237" y="677"/>
                  </a:lnTo>
                  <a:lnTo>
                    <a:pt x="1314" y="1372"/>
                  </a:lnTo>
                  <a:lnTo>
                    <a:pt x="1121" y="1160"/>
                  </a:lnTo>
                  <a:lnTo>
                    <a:pt x="406" y="677"/>
                  </a:lnTo>
                  <a:lnTo>
                    <a:pt x="135" y="812"/>
                  </a:lnTo>
                  <a:lnTo>
                    <a:pt x="0" y="1198"/>
                  </a:lnTo>
                  <a:lnTo>
                    <a:pt x="406" y="1817"/>
                  </a:lnTo>
                  <a:lnTo>
                    <a:pt x="1623" y="1546"/>
                  </a:lnTo>
                  <a:lnTo>
                    <a:pt x="2242" y="1566"/>
                  </a:lnTo>
                  <a:lnTo>
                    <a:pt x="2164" y="1430"/>
                  </a:lnTo>
                  <a:cubicBezTo>
                    <a:pt x="2164" y="1430"/>
                    <a:pt x="1623" y="1082"/>
                    <a:pt x="1604" y="1063"/>
                  </a:cubicBezTo>
                  <a:cubicBezTo>
                    <a:pt x="1585" y="1024"/>
                    <a:pt x="1411" y="368"/>
                    <a:pt x="1411" y="367"/>
                  </a:cubicBezTo>
                  <a:lnTo>
                    <a:pt x="1411" y="367"/>
                  </a:lnTo>
                  <a:lnTo>
                    <a:pt x="1778" y="561"/>
                  </a:lnTo>
                  <a:lnTo>
                    <a:pt x="133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13"/>
            <p:cNvSpPr/>
            <p:nvPr/>
          </p:nvSpPr>
          <p:spPr>
            <a:xfrm>
              <a:off x="10916" y="3874576"/>
              <a:ext cx="118649" cy="55745"/>
            </a:xfrm>
            <a:custGeom>
              <a:avLst/>
              <a:gdLst/>
              <a:ahLst/>
              <a:cxnLst/>
              <a:rect l="l" t="t" r="r" b="b"/>
              <a:pathLst>
                <a:path w="2552" h="1199" extrusionOk="0">
                  <a:moveTo>
                    <a:pt x="1643" y="0"/>
                  </a:moveTo>
                  <a:lnTo>
                    <a:pt x="503" y="193"/>
                  </a:lnTo>
                  <a:lnTo>
                    <a:pt x="1" y="657"/>
                  </a:lnTo>
                  <a:lnTo>
                    <a:pt x="812" y="329"/>
                  </a:lnTo>
                  <a:lnTo>
                    <a:pt x="1392" y="348"/>
                  </a:lnTo>
                  <a:lnTo>
                    <a:pt x="1392" y="599"/>
                  </a:lnTo>
                  <a:lnTo>
                    <a:pt x="1199" y="1005"/>
                  </a:lnTo>
                  <a:lnTo>
                    <a:pt x="948" y="1198"/>
                  </a:lnTo>
                  <a:lnTo>
                    <a:pt x="1064" y="1198"/>
                  </a:lnTo>
                  <a:lnTo>
                    <a:pt x="2552" y="676"/>
                  </a:lnTo>
                  <a:lnTo>
                    <a:pt x="2436" y="618"/>
                  </a:lnTo>
                  <a:lnTo>
                    <a:pt x="1817" y="618"/>
                  </a:lnTo>
                  <a:lnTo>
                    <a:pt x="1585" y="367"/>
                  </a:lnTo>
                  <a:lnTo>
                    <a:pt x="164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13"/>
            <p:cNvSpPr/>
            <p:nvPr/>
          </p:nvSpPr>
          <p:spPr>
            <a:xfrm>
              <a:off x="44158" y="3760437"/>
              <a:ext cx="53978" cy="37798"/>
            </a:xfrm>
            <a:custGeom>
              <a:avLst/>
              <a:gdLst/>
              <a:ahLst/>
              <a:cxnLst/>
              <a:rect l="l" t="t" r="r" b="b"/>
              <a:pathLst>
                <a:path w="1161" h="813" extrusionOk="0">
                  <a:moveTo>
                    <a:pt x="522" y="1"/>
                  </a:moveTo>
                  <a:lnTo>
                    <a:pt x="464" y="136"/>
                  </a:lnTo>
                  <a:lnTo>
                    <a:pt x="948" y="581"/>
                  </a:lnTo>
                  <a:lnTo>
                    <a:pt x="194" y="40"/>
                  </a:lnTo>
                  <a:lnTo>
                    <a:pt x="1" y="310"/>
                  </a:lnTo>
                  <a:lnTo>
                    <a:pt x="310" y="503"/>
                  </a:lnTo>
                  <a:lnTo>
                    <a:pt x="1102" y="812"/>
                  </a:lnTo>
                  <a:lnTo>
                    <a:pt x="1160" y="677"/>
                  </a:lnTo>
                  <a:lnTo>
                    <a:pt x="851" y="175"/>
                  </a:lnTo>
                  <a:lnTo>
                    <a:pt x="52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13"/>
            <p:cNvSpPr/>
            <p:nvPr/>
          </p:nvSpPr>
          <p:spPr>
            <a:xfrm>
              <a:off x="-39389" y="3902425"/>
              <a:ext cx="25199" cy="18876"/>
            </a:xfrm>
            <a:custGeom>
              <a:avLst/>
              <a:gdLst/>
              <a:ahLst/>
              <a:cxnLst/>
              <a:rect l="l" t="t" r="r" b="b"/>
              <a:pathLst>
                <a:path w="542" h="406" extrusionOk="0">
                  <a:moveTo>
                    <a:pt x="136" y="0"/>
                  </a:moveTo>
                  <a:lnTo>
                    <a:pt x="271" y="251"/>
                  </a:lnTo>
                  <a:lnTo>
                    <a:pt x="1" y="406"/>
                  </a:lnTo>
                  <a:lnTo>
                    <a:pt x="542" y="387"/>
                  </a:lnTo>
                  <a:lnTo>
                    <a:pt x="484" y="213"/>
                  </a:lnTo>
                  <a:lnTo>
                    <a:pt x="136" y="0"/>
                  </a:lnTo>
                  <a:close/>
                </a:path>
              </a:pathLst>
            </a:custGeom>
            <a:solidFill>
              <a:srgbClr val="C0C9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13"/>
            <p:cNvSpPr/>
            <p:nvPr/>
          </p:nvSpPr>
          <p:spPr>
            <a:xfrm>
              <a:off x="35185" y="3924881"/>
              <a:ext cx="106979" cy="44075"/>
            </a:xfrm>
            <a:custGeom>
              <a:avLst/>
              <a:gdLst/>
              <a:ahLst/>
              <a:cxnLst/>
              <a:rect l="l" t="t" r="r" b="b"/>
              <a:pathLst>
                <a:path w="2301" h="948" extrusionOk="0">
                  <a:moveTo>
                    <a:pt x="2300" y="0"/>
                  </a:moveTo>
                  <a:lnTo>
                    <a:pt x="1508" y="425"/>
                  </a:lnTo>
                  <a:lnTo>
                    <a:pt x="696" y="425"/>
                  </a:lnTo>
                  <a:lnTo>
                    <a:pt x="0" y="677"/>
                  </a:lnTo>
                  <a:lnTo>
                    <a:pt x="909" y="947"/>
                  </a:lnTo>
                  <a:lnTo>
                    <a:pt x="1353" y="754"/>
                  </a:lnTo>
                  <a:lnTo>
                    <a:pt x="2223" y="116"/>
                  </a:lnTo>
                  <a:lnTo>
                    <a:pt x="2300" y="0"/>
                  </a:lnTo>
                  <a:close/>
                </a:path>
              </a:pathLst>
            </a:custGeom>
            <a:solidFill>
              <a:srgbClr val="C0C9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13"/>
            <p:cNvSpPr/>
            <p:nvPr/>
          </p:nvSpPr>
          <p:spPr>
            <a:xfrm>
              <a:off x="112455" y="3798189"/>
              <a:ext cx="40448" cy="18922"/>
            </a:xfrm>
            <a:custGeom>
              <a:avLst/>
              <a:gdLst/>
              <a:ahLst/>
              <a:cxnLst/>
              <a:rect l="l" t="t" r="r" b="b"/>
              <a:pathLst>
                <a:path w="870" h="407" extrusionOk="0">
                  <a:moveTo>
                    <a:pt x="174" y="0"/>
                  </a:moveTo>
                  <a:lnTo>
                    <a:pt x="0" y="155"/>
                  </a:lnTo>
                  <a:lnTo>
                    <a:pt x="174" y="329"/>
                  </a:lnTo>
                  <a:lnTo>
                    <a:pt x="870" y="406"/>
                  </a:lnTo>
                  <a:lnTo>
                    <a:pt x="870" y="406"/>
                  </a:lnTo>
                  <a:lnTo>
                    <a:pt x="17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13"/>
            <p:cNvSpPr/>
            <p:nvPr/>
          </p:nvSpPr>
          <p:spPr>
            <a:xfrm>
              <a:off x="129518" y="3821528"/>
              <a:ext cx="59324" cy="35985"/>
            </a:xfrm>
            <a:custGeom>
              <a:avLst/>
              <a:gdLst/>
              <a:ahLst/>
              <a:cxnLst/>
              <a:rect l="l" t="t" r="r" b="b"/>
              <a:pathLst>
                <a:path w="1276" h="774" extrusionOk="0">
                  <a:moveTo>
                    <a:pt x="1" y="1"/>
                  </a:moveTo>
                  <a:lnTo>
                    <a:pt x="78" y="194"/>
                  </a:lnTo>
                  <a:lnTo>
                    <a:pt x="793" y="407"/>
                  </a:lnTo>
                  <a:lnTo>
                    <a:pt x="889" y="600"/>
                  </a:lnTo>
                  <a:lnTo>
                    <a:pt x="1121" y="774"/>
                  </a:lnTo>
                  <a:lnTo>
                    <a:pt x="1276" y="581"/>
                  </a:lnTo>
                  <a:lnTo>
                    <a:pt x="851" y="1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13"/>
            <p:cNvSpPr/>
            <p:nvPr/>
          </p:nvSpPr>
          <p:spPr>
            <a:xfrm>
              <a:off x="82793" y="3802698"/>
              <a:ext cx="76434" cy="99773"/>
            </a:xfrm>
            <a:custGeom>
              <a:avLst/>
              <a:gdLst/>
              <a:ahLst/>
              <a:cxnLst/>
              <a:rect l="l" t="t" r="r" b="b"/>
              <a:pathLst>
                <a:path w="1644" h="2146" extrusionOk="0">
                  <a:moveTo>
                    <a:pt x="233" y="0"/>
                  </a:moveTo>
                  <a:lnTo>
                    <a:pt x="1" y="503"/>
                  </a:lnTo>
                  <a:lnTo>
                    <a:pt x="561" y="1449"/>
                  </a:lnTo>
                  <a:lnTo>
                    <a:pt x="561" y="1739"/>
                  </a:lnTo>
                  <a:lnTo>
                    <a:pt x="1315" y="2145"/>
                  </a:lnTo>
                  <a:lnTo>
                    <a:pt x="1643" y="1701"/>
                  </a:lnTo>
                  <a:lnTo>
                    <a:pt x="1547" y="1179"/>
                  </a:lnTo>
                  <a:lnTo>
                    <a:pt x="1373" y="1411"/>
                  </a:lnTo>
                  <a:lnTo>
                    <a:pt x="870" y="986"/>
                  </a:lnTo>
                  <a:lnTo>
                    <a:pt x="426" y="792"/>
                  </a:lnTo>
                  <a:lnTo>
                    <a:pt x="3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13"/>
            <p:cNvSpPr/>
            <p:nvPr/>
          </p:nvSpPr>
          <p:spPr>
            <a:xfrm>
              <a:off x="-102294" y="3884432"/>
              <a:ext cx="584969" cy="720587"/>
            </a:xfrm>
            <a:custGeom>
              <a:avLst/>
              <a:gdLst/>
              <a:ahLst/>
              <a:cxnLst/>
              <a:rect l="l" t="t" r="r" b="b"/>
              <a:pathLst>
                <a:path w="12582" h="15499" extrusionOk="0">
                  <a:moveTo>
                    <a:pt x="1" y="1"/>
                  </a:moveTo>
                  <a:lnTo>
                    <a:pt x="1991" y="15499"/>
                  </a:lnTo>
                  <a:lnTo>
                    <a:pt x="9740" y="15499"/>
                  </a:lnTo>
                  <a:lnTo>
                    <a:pt x="1258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13"/>
            <p:cNvSpPr/>
            <p:nvPr/>
          </p:nvSpPr>
          <p:spPr>
            <a:xfrm>
              <a:off x="307398" y="3884432"/>
              <a:ext cx="175277" cy="720587"/>
            </a:xfrm>
            <a:custGeom>
              <a:avLst/>
              <a:gdLst/>
              <a:ahLst/>
              <a:cxnLst/>
              <a:rect l="l" t="t" r="r" b="b"/>
              <a:pathLst>
                <a:path w="3770" h="15499" extrusionOk="0">
                  <a:moveTo>
                    <a:pt x="580" y="1"/>
                  </a:moveTo>
                  <a:lnTo>
                    <a:pt x="1" y="15499"/>
                  </a:lnTo>
                  <a:lnTo>
                    <a:pt x="928" y="15499"/>
                  </a:lnTo>
                  <a:lnTo>
                    <a:pt x="37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6" name="Google Shape;786;p13"/>
          <p:cNvGrpSpPr/>
          <p:nvPr/>
        </p:nvGrpSpPr>
        <p:grpSpPr>
          <a:xfrm>
            <a:off x="8836294" y="892106"/>
            <a:ext cx="624830" cy="864271"/>
            <a:chOff x="8836294" y="892106"/>
            <a:chExt cx="624830" cy="864271"/>
          </a:xfrm>
        </p:grpSpPr>
        <p:grpSp>
          <p:nvGrpSpPr>
            <p:cNvPr id="787" name="Google Shape;787;p13"/>
            <p:cNvGrpSpPr/>
            <p:nvPr/>
          </p:nvGrpSpPr>
          <p:grpSpPr>
            <a:xfrm>
              <a:off x="8867712" y="923406"/>
              <a:ext cx="593412" cy="807774"/>
              <a:chOff x="6003750" y="3839525"/>
              <a:chExt cx="736700" cy="1069475"/>
            </a:xfrm>
          </p:grpSpPr>
          <p:sp>
            <p:nvSpPr>
              <p:cNvPr id="788" name="Google Shape;788;p13"/>
              <p:cNvSpPr/>
              <p:nvPr/>
            </p:nvSpPr>
            <p:spPr>
              <a:xfrm>
                <a:off x="6003750" y="3839525"/>
                <a:ext cx="736700" cy="1069475"/>
              </a:xfrm>
              <a:custGeom>
                <a:avLst/>
                <a:gdLst/>
                <a:ahLst/>
                <a:cxnLst/>
                <a:rect l="l" t="t" r="r" b="b"/>
                <a:pathLst>
                  <a:path w="29468" h="42779" extrusionOk="0">
                    <a:moveTo>
                      <a:pt x="0" y="1"/>
                    </a:moveTo>
                    <a:lnTo>
                      <a:pt x="0" y="42779"/>
                    </a:lnTo>
                    <a:lnTo>
                      <a:pt x="29467" y="42779"/>
                    </a:lnTo>
                    <a:lnTo>
                      <a:pt x="29467" y="7090"/>
                    </a:lnTo>
                    <a:lnTo>
                      <a:pt x="2237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9" name="Google Shape;789;p13"/>
              <p:cNvSpPr/>
              <p:nvPr/>
            </p:nvSpPr>
            <p:spPr>
              <a:xfrm>
                <a:off x="6563175" y="3839525"/>
                <a:ext cx="177275" cy="177275"/>
              </a:xfrm>
              <a:custGeom>
                <a:avLst/>
                <a:gdLst/>
                <a:ahLst/>
                <a:cxnLst/>
                <a:rect l="l" t="t" r="r" b="b"/>
                <a:pathLst>
                  <a:path w="7091" h="7091" extrusionOk="0">
                    <a:moveTo>
                      <a:pt x="1" y="1"/>
                    </a:moveTo>
                    <a:lnTo>
                      <a:pt x="1" y="7090"/>
                    </a:lnTo>
                    <a:lnTo>
                      <a:pt x="7090" y="709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0" name="Google Shape;790;p13"/>
              <p:cNvSpPr/>
              <p:nvPr/>
            </p:nvSpPr>
            <p:spPr>
              <a:xfrm>
                <a:off x="6259350" y="3948050"/>
                <a:ext cx="225500" cy="25325"/>
              </a:xfrm>
              <a:custGeom>
                <a:avLst/>
                <a:gdLst/>
                <a:ahLst/>
                <a:cxnLst/>
                <a:rect l="l" t="t" r="r" b="b"/>
                <a:pathLst>
                  <a:path w="9020" h="1013" extrusionOk="0">
                    <a:moveTo>
                      <a:pt x="1" y="0"/>
                    </a:moveTo>
                    <a:lnTo>
                      <a:pt x="1" y="1013"/>
                    </a:lnTo>
                    <a:lnTo>
                      <a:pt x="9019" y="1013"/>
                    </a:lnTo>
                    <a:lnTo>
                      <a:pt x="9019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1" name="Google Shape;791;p13"/>
              <p:cNvSpPr/>
              <p:nvPr/>
            </p:nvSpPr>
            <p:spPr>
              <a:xfrm>
                <a:off x="6094216" y="4067400"/>
                <a:ext cx="558243" cy="26550"/>
              </a:xfrm>
              <a:custGeom>
                <a:avLst/>
                <a:gdLst/>
                <a:ahLst/>
                <a:cxnLst/>
                <a:rect l="l" t="t" r="r" b="b"/>
                <a:pathLst>
                  <a:path w="5836" h="1062" extrusionOk="0">
                    <a:moveTo>
                      <a:pt x="0" y="1"/>
                    </a:moveTo>
                    <a:lnTo>
                      <a:pt x="0" y="1062"/>
                    </a:lnTo>
                    <a:lnTo>
                      <a:pt x="5836" y="1062"/>
                    </a:lnTo>
                    <a:lnTo>
                      <a:pt x="583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2" name="Google Shape;792;p13"/>
              <p:cNvSpPr/>
              <p:nvPr/>
            </p:nvSpPr>
            <p:spPr>
              <a:xfrm>
                <a:off x="6094175" y="4127700"/>
                <a:ext cx="558250" cy="26550"/>
              </a:xfrm>
              <a:custGeom>
                <a:avLst/>
                <a:gdLst/>
                <a:ahLst/>
                <a:cxnLst/>
                <a:rect l="l" t="t" r="r" b="b"/>
                <a:pathLst>
                  <a:path w="22330" h="1062" extrusionOk="0">
                    <a:moveTo>
                      <a:pt x="0" y="0"/>
                    </a:moveTo>
                    <a:lnTo>
                      <a:pt x="0" y="1061"/>
                    </a:lnTo>
                    <a:lnTo>
                      <a:pt x="22330" y="1061"/>
                    </a:lnTo>
                    <a:lnTo>
                      <a:pt x="2233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3" name="Google Shape;793;p13"/>
              <p:cNvSpPr/>
              <p:nvPr/>
            </p:nvSpPr>
            <p:spPr>
              <a:xfrm>
                <a:off x="6094175" y="4669050"/>
                <a:ext cx="558250" cy="26550"/>
              </a:xfrm>
              <a:custGeom>
                <a:avLst/>
                <a:gdLst/>
                <a:ahLst/>
                <a:cxnLst/>
                <a:rect l="l" t="t" r="r" b="b"/>
                <a:pathLst>
                  <a:path w="22330" h="1062" extrusionOk="0">
                    <a:moveTo>
                      <a:pt x="0" y="0"/>
                    </a:moveTo>
                    <a:lnTo>
                      <a:pt x="0" y="1061"/>
                    </a:lnTo>
                    <a:lnTo>
                      <a:pt x="22330" y="1061"/>
                    </a:lnTo>
                    <a:lnTo>
                      <a:pt x="2233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4" name="Google Shape;794;p13"/>
              <p:cNvSpPr/>
              <p:nvPr/>
            </p:nvSpPr>
            <p:spPr>
              <a:xfrm>
                <a:off x="6094175" y="4729325"/>
                <a:ext cx="558250" cy="26550"/>
              </a:xfrm>
              <a:custGeom>
                <a:avLst/>
                <a:gdLst/>
                <a:ahLst/>
                <a:cxnLst/>
                <a:rect l="l" t="t" r="r" b="b"/>
                <a:pathLst>
                  <a:path w="22330" h="1062" extrusionOk="0">
                    <a:moveTo>
                      <a:pt x="0" y="1"/>
                    </a:moveTo>
                    <a:lnTo>
                      <a:pt x="0" y="1062"/>
                    </a:lnTo>
                    <a:lnTo>
                      <a:pt x="22330" y="1062"/>
                    </a:lnTo>
                    <a:lnTo>
                      <a:pt x="2233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5" name="Google Shape;795;p13"/>
              <p:cNvSpPr/>
              <p:nvPr/>
            </p:nvSpPr>
            <p:spPr>
              <a:xfrm>
                <a:off x="6511350" y="4789625"/>
                <a:ext cx="141075" cy="26550"/>
              </a:xfrm>
              <a:custGeom>
                <a:avLst/>
                <a:gdLst/>
                <a:ahLst/>
                <a:cxnLst/>
                <a:rect l="l" t="t" r="r" b="b"/>
                <a:pathLst>
                  <a:path w="5643" h="1062" extrusionOk="0">
                    <a:moveTo>
                      <a:pt x="0" y="0"/>
                    </a:moveTo>
                    <a:lnTo>
                      <a:pt x="0" y="1061"/>
                    </a:lnTo>
                    <a:lnTo>
                      <a:pt x="5643" y="1061"/>
                    </a:lnTo>
                    <a:lnTo>
                      <a:pt x="5643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6" name="Google Shape;796;p13"/>
              <p:cNvSpPr/>
              <p:nvPr/>
            </p:nvSpPr>
            <p:spPr>
              <a:xfrm>
                <a:off x="6094175" y="4192800"/>
                <a:ext cx="558250" cy="25350"/>
              </a:xfrm>
              <a:custGeom>
                <a:avLst/>
                <a:gdLst/>
                <a:ahLst/>
                <a:cxnLst/>
                <a:rect l="l" t="t" r="r" b="b"/>
                <a:pathLst>
                  <a:path w="22330" h="1014" extrusionOk="0">
                    <a:moveTo>
                      <a:pt x="0" y="0"/>
                    </a:moveTo>
                    <a:lnTo>
                      <a:pt x="0" y="1013"/>
                    </a:lnTo>
                    <a:lnTo>
                      <a:pt x="22330" y="1013"/>
                    </a:lnTo>
                    <a:lnTo>
                      <a:pt x="2233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7" name="Google Shape;797;p13"/>
              <p:cNvSpPr/>
              <p:nvPr/>
            </p:nvSpPr>
            <p:spPr>
              <a:xfrm>
                <a:off x="6094175" y="4489400"/>
                <a:ext cx="558250" cy="25350"/>
              </a:xfrm>
              <a:custGeom>
                <a:avLst/>
                <a:gdLst/>
                <a:ahLst/>
                <a:cxnLst/>
                <a:rect l="l" t="t" r="r" b="b"/>
                <a:pathLst>
                  <a:path w="22330" h="1014" extrusionOk="0">
                    <a:moveTo>
                      <a:pt x="0" y="0"/>
                    </a:moveTo>
                    <a:lnTo>
                      <a:pt x="0" y="1013"/>
                    </a:lnTo>
                    <a:lnTo>
                      <a:pt x="22330" y="1013"/>
                    </a:lnTo>
                    <a:lnTo>
                      <a:pt x="2233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8" name="Google Shape;798;p13"/>
              <p:cNvSpPr/>
              <p:nvPr/>
            </p:nvSpPr>
            <p:spPr>
              <a:xfrm>
                <a:off x="6094175" y="4553300"/>
                <a:ext cx="558250" cy="26550"/>
              </a:xfrm>
              <a:custGeom>
                <a:avLst/>
                <a:gdLst/>
                <a:ahLst/>
                <a:cxnLst/>
                <a:rect l="l" t="t" r="r" b="b"/>
                <a:pathLst>
                  <a:path w="22330" h="1062" extrusionOk="0">
                    <a:moveTo>
                      <a:pt x="0" y="0"/>
                    </a:moveTo>
                    <a:lnTo>
                      <a:pt x="0" y="1061"/>
                    </a:lnTo>
                    <a:lnTo>
                      <a:pt x="22330" y="1061"/>
                    </a:lnTo>
                    <a:lnTo>
                      <a:pt x="2233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9" name="Google Shape;799;p13"/>
              <p:cNvSpPr/>
              <p:nvPr/>
            </p:nvSpPr>
            <p:spPr>
              <a:xfrm>
                <a:off x="6094175" y="4608750"/>
                <a:ext cx="558250" cy="26550"/>
              </a:xfrm>
              <a:custGeom>
                <a:avLst/>
                <a:gdLst/>
                <a:ahLst/>
                <a:cxnLst/>
                <a:rect l="l" t="t" r="r" b="b"/>
                <a:pathLst>
                  <a:path w="22330" h="1062" extrusionOk="0">
                    <a:moveTo>
                      <a:pt x="0" y="1"/>
                    </a:moveTo>
                    <a:lnTo>
                      <a:pt x="0" y="1062"/>
                    </a:lnTo>
                    <a:lnTo>
                      <a:pt x="22330" y="1062"/>
                    </a:lnTo>
                    <a:lnTo>
                      <a:pt x="2233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0" name="Google Shape;800;p13"/>
              <p:cNvSpPr/>
              <p:nvPr/>
            </p:nvSpPr>
            <p:spPr>
              <a:xfrm>
                <a:off x="6094175" y="4308550"/>
                <a:ext cx="558250" cy="25325"/>
              </a:xfrm>
              <a:custGeom>
                <a:avLst/>
                <a:gdLst/>
                <a:ahLst/>
                <a:cxnLst/>
                <a:rect l="l" t="t" r="r" b="b"/>
                <a:pathLst>
                  <a:path w="22330" h="1013" extrusionOk="0">
                    <a:moveTo>
                      <a:pt x="0" y="0"/>
                    </a:moveTo>
                    <a:lnTo>
                      <a:pt x="0" y="1013"/>
                    </a:lnTo>
                    <a:lnTo>
                      <a:pt x="22330" y="1013"/>
                    </a:lnTo>
                    <a:lnTo>
                      <a:pt x="2233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1" name="Google Shape;801;p13"/>
              <p:cNvSpPr/>
              <p:nvPr/>
            </p:nvSpPr>
            <p:spPr>
              <a:xfrm>
                <a:off x="6373901" y="4429125"/>
                <a:ext cx="278525" cy="25325"/>
              </a:xfrm>
              <a:custGeom>
                <a:avLst/>
                <a:gdLst/>
                <a:ahLst/>
                <a:cxnLst/>
                <a:rect l="l" t="t" r="r" b="b"/>
                <a:pathLst>
                  <a:path w="11141" h="1013" extrusionOk="0">
                    <a:moveTo>
                      <a:pt x="0" y="0"/>
                    </a:moveTo>
                    <a:lnTo>
                      <a:pt x="0" y="1013"/>
                    </a:lnTo>
                    <a:lnTo>
                      <a:pt x="11141" y="1013"/>
                    </a:lnTo>
                    <a:lnTo>
                      <a:pt x="1114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2" name="Google Shape;802;p13"/>
              <p:cNvSpPr/>
              <p:nvPr/>
            </p:nvSpPr>
            <p:spPr>
              <a:xfrm>
                <a:off x="6094175" y="4248250"/>
                <a:ext cx="558250" cy="26550"/>
              </a:xfrm>
              <a:custGeom>
                <a:avLst/>
                <a:gdLst/>
                <a:ahLst/>
                <a:cxnLst/>
                <a:rect l="l" t="t" r="r" b="b"/>
                <a:pathLst>
                  <a:path w="22330" h="1062" extrusionOk="0">
                    <a:moveTo>
                      <a:pt x="0" y="1"/>
                    </a:moveTo>
                    <a:lnTo>
                      <a:pt x="0" y="1062"/>
                    </a:lnTo>
                    <a:lnTo>
                      <a:pt x="22330" y="1062"/>
                    </a:lnTo>
                    <a:lnTo>
                      <a:pt x="2233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03" name="Google Shape;803;p13"/>
            <p:cNvSpPr/>
            <p:nvPr/>
          </p:nvSpPr>
          <p:spPr>
            <a:xfrm rot="1872548" flipH="1">
              <a:off x="8831412" y="1699175"/>
              <a:ext cx="144163" cy="21403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13"/>
            <p:cNvSpPr/>
            <p:nvPr/>
          </p:nvSpPr>
          <p:spPr>
            <a:xfrm rot="-2033306" flipH="1">
              <a:off x="8831137" y="930379"/>
              <a:ext cx="144195" cy="2155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05" name="Google Shape;805;p13"/>
          <p:cNvSpPr txBox="1">
            <a:spLocks noGrp="1"/>
          </p:cNvSpPr>
          <p:nvPr>
            <p:ph type="title" idx="21"/>
          </p:nvPr>
        </p:nvSpPr>
        <p:spPr>
          <a:xfrm>
            <a:off x="720000" y="526625"/>
            <a:ext cx="7704000" cy="4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06" name="Google Shape;806;p13"/>
          <p:cNvGrpSpPr/>
          <p:nvPr/>
        </p:nvGrpSpPr>
        <p:grpSpPr>
          <a:xfrm>
            <a:off x="745065" y="4677252"/>
            <a:ext cx="308013" cy="233671"/>
            <a:chOff x="745065" y="4677252"/>
            <a:chExt cx="308013" cy="233671"/>
          </a:xfrm>
        </p:grpSpPr>
        <p:sp>
          <p:nvSpPr>
            <p:cNvPr id="807" name="Google Shape;807;p13"/>
            <p:cNvSpPr/>
            <p:nvPr/>
          </p:nvSpPr>
          <p:spPr>
            <a:xfrm>
              <a:off x="830523" y="4844100"/>
              <a:ext cx="222556" cy="65676"/>
            </a:xfrm>
            <a:custGeom>
              <a:avLst/>
              <a:gdLst/>
              <a:ahLst/>
              <a:cxnLst/>
              <a:rect l="l" t="t" r="r" b="b"/>
              <a:pathLst>
                <a:path w="12079" h="2049" extrusionOk="0">
                  <a:moveTo>
                    <a:pt x="4271" y="0"/>
                  </a:moveTo>
                  <a:lnTo>
                    <a:pt x="0" y="2049"/>
                  </a:lnTo>
                  <a:lnTo>
                    <a:pt x="12078" y="2049"/>
                  </a:lnTo>
                  <a:lnTo>
                    <a:pt x="427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08" name="Google Shape;808;p13"/>
            <p:cNvGrpSpPr/>
            <p:nvPr/>
          </p:nvGrpSpPr>
          <p:grpSpPr>
            <a:xfrm>
              <a:off x="745065" y="4677252"/>
              <a:ext cx="244411" cy="233671"/>
              <a:chOff x="745065" y="4677252"/>
              <a:chExt cx="244411" cy="233671"/>
            </a:xfrm>
          </p:grpSpPr>
          <p:sp>
            <p:nvSpPr>
              <p:cNvPr id="809" name="Google Shape;809;p13"/>
              <p:cNvSpPr/>
              <p:nvPr/>
            </p:nvSpPr>
            <p:spPr>
              <a:xfrm>
                <a:off x="745065" y="4677252"/>
                <a:ext cx="244411" cy="233671"/>
              </a:xfrm>
              <a:custGeom>
                <a:avLst/>
                <a:gdLst/>
                <a:ahLst/>
                <a:cxnLst/>
                <a:rect l="l" t="t" r="r" b="b"/>
                <a:pathLst>
                  <a:path w="5257" h="5026" extrusionOk="0">
                    <a:moveTo>
                      <a:pt x="2029" y="1"/>
                    </a:moveTo>
                    <a:lnTo>
                      <a:pt x="1662" y="175"/>
                    </a:lnTo>
                    <a:lnTo>
                      <a:pt x="1450" y="580"/>
                    </a:lnTo>
                    <a:lnTo>
                      <a:pt x="213" y="793"/>
                    </a:lnTo>
                    <a:lnTo>
                      <a:pt x="78" y="1585"/>
                    </a:lnTo>
                    <a:lnTo>
                      <a:pt x="271" y="2165"/>
                    </a:lnTo>
                    <a:lnTo>
                      <a:pt x="0" y="2880"/>
                    </a:lnTo>
                    <a:lnTo>
                      <a:pt x="194" y="3170"/>
                    </a:lnTo>
                    <a:lnTo>
                      <a:pt x="136" y="3440"/>
                    </a:lnTo>
                    <a:lnTo>
                      <a:pt x="0" y="3711"/>
                    </a:lnTo>
                    <a:lnTo>
                      <a:pt x="522" y="4484"/>
                    </a:lnTo>
                    <a:lnTo>
                      <a:pt x="947" y="4368"/>
                    </a:lnTo>
                    <a:lnTo>
                      <a:pt x="1372" y="4523"/>
                    </a:lnTo>
                    <a:lnTo>
                      <a:pt x="1759" y="4967"/>
                    </a:lnTo>
                    <a:lnTo>
                      <a:pt x="3672" y="5025"/>
                    </a:lnTo>
                    <a:lnTo>
                      <a:pt x="4213" y="4426"/>
                    </a:lnTo>
                    <a:lnTo>
                      <a:pt x="4329" y="4001"/>
                    </a:lnTo>
                    <a:lnTo>
                      <a:pt x="4967" y="3576"/>
                    </a:lnTo>
                    <a:lnTo>
                      <a:pt x="5257" y="2590"/>
                    </a:lnTo>
                    <a:lnTo>
                      <a:pt x="5063" y="2378"/>
                    </a:lnTo>
                    <a:lnTo>
                      <a:pt x="5160" y="2107"/>
                    </a:lnTo>
                    <a:lnTo>
                      <a:pt x="4754" y="1585"/>
                    </a:lnTo>
                    <a:lnTo>
                      <a:pt x="4754" y="851"/>
                    </a:lnTo>
                    <a:lnTo>
                      <a:pt x="4271" y="561"/>
                    </a:lnTo>
                    <a:lnTo>
                      <a:pt x="3827" y="387"/>
                    </a:lnTo>
                    <a:lnTo>
                      <a:pt x="324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0" name="Google Shape;810;p13"/>
              <p:cNvSpPr/>
              <p:nvPr/>
            </p:nvSpPr>
            <p:spPr>
              <a:xfrm>
                <a:off x="762128" y="4709611"/>
                <a:ext cx="105166" cy="84477"/>
              </a:xfrm>
              <a:custGeom>
                <a:avLst/>
                <a:gdLst/>
                <a:ahLst/>
                <a:cxnLst/>
                <a:rect l="l" t="t" r="r" b="b"/>
                <a:pathLst>
                  <a:path w="2262" h="1817" extrusionOk="0">
                    <a:moveTo>
                      <a:pt x="1334" y="0"/>
                    </a:moveTo>
                    <a:lnTo>
                      <a:pt x="522" y="271"/>
                    </a:lnTo>
                    <a:lnTo>
                      <a:pt x="252" y="580"/>
                    </a:lnTo>
                    <a:lnTo>
                      <a:pt x="812" y="561"/>
                    </a:lnTo>
                    <a:lnTo>
                      <a:pt x="1237" y="696"/>
                    </a:lnTo>
                    <a:lnTo>
                      <a:pt x="1315" y="1392"/>
                    </a:lnTo>
                    <a:lnTo>
                      <a:pt x="1121" y="1160"/>
                    </a:lnTo>
                    <a:lnTo>
                      <a:pt x="406" y="677"/>
                    </a:lnTo>
                    <a:lnTo>
                      <a:pt x="136" y="812"/>
                    </a:lnTo>
                    <a:lnTo>
                      <a:pt x="0" y="1218"/>
                    </a:lnTo>
                    <a:lnTo>
                      <a:pt x="406" y="1817"/>
                    </a:lnTo>
                    <a:lnTo>
                      <a:pt x="1624" y="1546"/>
                    </a:lnTo>
                    <a:lnTo>
                      <a:pt x="2261" y="1585"/>
                    </a:lnTo>
                    <a:lnTo>
                      <a:pt x="2261" y="1585"/>
                    </a:lnTo>
                    <a:lnTo>
                      <a:pt x="2165" y="1450"/>
                    </a:lnTo>
                    <a:cubicBezTo>
                      <a:pt x="2165" y="1450"/>
                      <a:pt x="1624" y="1102"/>
                      <a:pt x="1604" y="1063"/>
                    </a:cubicBezTo>
                    <a:cubicBezTo>
                      <a:pt x="1585" y="1044"/>
                      <a:pt x="1411" y="368"/>
                      <a:pt x="1411" y="368"/>
                    </a:cubicBezTo>
                    <a:lnTo>
                      <a:pt x="1411" y="368"/>
                    </a:lnTo>
                    <a:lnTo>
                      <a:pt x="1778" y="580"/>
                    </a:lnTo>
                    <a:lnTo>
                      <a:pt x="133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1" name="Google Shape;811;p13"/>
              <p:cNvSpPr/>
              <p:nvPr/>
            </p:nvSpPr>
            <p:spPr>
              <a:xfrm>
                <a:off x="802577" y="4801248"/>
                <a:ext cx="119532" cy="54861"/>
              </a:xfrm>
              <a:custGeom>
                <a:avLst/>
                <a:gdLst/>
                <a:ahLst/>
                <a:cxnLst/>
                <a:rect l="l" t="t" r="r" b="b"/>
                <a:pathLst>
                  <a:path w="2571" h="1180" extrusionOk="0">
                    <a:moveTo>
                      <a:pt x="1643" y="0"/>
                    </a:moveTo>
                    <a:lnTo>
                      <a:pt x="503" y="194"/>
                    </a:lnTo>
                    <a:lnTo>
                      <a:pt x="0" y="658"/>
                    </a:lnTo>
                    <a:lnTo>
                      <a:pt x="831" y="329"/>
                    </a:lnTo>
                    <a:lnTo>
                      <a:pt x="1391" y="348"/>
                    </a:lnTo>
                    <a:lnTo>
                      <a:pt x="1391" y="600"/>
                    </a:lnTo>
                    <a:lnTo>
                      <a:pt x="1198" y="1005"/>
                    </a:lnTo>
                    <a:lnTo>
                      <a:pt x="947" y="1179"/>
                    </a:lnTo>
                    <a:lnTo>
                      <a:pt x="1063" y="1179"/>
                    </a:lnTo>
                    <a:lnTo>
                      <a:pt x="2570" y="677"/>
                    </a:lnTo>
                    <a:lnTo>
                      <a:pt x="2435" y="619"/>
                    </a:lnTo>
                    <a:lnTo>
                      <a:pt x="1817" y="619"/>
                    </a:lnTo>
                    <a:lnTo>
                      <a:pt x="1585" y="368"/>
                    </a:lnTo>
                    <a:lnTo>
                      <a:pt x="1643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2" name="Google Shape;812;p13"/>
              <p:cNvSpPr/>
              <p:nvPr/>
            </p:nvSpPr>
            <p:spPr>
              <a:xfrm>
                <a:off x="835819" y="4687155"/>
                <a:ext cx="53931" cy="37752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12" extrusionOk="0">
                    <a:moveTo>
                      <a:pt x="522" y="0"/>
                    </a:moveTo>
                    <a:lnTo>
                      <a:pt x="464" y="116"/>
                    </a:lnTo>
                    <a:lnTo>
                      <a:pt x="966" y="580"/>
                    </a:lnTo>
                    <a:lnTo>
                      <a:pt x="193" y="20"/>
                    </a:lnTo>
                    <a:lnTo>
                      <a:pt x="0" y="309"/>
                    </a:lnTo>
                    <a:lnTo>
                      <a:pt x="329" y="483"/>
                    </a:lnTo>
                    <a:lnTo>
                      <a:pt x="1102" y="812"/>
                    </a:lnTo>
                    <a:lnTo>
                      <a:pt x="1160" y="677"/>
                    </a:lnTo>
                    <a:lnTo>
                      <a:pt x="870" y="174"/>
                    </a:lnTo>
                    <a:lnTo>
                      <a:pt x="52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3" name="Google Shape;813;p13"/>
              <p:cNvSpPr/>
              <p:nvPr/>
            </p:nvSpPr>
            <p:spPr>
              <a:xfrm>
                <a:off x="904070" y="4724861"/>
                <a:ext cx="40495" cy="18922"/>
              </a:xfrm>
              <a:custGeom>
                <a:avLst/>
                <a:gdLst/>
                <a:ahLst/>
                <a:cxnLst/>
                <a:rect l="l" t="t" r="r" b="b"/>
                <a:pathLst>
                  <a:path w="871" h="407" extrusionOk="0">
                    <a:moveTo>
                      <a:pt x="175" y="1"/>
                    </a:moveTo>
                    <a:lnTo>
                      <a:pt x="1" y="136"/>
                    </a:lnTo>
                    <a:lnTo>
                      <a:pt x="175" y="329"/>
                    </a:lnTo>
                    <a:lnTo>
                      <a:pt x="870" y="407"/>
                    </a:lnTo>
                    <a:lnTo>
                      <a:pt x="870" y="407"/>
                    </a:lnTo>
                    <a:lnTo>
                      <a:pt x="175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4" name="Google Shape;814;p13"/>
              <p:cNvSpPr/>
              <p:nvPr/>
            </p:nvSpPr>
            <p:spPr>
              <a:xfrm>
                <a:off x="874454" y="4729370"/>
                <a:ext cx="76387" cy="99773"/>
              </a:xfrm>
              <a:custGeom>
                <a:avLst/>
                <a:gdLst/>
                <a:ahLst/>
                <a:cxnLst/>
                <a:rect l="l" t="t" r="r" b="b"/>
                <a:pathLst>
                  <a:path w="1643" h="2146" extrusionOk="0">
                    <a:moveTo>
                      <a:pt x="232" y="1"/>
                    </a:moveTo>
                    <a:lnTo>
                      <a:pt x="0" y="484"/>
                    </a:lnTo>
                    <a:lnTo>
                      <a:pt x="560" y="1450"/>
                    </a:lnTo>
                    <a:lnTo>
                      <a:pt x="560" y="1740"/>
                    </a:lnTo>
                    <a:lnTo>
                      <a:pt x="1333" y="2146"/>
                    </a:lnTo>
                    <a:lnTo>
                      <a:pt x="1643" y="1701"/>
                    </a:lnTo>
                    <a:lnTo>
                      <a:pt x="1546" y="1179"/>
                    </a:lnTo>
                    <a:lnTo>
                      <a:pt x="1372" y="1392"/>
                    </a:lnTo>
                    <a:lnTo>
                      <a:pt x="870" y="967"/>
                    </a:lnTo>
                    <a:lnTo>
                      <a:pt x="425" y="793"/>
                    </a:lnTo>
                    <a:lnTo>
                      <a:pt x="36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1">
  <p:cSld name="BLANK_1_2">
    <p:spTree>
      <p:nvGrpSpPr>
        <p:cNvPr id="1" name="Shape 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" name="Google Shape;816;p14"/>
          <p:cNvSpPr/>
          <p:nvPr/>
        </p:nvSpPr>
        <p:spPr>
          <a:xfrm>
            <a:off x="-200" y="4608501"/>
            <a:ext cx="9144022" cy="569029"/>
          </a:xfrm>
          <a:custGeom>
            <a:avLst/>
            <a:gdLst/>
            <a:ahLst/>
            <a:cxnLst/>
            <a:rect l="l" t="t" r="r" b="b"/>
            <a:pathLst>
              <a:path w="212763" h="27210" extrusionOk="0">
                <a:moveTo>
                  <a:pt x="1" y="1"/>
                </a:moveTo>
                <a:lnTo>
                  <a:pt x="1" y="27210"/>
                </a:lnTo>
                <a:lnTo>
                  <a:pt x="212763" y="27210"/>
                </a:lnTo>
                <a:lnTo>
                  <a:pt x="212763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7" name="Google Shape;817;p14"/>
          <p:cNvSpPr/>
          <p:nvPr/>
        </p:nvSpPr>
        <p:spPr>
          <a:xfrm flipH="1">
            <a:off x="-28712" y="4861900"/>
            <a:ext cx="9172500" cy="3156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8" name="Google Shape;818;p14"/>
          <p:cNvSpPr/>
          <p:nvPr/>
        </p:nvSpPr>
        <p:spPr>
          <a:xfrm>
            <a:off x="-175" y="0"/>
            <a:ext cx="9143979" cy="444998"/>
          </a:xfrm>
          <a:custGeom>
            <a:avLst/>
            <a:gdLst/>
            <a:ahLst/>
            <a:cxnLst/>
            <a:rect l="l" t="t" r="r" b="b"/>
            <a:pathLst>
              <a:path w="212762" h="36098" extrusionOk="0">
                <a:moveTo>
                  <a:pt x="0" y="0"/>
                </a:moveTo>
                <a:lnTo>
                  <a:pt x="0" y="5701"/>
                </a:lnTo>
                <a:lnTo>
                  <a:pt x="212762" y="36098"/>
                </a:lnTo>
                <a:lnTo>
                  <a:pt x="21276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 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819" name="Google Shape;819;p14"/>
          <p:cNvSpPr txBox="1">
            <a:spLocks noGrp="1"/>
          </p:cNvSpPr>
          <p:nvPr>
            <p:ph type="title" hasCustomPrompt="1"/>
          </p:nvPr>
        </p:nvSpPr>
        <p:spPr>
          <a:xfrm>
            <a:off x="2215650" y="2877075"/>
            <a:ext cx="2908500" cy="35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20" name="Google Shape;820;p14"/>
          <p:cNvSpPr txBox="1">
            <a:spLocks noGrp="1"/>
          </p:cNvSpPr>
          <p:nvPr>
            <p:ph type="subTitle" idx="1"/>
          </p:nvPr>
        </p:nvSpPr>
        <p:spPr>
          <a:xfrm>
            <a:off x="2215650" y="3793800"/>
            <a:ext cx="2908500" cy="459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1" name="Google Shape;821;p14"/>
          <p:cNvSpPr txBox="1">
            <a:spLocks noGrp="1"/>
          </p:cNvSpPr>
          <p:nvPr>
            <p:ph type="title" idx="2" hasCustomPrompt="1"/>
          </p:nvPr>
        </p:nvSpPr>
        <p:spPr>
          <a:xfrm>
            <a:off x="5539325" y="2877075"/>
            <a:ext cx="2908500" cy="35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22" name="Google Shape;822;p14"/>
          <p:cNvSpPr txBox="1">
            <a:spLocks noGrp="1"/>
          </p:cNvSpPr>
          <p:nvPr>
            <p:ph type="subTitle" idx="3"/>
          </p:nvPr>
        </p:nvSpPr>
        <p:spPr>
          <a:xfrm>
            <a:off x="5528025" y="3793800"/>
            <a:ext cx="2908500" cy="459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3" name="Google Shape;823;p14"/>
          <p:cNvSpPr txBox="1">
            <a:spLocks noGrp="1"/>
          </p:cNvSpPr>
          <p:nvPr>
            <p:ph type="title" idx="4" hasCustomPrompt="1"/>
          </p:nvPr>
        </p:nvSpPr>
        <p:spPr>
          <a:xfrm>
            <a:off x="2208075" y="1130850"/>
            <a:ext cx="2908500" cy="35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24" name="Google Shape;824;p14"/>
          <p:cNvSpPr txBox="1">
            <a:spLocks noGrp="1"/>
          </p:cNvSpPr>
          <p:nvPr>
            <p:ph type="subTitle" idx="5"/>
          </p:nvPr>
        </p:nvSpPr>
        <p:spPr>
          <a:xfrm>
            <a:off x="2208075" y="2043862"/>
            <a:ext cx="2908500" cy="459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5" name="Google Shape;825;p14"/>
          <p:cNvSpPr txBox="1">
            <a:spLocks noGrp="1"/>
          </p:cNvSpPr>
          <p:nvPr>
            <p:ph type="title" idx="6" hasCustomPrompt="1"/>
          </p:nvPr>
        </p:nvSpPr>
        <p:spPr>
          <a:xfrm>
            <a:off x="5520450" y="1130850"/>
            <a:ext cx="2908500" cy="35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26" name="Google Shape;826;p14"/>
          <p:cNvSpPr txBox="1">
            <a:spLocks noGrp="1"/>
          </p:cNvSpPr>
          <p:nvPr>
            <p:ph type="subTitle" idx="7"/>
          </p:nvPr>
        </p:nvSpPr>
        <p:spPr>
          <a:xfrm>
            <a:off x="5520450" y="2043862"/>
            <a:ext cx="2908500" cy="459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7" name="Google Shape;827;p14"/>
          <p:cNvSpPr txBox="1">
            <a:spLocks noGrp="1"/>
          </p:cNvSpPr>
          <p:nvPr>
            <p:ph type="subTitle" idx="8"/>
          </p:nvPr>
        </p:nvSpPr>
        <p:spPr>
          <a:xfrm>
            <a:off x="2300375" y="3382275"/>
            <a:ext cx="2444700" cy="252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alsamiq Sans"/>
              <a:buNone/>
              <a:defRPr sz="1800" b="1">
                <a:solidFill>
                  <a:schemeClr val="lt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alsamiq Sans"/>
              <a:buNone/>
              <a:defRPr sz="1800" b="1">
                <a:latin typeface="Balsamiq Sans"/>
                <a:ea typeface="Balsamiq Sans"/>
                <a:cs typeface="Balsamiq Sans"/>
                <a:sym typeface="Balsamiq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alsamiq Sans"/>
              <a:buNone/>
              <a:defRPr sz="1800" b="1">
                <a:latin typeface="Balsamiq Sans"/>
                <a:ea typeface="Balsamiq Sans"/>
                <a:cs typeface="Balsamiq Sans"/>
                <a:sym typeface="Balsamiq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alsamiq Sans"/>
              <a:buNone/>
              <a:defRPr sz="1800" b="1">
                <a:latin typeface="Balsamiq Sans"/>
                <a:ea typeface="Balsamiq Sans"/>
                <a:cs typeface="Balsamiq Sans"/>
                <a:sym typeface="Balsamiq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alsamiq Sans"/>
              <a:buNone/>
              <a:defRPr sz="1800" b="1">
                <a:latin typeface="Balsamiq Sans"/>
                <a:ea typeface="Balsamiq Sans"/>
                <a:cs typeface="Balsamiq Sans"/>
                <a:sym typeface="Balsamiq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alsamiq Sans"/>
              <a:buNone/>
              <a:defRPr sz="1800" b="1">
                <a:latin typeface="Balsamiq Sans"/>
                <a:ea typeface="Balsamiq Sans"/>
                <a:cs typeface="Balsamiq Sans"/>
                <a:sym typeface="Balsamiq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alsamiq Sans"/>
              <a:buNone/>
              <a:defRPr sz="1800" b="1">
                <a:latin typeface="Balsamiq Sans"/>
                <a:ea typeface="Balsamiq Sans"/>
                <a:cs typeface="Balsamiq Sans"/>
                <a:sym typeface="Balsamiq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alsamiq Sans"/>
              <a:buNone/>
              <a:defRPr sz="1800" b="1">
                <a:latin typeface="Balsamiq Sans"/>
                <a:ea typeface="Balsamiq Sans"/>
                <a:cs typeface="Balsamiq Sans"/>
                <a:sym typeface="Balsamiq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alsamiq Sans"/>
              <a:buNone/>
              <a:defRPr sz="1800" b="1">
                <a:latin typeface="Balsamiq Sans"/>
                <a:ea typeface="Balsamiq Sans"/>
                <a:cs typeface="Balsamiq Sans"/>
                <a:sym typeface="Balsamiq Sans"/>
              </a:defRPr>
            </a:lvl9pPr>
          </a:lstStyle>
          <a:p>
            <a:endParaRPr/>
          </a:p>
        </p:txBody>
      </p:sp>
      <p:sp>
        <p:nvSpPr>
          <p:cNvPr id="828" name="Google Shape;828;p14"/>
          <p:cNvSpPr txBox="1">
            <a:spLocks noGrp="1"/>
          </p:cNvSpPr>
          <p:nvPr>
            <p:ph type="subTitle" idx="9"/>
          </p:nvPr>
        </p:nvSpPr>
        <p:spPr>
          <a:xfrm>
            <a:off x="5604691" y="3382275"/>
            <a:ext cx="2444700" cy="252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alsamiq Sans"/>
              <a:buNone/>
              <a:defRPr sz="1800" b="1">
                <a:solidFill>
                  <a:schemeClr val="lt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alsamiq Sans"/>
              <a:buNone/>
              <a:defRPr sz="1800" b="1">
                <a:latin typeface="Balsamiq Sans"/>
                <a:ea typeface="Balsamiq Sans"/>
                <a:cs typeface="Balsamiq Sans"/>
                <a:sym typeface="Balsamiq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alsamiq Sans"/>
              <a:buNone/>
              <a:defRPr sz="1800" b="1">
                <a:latin typeface="Balsamiq Sans"/>
                <a:ea typeface="Balsamiq Sans"/>
                <a:cs typeface="Balsamiq Sans"/>
                <a:sym typeface="Balsamiq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alsamiq Sans"/>
              <a:buNone/>
              <a:defRPr sz="1800" b="1">
                <a:latin typeface="Balsamiq Sans"/>
                <a:ea typeface="Balsamiq Sans"/>
                <a:cs typeface="Balsamiq Sans"/>
                <a:sym typeface="Balsamiq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alsamiq Sans"/>
              <a:buNone/>
              <a:defRPr sz="1800" b="1">
                <a:latin typeface="Balsamiq Sans"/>
                <a:ea typeface="Balsamiq Sans"/>
                <a:cs typeface="Balsamiq Sans"/>
                <a:sym typeface="Balsamiq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alsamiq Sans"/>
              <a:buNone/>
              <a:defRPr sz="1800" b="1">
                <a:latin typeface="Balsamiq Sans"/>
                <a:ea typeface="Balsamiq Sans"/>
                <a:cs typeface="Balsamiq Sans"/>
                <a:sym typeface="Balsamiq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alsamiq Sans"/>
              <a:buNone/>
              <a:defRPr sz="1800" b="1">
                <a:latin typeface="Balsamiq Sans"/>
                <a:ea typeface="Balsamiq Sans"/>
                <a:cs typeface="Balsamiq Sans"/>
                <a:sym typeface="Balsamiq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alsamiq Sans"/>
              <a:buNone/>
              <a:defRPr sz="1800" b="1">
                <a:latin typeface="Balsamiq Sans"/>
                <a:ea typeface="Balsamiq Sans"/>
                <a:cs typeface="Balsamiq Sans"/>
                <a:sym typeface="Balsamiq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alsamiq Sans"/>
              <a:buNone/>
              <a:defRPr sz="1800" b="1">
                <a:latin typeface="Balsamiq Sans"/>
                <a:ea typeface="Balsamiq Sans"/>
                <a:cs typeface="Balsamiq Sans"/>
                <a:sym typeface="Balsamiq Sans"/>
              </a:defRPr>
            </a:lvl9pPr>
          </a:lstStyle>
          <a:p>
            <a:endParaRPr/>
          </a:p>
        </p:txBody>
      </p:sp>
      <p:sp>
        <p:nvSpPr>
          <p:cNvPr id="829" name="Google Shape;829;p14"/>
          <p:cNvSpPr txBox="1">
            <a:spLocks noGrp="1"/>
          </p:cNvSpPr>
          <p:nvPr>
            <p:ph type="subTitle" idx="13"/>
          </p:nvPr>
        </p:nvSpPr>
        <p:spPr>
          <a:xfrm>
            <a:off x="2300375" y="1637550"/>
            <a:ext cx="2444700" cy="252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alsamiq Sans"/>
              <a:buNone/>
              <a:defRPr sz="1800" b="1">
                <a:solidFill>
                  <a:schemeClr val="lt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alsamiq Sans"/>
              <a:buNone/>
              <a:defRPr sz="1800" b="1">
                <a:latin typeface="Balsamiq Sans"/>
                <a:ea typeface="Balsamiq Sans"/>
                <a:cs typeface="Balsamiq Sans"/>
                <a:sym typeface="Balsamiq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alsamiq Sans"/>
              <a:buNone/>
              <a:defRPr sz="1800" b="1">
                <a:latin typeface="Balsamiq Sans"/>
                <a:ea typeface="Balsamiq Sans"/>
                <a:cs typeface="Balsamiq Sans"/>
                <a:sym typeface="Balsamiq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alsamiq Sans"/>
              <a:buNone/>
              <a:defRPr sz="1800" b="1">
                <a:latin typeface="Balsamiq Sans"/>
                <a:ea typeface="Balsamiq Sans"/>
                <a:cs typeface="Balsamiq Sans"/>
                <a:sym typeface="Balsamiq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alsamiq Sans"/>
              <a:buNone/>
              <a:defRPr sz="1800" b="1">
                <a:latin typeface="Balsamiq Sans"/>
                <a:ea typeface="Balsamiq Sans"/>
                <a:cs typeface="Balsamiq Sans"/>
                <a:sym typeface="Balsamiq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alsamiq Sans"/>
              <a:buNone/>
              <a:defRPr sz="1800" b="1">
                <a:latin typeface="Balsamiq Sans"/>
                <a:ea typeface="Balsamiq Sans"/>
                <a:cs typeface="Balsamiq Sans"/>
                <a:sym typeface="Balsamiq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alsamiq Sans"/>
              <a:buNone/>
              <a:defRPr sz="1800" b="1">
                <a:latin typeface="Balsamiq Sans"/>
                <a:ea typeface="Balsamiq Sans"/>
                <a:cs typeface="Balsamiq Sans"/>
                <a:sym typeface="Balsamiq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alsamiq Sans"/>
              <a:buNone/>
              <a:defRPr sz="1800" b="1">
                <a:latin typeface="Balsamiq Sans"/>
                <a:ea typeface="Balsamiq Sans"/>
                <a:cs typeface="Balsamiq Sans"/>
                <a:sym typeface="Balsamiq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alsamiq Sans"/>
              <a:buNone/>
              <a:defRPr sz="1800" b="1">
                <a:latin typeface="Balsamiq Sans"/>
                <a:ea typeface="Balsamiq Sans"/>
                <a:cs typeface="Balsamiq Sans"/>
                <a:sym typeface="Balsamiq Sans"/>
              </a:defRPr>
            </a:lvl9pPr>
          </a:lstStyle>
          <a:p>
            <a:endParaRPr/>
          </a:p>
        </p:txBody>
      </p:sp>
      <p:sp>
        <p:nvSpPr>
          <p:cNvPr id="830" name="Google Shape;830;p14"/>
          <p:cNvSpPr txBox="1">
            <a:spLocks noGrp="1"/>
          </p:cNvSpPr>
          <p:nvPr>
            <p:ph type="subTitle" idx="14"/>
          </p:nvPr>
        </p:nvSpPr>
        <p:spPr>
          <a:xfrm>
            <a:off x="5604700" y="1637550"/>
            <a:ext cx="2444700" cy="252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alsamiq Sans"/>
              <a:buNone/>
              <a:defRPr sz="1800" b="1">
                <a:solidFill>
                  <a:schemeClr val="lt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alsamiq Sans"/>
              <a:buNone/>
              <a:defRPr sz="1800" b="1">
                <a:latin typeface="Balsamiq Sans"/>
                <a:ea typeface="Balsamiq Sans"/>
                <a:cs typeface="Balsamiq Sans"/>
                <a:sym typeface="Balsamiq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alsamiq Sans"/>
              <a:buNone/>
              <a:defRPr sz="1800" b="1">
                <a:latin typeface="Balsamiq Sans"/>
                <a:ea typeface="Balsamiq Sans"/>
                <a:cs typeface="Balsamiq Sans"/>
                <a:sym typeface="Balsamiq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alsamiq Sans"/>
              <a:buNone/>
              <a:defRPr sz="1800" b="1">
                <a:latin typeface="Balsamiq Sans"/>
                <a:ea typeface="Balsamiq Sans"/>
                <a:cs typeface="Balsamiq Sans"/>
                <a:sym typeface="Balsamiq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alsamiq Sans"/>
              <a:buNone/>
              <a:defRPr sz="1800" b="1">
                <a:latin typeface="Balsamiq Sans"/>
                <a:ea typeface="Balsamiq Sans"/>
                <a:cs typeface="Balsamiq Sans"/>
                <a:sym typeface="Balsamiq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alsamiq Sans"/>
              <a:buNone/>
              <a:defRPr sz="1800" b="1">
                <a:latin typeface="Balsamiq Sans"/>
                <a:ea typeface="Balsamiq Sans"/>
                <a:cs typeface="Balsamiq Sans"/>
                <a:sym typeface="Balsamiq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alsamiq Sans"/>
              <a:buNone/>
              <a:defRPr sz="1800" b="1">
                <a:latin typeface="Balsamiq Sans"/>
                <a:ea typeface="Balsamiq Sans"/>
                <a:cs typeface="Balsamiq Sans"/>
                <a:sym typeface="Balsamiq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alsamiq Sans"/>
              <a:buNone/>
              <a:defRPr sz="1800" b="1">
                <a:latin typeface="Balsamiq Sans"/>
                <a:ea typeface="Balsamiq Sans"/>
                <a:cs typeface="Balsamiq Sans"/>
                <a:sym typeface="Balsamiq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alsamiq Sans"/>
              <a:buNone/>
              <a:defRPr sz="1800" b="1">
                <a:latin typeface="Balsamiq Sans"/>
                <a:ea typeface="Balsamiq Sans"/>
                <a:cs typeface="Balsamiq Sans"/>
                <a:sym typeface="Balsamiq Sans"/>
              </a:defRPr>
            </a:lvl9pPr>
          </a:lstStyle>
          <a:p>
            <a:endParaRPr/>
          </a:p>
        </p:txBody>
      </p:sp>
      <p:grpSp>
        <p:nvGrpSpPr>
          <p:cNvPr id="831" name="Google Shape;831;p14"/>
          <p:cNvGrpSpPr/>
          <p:nvPr/>
        </p:nvGrpSpPr>
        <p:grpSpPr>
          <a:xfrm>
            <a:off x="2936544" y="-329546"/>
            <a:ext cx="2934233" cy="708308"/>
            <a:chOff x="2375925" y="3297600"/>
            <a:chExt cx="735950" cy="177650"/>
          </a:xfrm>
        </p:grpSpPr>
        <p:sp>
          <p:nvSpPr>
            <p:cNvPr id="832" name="Google Shape;832;p14"/>
            <p:cNvSpPr/>
            <p:nvPr/>
          </p:nvSpPr>
          <p:spPr>
            <a:xfrm>
              <a:off x="2395075" y="3301550"/>
              <a:ext cx="112600" cy="138050"/>
            </a:xfrm>
            <a:custGeom>
              <a:avLst/>
              <a:gdLst/>
              <a:ahLst/>
              <a:cxnLst/>
              <a:rect l="l" t="t" r="r" b="b"/>
              <a:pathLst>
                <a:path w="4504" h="5522" extrusionOk="0">
                  <a:moveTo>
                    <a:pt x="80" y="1"/>
                  </a:moveTo>
                  <a:lnTo>
                    <a:pt x="0" y="67"/>
                  </a:lnTo>
                  <a:lnTo>
                    <a:pt x="4425" y="5521"/>
                  </a:lnTo>
                  <a:lnTo>
                    <a:pt x="4504" y="5455"/>
                  </a:lnTo>
                  <a:lnTo>
                    <a:pt x="8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14"/>
            <p:cNvSpPr/>
            <p:nvPr/>
          </p:nvSpPr>
          <p:spPr>
            <a:xfrm>
              <a:off x="2375925" y="3297600"/>
              <a:ext cx="39975" cy="6625"/>
            </a:xfrm>
            <a:custGeom>
              <a:avLst/>
              <a:gdLst/>
              <a:ahLst/>
              <a:cxnLst/>
              <a:rect l="l" t="t" r="r" b="b"/>
              <a:pathLst>
                <a:path w="1599" h="265" extrusionOk="0">
                  <a:moveTo>
                    <a:pt x="0" y="0"/>
                  </a:moveTo>
                  <a:lnTo>
                    <a:pt x="344" y="251"/>
                  </a:lnTo>
                  <a:lnTo>
                    <a:pt x="1347" y="264"/>
                  </a:lnTo>
                  <a:lnTo>
                    <a:pt x="159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14"/>
            <p:cNvSpPr/>
            <p:nvPr/>
          </p:nvSpPr>
          <p:spPr>
            <a:xfrm>
              <a:off x="2980125" y="3301550"/>
              <a:ext cx="112600" cy="138050"/>
            </a:xfrm>
            <a:custGeom>
              <a:avLst/>
              <a:gdLst/>
              <a:ahLst/>
              <a:cxnLst/>
              <a:rect l="l" t="t" r="r" b="b"/>
              <a:pathLst>
                <a:path w="4504" h="5522" extrusionOk="0">
                  <a:moveTo>
                    <a:pt x="4425" y="1"/>
                  </a:moveTo>
                  <a:lnTo>
                    <a:pt x="0" y="5455"/>
                  </a:lnTo>
                  <a:lnTo>
                    <a:pt x="80" y="5521"/>
                  </a:lnTo>
                  <a:lnTo>
                    <a:pt x="4504" y="67"/>
                  </a:lnTo>
                  <a:lnTo>
                    <a:pt x="442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14"/>
            <p:cNvSpPr/>
            <p:nvPr/>
          </p:nvSpPr>
          <p:spPr>
            <a:xfrm>
              <a:off x="3071900" y="3297600"/>
              <a:ext cx="39975" cy="6625"/>
            </a:xfrm>
            <a:custGeom>
              <a:avLst/>
              <a:gdLst/>
              <a:ahLst/>
              <a:cxnLst/>
              <a:rect l="l" t="t" r="r" b="b"/>
              <a:pathLst>
                <a:path w="1599" h="265" extrusionOk="0">
                  <a:moveTo>
                    <a:pt x="1" y="0"/>
                  </a:moveTo>
                  <a:lnTo>
                    <a:pt x="265" y="264"/>
                  </a:lnTo>
                  <a:lnTo>
                    <a:pt x="1255" y="251"/>
                  </a:lnTo>
                  <a:lnTo>
                    <a:pt x="159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14"/>
            <p:cNvSpPr/>
            <p:nvPr/>
          </p:nvSpPr>
          <p:spPr>
            <a:xfrm>
              <a:off x="2446900" y="3428675"/>
              <a:ext cx="594000" cy="35675"/>
            </a:xfrm>
            <a:custGeom>
              <a:avLst/>
              <a:gdLst/>
              <a:ahLst/>
              <a:cxnLst/>
              <a:rect l="l" t="t" r="r" b="b"/>
              <a:pathLst>
                <a:path w="23760" h="1427" extrusionOk="0">
                  <a:moveTo>
                    <a:pt x="1" y="0"/>
                  </a:moveTo>
                  <a:lnTo>
                    <a:pt x="1" y="1427"/>
                  </a:lnTo>
                  <a:lnTo>
                    <a:pt x="23759" y="1427"/>
                  </a:lnTo>
                  <a:lnTo>
                    <a:pt x="2375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14"/>
            <p:cNvSpPr/>
            <p:nvPr/>
          </p:nvSpPr>
          <p:spPr>
            <a:xfrm>
              <a:off x="2446900" y="3464325"/>
              <a:ext cx="594000" cy="10925"/>
            </a:xfrm>
            <a:custGeom>
              <a:avLst/>
              <a:gdLst/>
              <a:ahLst/>
              <a:cxnLst/>
              <a:rect l="l" t="t" r="r" b="b"/>
              <a:pathLst>
                <a:path w="23760" h="437" extrusionOk="0">
                  <a:moveTo>
                    <a:pt x="1" y="1"/>
                  </a:moveTo>
                  <a:lnTo>
                    <a:pt x="1255" y="436"/>
                  </a:lnTo>
                  <a:lnTo>
                    <a:pt x="23284" y="436"/>
                  </a:lnTo>
                  <a:lnTo>
                    <a:pt x="2375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38" name="Google Shape;838;p14"/>
          <p:cNvSpPr txBox="1">
            <a:spLocks noGrp="1"/>
          </p:cNvSpPr>
          <p:nvPr>
            <p:ph type="title" idx="15"/>
          </p:nvPr>
        </p:nvSpPr>
        <p:spPr>
          <a:xfrm>
            <a:off x="720000" y="526625"/>
            <a:ext cx="7704000" cy="4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39" name="Google Shape;839;p14"/>
          <p:cNvGrpSpPr/>
          <p:nvPr/>
        </p:nvGrpSpPr>
        <p:grpSpPr>
          <a:xfrm>
            <a:off x="18762" y="3081917"/>
            <a:ext cx="767333" cy="1877845"/>
            <a:chOff x="4725850" y="1134375"/>
            <a:chExt cx="922275" cy="2257025"/>
          </a:xfrm>
        </p:grpSpPr>
        <p:sp>
          <p:nvSpPr>
            <p:cNvPr id="840" name="Google Shape;840;p14"/>
            <p:cNvSpPr/>
            <p:nvPr/>
          </p:nvSpPr>
          <p:spPr>
            <a:xfrm>
              <a:off x="4725850" y="3163475"/>
              <a:ext cx="816500" cy="227925"/>
            </a:xfrm>
            <a:custGeom>
              <a:avLst/>
              <a:gdLst/>
              <a:ahLst/>
              <a:cxnLst/>
              <a:rect l="l" t="t" r="r" b="b"/>
              <a:pathLst>
                <a:path w="32660" h="9117" extrusionOk="0">
                  <a:moveTo>
                    <a:pt x="16330" y="0"/>
                  </a:moveTo>
                  <a:cubicBezTo>
                    <a:pt x="7299" y="0"/>
                    <a:pt x="1" y="2045"/>
                    <a:pt x="1" y="4573"/>
                  </a:cubicBezTo>
                  <a:cubicBezTo>
                    <a:pt x="1" y="7072"/>
                    <a:pt x="7299" y="9116"/>
                    <a:pt x="16330" y="9116"/>
                  </a:cubicBezTo>
                  <a:cubicBezTo>
                    <a:pt x="25361" y="9116"/>
                    <a:pt x="32659" y="7072"/>
                    <a:pt x="32659" y="4573"/>
                  </a:cubicBezTo>
                  <a:cubicBezTo>
                    <a:pt x="32659" y="2045"/>
                    <a:pt x="25361" y="0"/>
                    <a:pt x="163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14"/>
            <p:cNvSpPr/>
            <p:nvPr/>
          </p:nvSpPr>
          <p:spPr>
            <a:xfrm>
              <a:off x="4843000" y="1332000"/>
              <a:ext cx="102250" cy="186125"/>
            </a:xfrm>
            <a:custGeom>
              <a:avLst/>
              <a:gdLst/>
              <a:ahLst/>
              <a:cxnLst/>
              <a:rect l="l" t="t" r="r" b="b"/>
              <a:pathLst>
                <a:path w="4090" h="7445" extrusionOk="0">
                  <a:moveTo>
                    <a:pt x="2301" y="0"/>
                  </a:moveTo>
                  <a:cubicBezTo>
                    <a:pt x="2024" y="0"/>
                    <a:pt x="1750" y="100"/>
                    <a:pt x="1534" y="303"/>
                  </a:cubicBezTo>
                  <a:cubicBezTo>
                    <a:pt x="1250" y="558"/>
                    <a:pt x="994" y="842"/>
                    <a:pt x="824" y="1183"/>
                  </a:cubicBezTo>
                  <a:cubicBezTo>
                    <a:pt x="284" y="2120"/>
                    <a:pt x="0" y="3199"/>
                    <a:pt x="29" y="4307"/>
                  </a:cubicBezTo>
                  <a:cubicBezTo>
                    <a:pt x="29" y="5131"/>
                    <a:pt x="142" y="5926"/>
                    <a:pt x="341" y="6692"/>
                  </a:cubicBezTo>
                  <a:cubicBezTo>
                    <a:pt x="466" y="7191"/>
                    <a:pt x="747" y="7444"/>
                    <a:pt x="1101" y="7444"/>
                  </a:cubicBezTo>
                  <a:cubicBezTo>
                    <a:pt x="1311" y="7444"/>
                    <a:pt x="1546" y="7355"/>
                    <a:pt x="1790" y="7175"/>
                  </a:cubicBezTo>
                  <a:cubicBezTo>
                    <a:pt x="2017" y="7062"/>
                    <a:pt x="2187" y="6863"/>
                    <a:pt x="2358" y="6664"/>
                  </a:cubicBezTo>
                  <a:cubicBezTo>
                    <a:pt x="2982" y="5812"/>
                    <a:pt x="3465" y="4847"/>
                    <a:pt x="3806" y="3824"/>
                  </a:cubicBezTo>
                  <a:cubicBezTo>
                    <a:pt x="4090" y="2915"/>
                    <a:pt x="4033" y="1921"/>
                    <a:pt x="3607" y="1069"/>
                  </a:cubicBezTo>
                  <a:cubicBezTo>
                    <a:pt x="3494" y="814"/>
                    <a:pt x="3352" y="558"/>
                    <a:pt x="3153" y="359"/>
                  </a:cubicBezTo>
                  <a:cubicBezTo>
                    <a:pt x="2915" y="121"/>
                    <a:pt x="2606" y="0"/>
                    <a:pt x="2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14"/>
            <p:cNvSpPr/>
            <p:nvPr/>
          </p:nvSpPr>
          <p:spPr>
            <a:xfrm>
              <a:off x="4960150" y="1184150"/>
              <a:ext cx="120000" cy="203475"/>
            </a:xfrm>
            <a:custGeom>
              <a:avLst/>
              <a:gdLst/>
              <a:ahLst/>
              <a:cxnLst/>
              <a:rect l="l" t="t" r="r" b="b"/>
              <a:pathLst>
                <a:path w="4800" h="8139" extrusionOk="0">
                  <a:moveTo>
                    <a:pt x="2232" y="1"/>
                  </a:moveTo>
                  <a:cubicBezTo>
                    <a:pt x="1824" y="1"/>
                    <a:pt x="1417" y="178"/>
                    <a:pt x="1136" y="509"/>
                  </a:cubicBezTo>
                  <a:cubicBezTo>
                    <a:pt x="1051" y="622"/>
                    <a:pt x="937" y="736"/>
                    <a:pt x="881" y="849"/>
                  </a:cubicBezTo>
                  <a:cubicBezTo>
                    <a:pt x="511" y="1389"/>
                    <a:pt x="256" y="2014"/>
                    <a:pt x="199" y="2695"/>
                  </a:cubicBezTo>
                  <a:cubicBezTo>
                    <a:pt x="0" y="4570"/>
                    <a:pt x="739" y="6444"/>
                    <a:pt x="2130" y="7750"/>
                  </a:cubicBezTo>
                  <a:cubicBezTo>
                    <a:pt x="2215" y="7835"/>
                    <a:pt x="2329" y="7921"/>
                    <a:pt x="2471" y="8006"/>
                  </a:cubicBezTo>
                  <a:cubicBezTo>
                    <a:pt x="2595" y="8095"/>
                    <a:pt x="2731" y="8139"/>
                    <a:pt x="2870" y="8139"/>
                  </a:cubicBezTo>
                  <a:cubicBezTo>
                    <a:pt x="2954" y="8139"/>
                    <a:pt x="3039" y="8123"/>
                    <a:pt x="3124" y="8091"/>
                  </a:cubicBezTo>
                  <a:cubicBezTo>
                    <a:pt x="3579" y="7977"/>
                    <a:pt x="3976" y="7750"/>
                    <a:pt x="4345" y="7495"/>
                  </a:cubicBezTo>
                  <a:cubicBezTo>
                    <a:pt x="4544" y="7381"/>
                    <a:pt x="4658" y="7154"/>
                    <a:pt x="4686" y="6927"/>
                  </a:cubicBezTo>
                  <a:cubicBezTo>
                    <a:pt x="4714" y="6359"/>
                    <a:pt x="4743" y="5819"/>
                    <a:pt x="4800" y="5223"/>
                  </a:cubicBezTo>
                  <a:cubicBezTo>
                    <a:pt x="4771" y="4825"/>
                    <a:pt x="4771" y="4399"/>
                    <a:pt x="4714" y="3916"/>
                  </a:cubicBezTo>
                  <a:cubicBezTo>
                    <a:pt x="4601" y="3036"/>
                    <a:pt x="4374" y="2156"/>
                    <a:pt x="3976" y="1360"/>
                  </a:cubicBezTo>
                  <a:cubicBezTo>
                    <a:pt x="3777" y="906"/>
                    <a:pt x="3465" y="537"/>
                    <a:pt x="3067" y="281"/>
                  </a:cubicBezTo>
                  <a:cubicBezTo>
                    <a:pt x="2818" y="92"/>
                    <a:pt x="2525" y="1"/>
                    <a:pt x="2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14"/>
            <p:cNvSpPr/>
            <p:nvPr/>
          </p:nvSpPr>
          <p:spPr>
            <a:xfrm>
              <a:off x="5127700" y="1184975"/>
              <a:ext cx="165450" cy="222800"/>
            </a:xfrm>
            <a:custGeom>
              <a:avLst/>
              <a:gdLst/>
              <a:ahLst/>
              <a:cxnLst/>
              <a:rect l="l" t="t" r="r" b="b"/>
              <a:pathLst>
                <a:path w="6618" h="8912" extrusionOk="0">
                  <a:moveTo>
                    <a:pt x="4126" y="1"/>
                  </a:moveTo>
                  <a:cubicBezTo>
                    <a:pt x="3716" y="1"/>
                    <a:pt x="3306" y="119"/>
                    <a:pt x="2954" y="362"/>
                  </a:cubicBezTo>
                  <a:cubicBezTo>
                    <a:pt x="2301" y="760"/>
                    <a:pt x="1790" y="1327"/>
                    <a:pt x="1420" y="2009"/>
                  </a:cubicBezTo>
                  <a:cubicBezTo>
                    <a:pt x="654" y="3457"/>
                    <a:pt x="171" y="5019"/>
                    <a:pt x="57" y="6666"/>
                  </a:cubicBezTo>
                  <a:cubicBezTo>
                    <a:pt x="0" y="7036"/>
                    <a:pt x="142" y="7433"/>
                    <a:pt x="426" y="7660"/>
                  </a:cubicBezTo>
                  <a:cubicBezTo>
                    <a:pt x="597" y="7802"/>
                    <a:pt x="710" y="7973"/>
                    <a:pt x="881" y="8115"/>
                  </a:cubicBezTo>
                  <a:cubicBezTo>
                    <a:pt x="1136" y="8399"/>
                    <a:pt x="1449" y="8626"/>
                    <a:pt x="1761" y="8825"/>
                  </a:cubicBezTo>
                  <a:cubicBezTo>
                    <a:pt x="1853" y="8882"/>
                    <a:pt x="1958" y="8912"/>
                    <a:pt x="2063" y="8912"/>
                  </a:cubicBezTo>
                  <a:cubicBezTo>
                    <a:pt x="2217" y="8912"/>
                    <a:pt x="2369" y="8847"/>
                    <a:pt x="2471" y="8711"/>
                  </a:cubicBezTo>
                  <a:cubicBezTo>
                    <a:pt x="3266" y="7944"/>
                    <a:pt x="4033" y="7206"/>
                    <a:pt x="4800" y="6439"/>
                  </a:cubicBezTo>
                  <a:cubicBezTo>
                    <a:pt x="5368" y="5871"/>
                    <a:pt x="5822" y="5247"/>
                    <a:pt x="6191" y="4537"/>
                  </a:cubicBezTo>
                  <a:cubicBezTo>
                    <a:pt x="6475" y="4025"/>
                    <a:pt x="6617" y="3457"/>
                    <a:pt x="6589" y="2889"/>
                  </a:cubicBezTo>
                  <a:cubicBezTo>
                    <a:pt x="6561" y="2037"/>
                    <a:pt x="6191" y="1242"/>
                    <a:pt x="5623" y="618"/>
                  </a:cubicBezTo>
                  <a:cubicBezTo>
                    <a:pt x="5217" y="211"/>
                    <a:pt x="4672" y="1"/>
                    <a:pt x="41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14"/>
            <p:cNvSpPr/>
            <p:nvPr/>
          </p:nvSpPr>
          <p:spPr>
            <a:xfrm>
              <a:off x="5440075" y="1136525"/>
              <a:ext cx="144875" cy="215825"/>
            </a:xfrm>
            <a:custGeom>
              <a:avLst/>
              <a:gdLst/>
              <a:ahLst/>
              <a:cxnLst/>
              <a:rect l="l" t="t" r="r" b="b"/>
              <a:pathLst>
                <a:path w="5795" h="8633" extrusionOk="0">
                  <a:moveTo>
                    <a:pt x="2435" y="1"/>
                  </a:moveTo>
                  <a:cubicBezTo>
                    <a:pt x="2267" y="1"/>
                    <a:pt x="2098" y="20"/>
                    <a:pt x="1932" y="56"/>
                  </a:cubicBezTo>
                  <a:cubicBezTo>
                    <a:pt x="1250" y="198"/>
                    <a:pt x="711" y="681"/>
                    <a:pt x="512" y="1306"/>
                  </a:cubicBezTo>
                  <a:cubicBezTo>
                    <a:pt x="86" y="2328"/>
                    <a:pt x="1" y="3436"/>
                    <a:pt x="228" y="4515"/>
                  </a:cubicBezTo>
                  <a:cubicBezTo>
                    <a:pt x="541" y="5878"/>
                    <a:pt x="1137" y="7156"/>
                    <a:pt x="2017" y="8264"/>
                  </a:cubicBezTo>
                  <a:lnTo>
                    <a:pt x="2046" y="8320"/>
                  </a:lnTo>
                  <a:cubicBezTo>
                    <a:pt x="2200" y="8520"/>
                    <a:pt x="2424" y="8632"/>
                    <a:pt x="2663" y="8632"/>
                  </a:cubicBezTo>
                  <a:cubicBezTo>
                    <a:pt x="2731" y="8632"/>
                    <a:pt x="2800" y="8623"/>
                    <a:pt x="2869" y="8604"/>
                  </a:cubicBezTo>
                  <a:cubicBezTo>
                    <a:pt x="3437" y="8491"/>
                    <a:pt x="4005" y="8292"/>
                    <a:pt x="4516" y="8008"/>
                  </a:cubicBezTo>
                  <a:cubicBezTo>
                    <a:pt x="4687" y="7923"/>
                    <a:pt x="4829" y="7781"/>
                    <a:pt x="4914" y="7611"/>
                  </a:cubicBezTo>
                  <a:cubicBezTo>
                    <a:pt x="5482" y="6645"/>
                    <a:pt x="5794" y="5537"/>
                    <a:pt x="5794" y="4430"/>
                  </a:cubicBezTo>
                  <a:cubicBezTo>
                    <a:pt x="5766" y="3493"/>
                    <a:pt x="5482" y="2556"/>
                    <a:pt x="4999" y="1760"/>
                  </a:cubicBezTo>
                  <a:cubicBezTo>
                    <a:pt x="4630" y="1136"/>
                    <a:pt x="4090" y="624"/>
                    <a:pt x="3437" y="255"/>
                  </a:cubicBezTo>
                  <a:cubicBezTo>
                    <a:pt x="3130" y="83"/>
                    <a:pt x="2785" y="1"/>
                    <a:pt x="243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14"/>
            <p:cNvSpPr/>
            <p:nvPr/>
          </p:nvSpPr>
          <p:spPr>
            <a:xfrm>
              <a:off x="5375475" y="1323600"/>
              <a:ext cx="271950" cy="385425"/>
            </a:xfrm>
            <a:custGeom>
              <a:avLst/>
              <a:gdLst/>
              <a:ahLst/>
              <a:cxnLst/>
              <a:rect l="l" t="t" r="r" b="b"/>
              <a:pathLst>
                <a:path w="10878" h="15417" extrusionOk="0">
                  <a:moveTo>
                    <a:pt x="7102" y="0"/>
                  </a:moveTo>
                  <a:cubicBezTo>
                    <a:pt x="6473" y="0"/>
                    <a:pt x="5852" y="147"/>
                    <a:pt x="5283" y="440"/>
                  </a:cubicBezTo>
                  <a:cubicBezTo>
                    <a:pt x="4232" y="923"/>
                    <a:pt x="3323" y="1718"/>
                    <a:pt x="2727" y="2740"/>
                  </a:cubicBezTo>
                  <a:cubicBezTo>
                    <a:pt x="2131" y="3706"/>
                    <a:pt x="1648" y="4757"/>
                    <a:pt x="1307" y="5864"/>
                  </a:cubicBezTo>
                  <a:cubicBezTo>
                    <a:pt x="853" y="7398"/>
                    <a:pt x="483" y="8960"/>
                    <a:pt x="199" y="10550"/>
                  </a:cubicBezTo>
                  <a:cubicBezTo>
                    <a:pt x="57" y="11146"/>
                    <a:pt x="1" y="11743"/>
                    <a:pt x="1" y="12339"/>
                  </a:cubicBezTo>
                  <a:cubicBezTo>
                    <a:pt x="29" y="13106"/>
                    <a:pt x="285" y="13873"/>
                    <a:pt x="711" y="14526"/>
                  </a:cubicBezTo>
                  <a:cubicBezTo>
                    <a:pt x="1023" y="15037"/>
                    <a:pt x="1563" y="15349"/>
                    <a:pt x="2131" y="15406"/>
                  </a:cubicBezTo>
                  <a:cubicBezTo>
                    <a:pt x="2224" y="15413"/>
                    <a:pt x="2320" y="15416"/>
                    <a:pt x="2416" y="15416"/>
                  </a:cubicBezTo>
                  <a:cubicBezTo>
                    <a:pt x="2726" y="15416"/>
                    <a:pt x="3041" y="15379"/>
                    <a:pt x="3323" y="15293"/>
                  </a:cubicBezTo>
                  <a:cubicBezTo>
                    <a:pt x="3863" y="15122"/>
                    <a:pt x="4402" y="14867"/>
                    <a:pt x="4857" y="14554"/>
                  </a:cubicBezTo>
                  <a:cubicBezTo>
                    <a:pt x="5851" y="13901"/>
                    <a:pt x="6731" y="13106"/>
                    <a:pt x="7498" y="12197"/>
                  </a:cubicBezTo>
                  <a:cubicBezTo>
                    <a:pt x="8464" y="11033"/>
                    <a:pt x="9287" y="9755"/>
                    <a:pt x="9912" y="8363"/>
                  </a:cubicBezTo>
                  <a:cubicBezTo>
                    <a:pt x="10451" y="7227"/>
                    <a:pt x="10764" y="5978"/>
                    <a:pt x="10821" y="4700"/>
                  </a:cubicBezTo>
                  <a:cubicBezTo>
                    <a:pt x="10877" y="3791"/>
                    <a:pt x="10764" y="2882"/>
                    <a:pt x="10423" y="2030"/>
                  </a:cubicBezTo>
                  <a:cubicBezTo>
                    <a:pt x="10054" y="1121"/>
                    <a:pt x="9259" y="440"/>
                    <a:pt x="8322" y="184"/>
                  </a:cubicBezTo>
                  <a:cubicBezTo>
                    <a:pt x="7920" y="62"/>
                    <a:pt x="7509" y="0"/>
                    <a:pt x="71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14"/>
            <p:cNvSpPr/>
            <p:nvPr/>
          </p:nvSpPr>
          <p:spPr>
            <a:xfrm>
              <a:off x="5001325" y="1349300"/>
              <a:ext cx="220125" cy="325200"/>
            </a:xfrm>
            <a:custGeom>
              <a:avLst/>
              <a:gdLst/>
              <a:ahLst/>
              <a:cxnLst/>
              <a:rect l="l" t="t" r="r" b="b"/>
              <a:pathLst>
                <a:path w="8805" h="13008" extrusionOk="0">
                  <a:moveTo>
                    <a:pt x="3592" y="1"/>
                  </a:moveTo>
                  <a:cubicBezTo>
                    <a:pt x="3512" y="1"/>
                    <a:pt x="3432" y="3"/>
                    <a:pt x="3351" y="8"/>
                  </a:cubicBezTo>
                  <a:cubicBezTo>
                    <a:pt x="1449" y="122"/>
                    <a:pt x="0" y="1826"/>
                    <a:pt x="171" y="3729"/>
                  </a:cubicBezTo>
                  <a:cubicBezTo>
                    <a:pt x="228" y="4240"/>
                    <a:pt x="313" y="4779"/>
                    <a:pt x="398" y="5290"/>
                  </a:cubicBezTo>
                  <a:cubicBezTo>
                    <a:pt x="909" y="8130"/>
                    <a:pt x="2301" y="10487"/>
                    <a:pt x="4317" y="12532"/>
                  </a:cubicBezTo>
                  <a:cubicBezTo>
                    <a:pt x="4374" y="12617"/>
                    <a:pt x="4459" y="12674"/>
                    <a:pt x="4516" y="12731"/>
                  </a:cubicBezTo>
                  <a:cubicBezTo>
                    <a:pt x="4657" y="12912"/>
                    <a:pt x="4869" y="13008"/>
                    <a:pt x="5081" y="13008"/>
                  </a:cubicBezTo>
                  <a:cubicBezTo>
                    <a:pt x="5169" y="13008"/>
                    <a:pt x="5257" y="12991"/>
                    <a:pt x="5339" y="12958"/>
                  </a:cubicBezTo>
                  <a:cubicBezTo>
                    <a:pt x="5377" y="12939"/>
                    <a:pt x="5418" y="12933"/>
                    <a:pt x="5460" y="12933"/>
                  </a:cubicBezTo>
                  <a:cubicBezTo>
                    <a:pt x="5545" y="12933"/>
                    <a:pt x="5633" y="12958"/>
                    <a:pt x="5709" y="12958"/>
                  </a:cubicBezTo>
                  <a:cubicBezTo>
                    <a:pt x="6873" y="12845"/>
                    <a:pt x="7782" y="12333"/>
                    <a:pt x="8236" y="11197"/>
                  </a:cubicBezTo>
                  <a:cubicBezTo>
                    <a:pt x="8321" y="10942"/>
                    <a:pt x="8406" y="10715"/>
                    <a:pt x="8492" y="10459"/>
                  </a:cubicBezTo>
                  <a:cubicBezTo>
                    <a:pt x="8690" y="9749"/>
                    <a:pt x="8804" y="9011"/>
                    <a:pt x="8776" y="8272"/>
                  </a:cubicBezTo>
                  <a:cubicBezTo>
                    <a:pt x="8776" y="6568"/>
                    <a:pt x="8435" y="4893"/>
                    <a:pt x="7810" y="3303"/>
                  </a:cubicBezTo>
                  <a:cubicBezTo>
                    <a:pt x="7356" y="2309"/>
                    <a:pt x="6674" y="1428"/>
                    <a:pt x="5822" y="747"/>
                  </a:cubicBezTo>
                  <a:cubicBezTo>
                    <a:pt x="5177" y="256"/>
                    <a:pt x="4391" y="1"/>
                    <a:pt x="35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14"/>
            <p:cNvSpPr/>
            <p:nvPr/>
          </p:nvSpPr>
          <p:spPr>
            <a:xfrm>
              <a:off x="4811750" y="1499700"/>
              <a:ext cx="144150" cy="289675"/>
            </a:xfrm>
            <a:custGeom>
              <a:avLst/>
              <a:gdLst/>
              <a:ahLst/>
              <a:cxnLst/>
              <a:rect l="l" t="t" r="r" b="b"/>
              <a:pathLst>
                <a:path w="5766" h="11587" extrusionOk="0">
                  <a:moveTo>
                    <a:pt x="2983" y="1"/>
                  </a:moveTo>
                  <a:cubicBezTo>
                    <a:pt x="2907" y="1"/>
                    <a:pt x="2831" y="5"/>
                    <a:pt x="2756" y="13"/>
                  </a:cubicBezTo>
                  <a:cubicBezTo>
                    <a:pt x="1648" y="98"/>
                    <a:pt x="739" y="836"/>
                    <a:pt x="398" y="1887"/>
                  </a:cubicBezTo>
                  <a:cubicBezTo>
                    <a:pt x="228" y="2427"/>
                    <a:pt x="143" y="2995"/>
                    <a:pt x="114" y="3563"/>
                  </a:cubicBezTo>
                  <a:cubicBezTo>
                    <a:pt x="1" y="5607"/>
                    <a:pt x="484" y="7539"/>
                    <a:pt x="966" y="9498"/>
                  </a:cubicBezTo>
                  <a:cubicBezTo>
                    <a:pt x="995" y="9782"/>
                    <a:pt x="1165" y="10038"/>
                    <a:pt x="1421" y="10180"/>
                  </a:cubicBezTo>
                  <a:cubicBezTo>
                    <a:pt x="1563" y="10265"/>
                    <a:pt x="1591" y="10407"/>
                    <a:pt x="1648" y="10549"/>
                  </a:cubicBezTo>
                  <a:cubicBezTo>
                    <a:pt x="1762" y="10719"/>
                    <a:pt x="1847" y="10918"/>
                    <a:pt x="1960" y="11088"/>
                  </a:cubicBezTo>
                  <a:cubicBezTo>
                    <a:pt x="2193" y="11411"/>
                    <a:pt x="2562" y="11587"/>
                    <a:pt x="2931" y="11587"/>
                  </a:cubicBezTo>
                  <a:cubicBezTo>
                    <a:pt x="3146" y="11587"/>
                    <a:pt x="3362" y="11527"/>
                    <a:pt x="3551" y="11401"/>
                  </a:cubicBezTo>
                  <a:cubicBezTo>
                    <a:pt x="3835" y="11230"/>
                    <a:pt x="4090" y="11003"/>
                    <a:pt x="4261" y="10719"/>
                  </a:cubicBezTo>
                  <a:cubicBezTo>
                    <a:pt x="4545" y="10350"/>
                    <a:pt x="4772" y="9924"/>
                    <a:pt x="4971" y="9498"/>
                  </a:cubicBezTo>
                  <a:cubicBezTo>
                    <a:pt x="5567" y="8192"/>
                    <a:pt x="5709" y="6800"/>
                    <a:pt x="5737" y="5380"/>
                  </a:cubicBezTo>
                  <a:cubicBezTo>
                    <a:pt x="5766" y="4244"/>
                    <a:pt x="5595" y="3080"/>
                    <a:pt x="5255" y="1972"/>
                  </a:cubicBezTo>
                  <a:cubicBezTo>
                    <a:pt x="5169" y="1603"/>
                    <a:pt x="4999" y="1262"/>
                    <a:pt x="4772" y="950"/>
                  </a:cubicBezTo>
                  <a:cubicBezTo>
                    <a:pt x="4387" y="359"/>
                    <a:pt x="3699" y="1"/>
                    <a:pt x="29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14"/>
            <p:cNvSpPr/>
            <p:nvPr/>
          </p:nvSpPr>
          <p:spPr>
            <a:xfrm>
              <a:off x="4748575" y="2183000"/>
              <a:ext cx="754025" cy="592250"/>
            </a:xfrm>
            <a:custGeom>
              <a:avLst/>
              <a:gdLst/>
              <a:ahLst/>
              <a:cxnLst/>
              <a:rect l="l" t="t" r="r" b="b"/>
              <a:pathLst>
                <a:path w="30161" h="23690" extrusionOk="0">
                  <a:moveTo>
                    <a:pt x="30160" y="1"/>
                  </a:moveTo>
                  <a:lnTo>
                    <a:pt x="30160" y="1"/>
                  </a:lnTo>
                  <a:cubicBezTo>
                    <a:pt x="29109" y="1023"/>
                    <a:pt x="23174" y="1790"/>
                    <a:pt x="15904" y="1846"/>
                  </a:cubicBezTo>
                  <a:lnTo>
                    <a:pt x="15052" y="1846"/>
                  </a:lnTo>
                  <a:cubicBezTo>
                    <a:pt x="7441" y="1846"/>
                    <a:pt x="1136" y="1051"/>
                    <a:pt x="0" y="29"/>
                  </a:cubicBezTo>
                  <a:lnTo>
                    <a:pt x="0" y="29"/>
                  </a:lnTo>
                  <a:cubicBezTo>
                    <a:pt x="0" y="86"/>
                    <a:pt x="0" y="143"/>
                    <a:pt x="29" y="199"/>
                  </a:cubicBezTo>
                  <a:cubicBezTo>
                    <a:pt x="142" y="654"/>
                    <a:pt x="228" y="1108"/>
                    <a:pt x="341" y="1563"/>
                  </a:cubicBezTo>
                  <a:cubicBezTo>
                    <a:pt x="1051" y="4317"/>
                    <a:pt x="1704" y="7072"/>
                    <a:pt x="2414" y="9827"/>
                  </a:cubicBezTo>
                  <a:cubicBezTo>
                    <a:pt x="3181" y="12837"/>
                    <a:pt x="3976" y="15847"/>
                    <a:pt x="4800" y="18886"/>
                  </a:cubicBezTo>
                  <a:cubicBezTo>
                    <a:pt x="4970" y="19539"/>
                    <a:pt x="5084" y="20249"/>
                    <a:pt x="5339" y="20931"/>
                  </a:cubicBezTo>
                  <a:cubicBezTo>
                    <a:pt x="5396" y="21158"/>
                    <a:pt x="5567" y="21385"/>
                    <a:pt x="5794" y="21527"/>
                  </a:cubicBezTo>
                  <a:cubicBezTo>
                    <a:pt x="6248" y="21811"/>
                    <a:pt x="6759" y="22038"/>
                    <a:pt x="7299" y="22152"/>
                  </a:cubicBezTo>
                  <a:cubicBezTo>
                    <a:pt x="7393" y="22246"/>
                    <a:pt x="7526" y="22301"/>
                    <a:pt x="7682" y="22301"/>
                  </a:cubicBezTo>
                  <a:cubicBezTo>
                    <a:pt x="7714" y="22301"/>
                    <a:pt x="7748" y="22299"/>
                    <a:pt x="7782" y="22294"/>
                  </a:cubicBezTo>
                  <a:cubicBezTo>
                    <a:pt x="8520" y="22606"/>
                    <a:pt x="9287" y="22805"/>
                    <a:pt x="10082" y="22890"/>
                  </a:cubicBezTo>
                  <a:cubicBezTo>
                    <a:pt x="10165" y="22973"/>
                    <a:pt x="10294" y="23026"/>
                    <a:pt x="10424" y="23026"/>
                  </a:cubicBezTo>
                  <a:cubicBezTo>
                    <a:pt x="10471" y="23026"/>
                    <a:pt x="10519" y="23019"/>
                    <a:pt x="10565" y="23004"/>
                  </a:cubicBezTo>
                  <a:cubicBezTo>
                    <a:pt x="11388" y="23259"/>
                    <a:pt x="12240" y="23430"/>
                    <a:pt x="13092" y="23430"/>
                  </a:cubicBezTo>
                  <a:cubicBezTo>
                    <a:pt x="13196" y="23513"/>
                    <a:pt x="13315" y="23566"/>
                    <a:pt x="13439" y="23566"/>
                  </a:cubicBezTo>
                  <a:cubicBezTo>
                    <a:pt x="13484" y="23566"/>
                    <a:pt x="13529" y="23558"/>
                    <a:pt x="13575" y="23543"/>
                  </a:cubicBezTo>
                  <a:cubicBezTo>
                    <a:pt x="14032" y="23585"/>
                    <a:pt x="14490" y="23611"/>
                    <a:pt x="14947" y="23611"/>
                  </a:cubicBezTo>
                  <a:cubicBezTo>
                    <a:pt x="15115" y="23611"/>
                    <a:pt x="15282" y="23608"/>
                    <a:pt x="15449" y="23600"/>
                  </a:cubicBezTo>
                  <a:cubicBezTo>
                    <a:pt x="15541" y="23661"/>
                    <a:pt x="15640" y="23689"/>
                    <a:pt x="15739" y="23689"/>
                  </a:cubicBezTo>
                  <a:cubicBezTo>
                    <a:pt x="15825" y="23689"/>
                    <a:pt x="15910" y="23668"/>
                    <a:pt x="15989" y="23628"/>
                  </a:cubicBezTo>
                  <a:cubicBezTo>
                    <a:pt x="16131" y="23657"/>
                    <a:pt x="16301" y="23657"/>
                    <a:pt x="16443" y="23685"/>
                  </a:cubicBezTo>
                  <a:cubicBezTo>
                    <a:pt x="17153" y="23685"/>
                    <a:pt x="17835" y="23628"/>
                    <a:pt x="18516" y="23543"/>
                  </a:cubicBezTo>
                  <a:cubicBezTo>
                    <a:pt x="18582" y="23565"/>
                    <a:pt x="18643" y="23574"/>
                    <a:pt x="18702" y="23574"/>
                  </a:cubicBezTo>
                  <a:cubicBezTo>
                    <a:pt x="18800" y="23574"/>
                    <a:pt x="18894" y="23550"/>
                    <a:pt x="18999" y="23515"/>
                  </a:cubicBezTo>
                  <a:cubicBezTo>
                    <a:pt x="19397" y="23458"/>
                    <a:pt x="19823" y="23458"/>
                    <a:pt x="20220" y="23373"/>
                  </a:cubicBezTo>
                  <a:cubicBezTo>
                    <a:pt x="20561" y="23344"/>
                    <a:pt x="20902" y="23259"/>
                    <a:pt x="21214" y="23117"/>
                  </a:cubicBezTo>
                  <a:cubicBezTo>
                    <a:pt x="21260" y="23132"/>
                    <a:pt x="21306" y="23140"/>
                    <a:pt x="21350" y="23140"/>
                  </a:cubicBezTo>
                  <a:cubicBezTo>
                    <a:pt x="21472" y="23140"/>
                    <a:pt x="21586" y="23087"/>
                    <a:pt x="21669" y="23004"/>
                  </a:cubicBezTo>
                  <a:cubicBezTo>
                    <a:pt x="22265" y="22918"/>
                    <a:pt x="22805" y="22748"/>
                    <a:pt x="23316" y="22436"/>
                  </a:cubicBezTo>
                  <a:cubicBezTo>
                    <a:pt x="23352" y="22448"/>
                    <a:pt x="23389" y="22453"/>
                    <a:pt x="23425" y="22453"/>
                  </a:cubicBezTo>
                  <a:cubicBezTo>
                    <a:pt x="23557" y="22453"/>
                    <a:pt x="23681" y="22377"/>
                    <a:pt x="23770" y="22265"/>
                  </a:cubicBezTo>
                  <a:cubicBezTo>
                    <a:pt x="24452" y="22038"/>
                    <a:pt x="25077" y="21669"/>
                    <a:pt x="25588" y="21215"/>
                  </a:cubicBezTo>
                  <a:cubicBezTo>
                    <a:pt x="25843" y="20959"/>
                    <a:pt x="26042" y="20647"/>
                    <a:pt x="26071" y="20306"/>
                  </a:cubicBezTo>
                  <a:cubicBezTo>
                    <a:pt x="26383" y="18715"/>
                    <a:pt x="26724" y="17153"/>
                    <a:pt x="27036" y="15592"/>
                  </a:cubicBezTo>
                  <a:cubicBezTo>
                    <a:pt x="27405" y="13831"/>
                    <a:pt x="27775" y="12098"/>
                    <a:pt x="28144" y="10366"/>
                  </a:cubicBezTo>
                  <a:cubicBezTo>
                    <a:pt x="28627" y="8009"/>
                    <a:pt x="29138" y="5624"/>
                    <a:pt x="29649" y="3238"/>
                  </a:cubicBezTo>
                  <a:cubicBezTo>
                    <a:pt x="29791" y="2443"/>
                    <a:pt x="29961" y="1676"/>
                    <a:pt x="30103" y="881"/>
                  </a:cubicBezTo>
                  <a:cubicBezTo>
                    <a:pt x="30132" y="597"/>
                    <a:pt x="30160" y="313"/>
                    <a:pt x="3016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14"/>
            <p:cNvSpPr/>
            <p:nvPr/>
          </p:nvSpPr>
          <p:spPr>
            <a:xfrm>
              <a:off x="4743600" y="2121225"/>
              <a:ext cx="763250" cy="107250"/>
            </a:xfrm>
            <a:custGeom>
              <a:avLst/>
              <a:gdLst/>
              <a:ahLst/>
              <a:cxnLst/>
              <a:rect l="l" t="t" r="r" b="b"/>
              <a:pathLst>
                <a:path w="30530" h="4290" extrusionOk="0">
                  <a:moveTo>
                    <a:pt x="15251" y="1"/>
                  </a:moveTo>
                  <a:cubicBezTo>
                    <a:pt x="6816" y="1"/>
                    <a:pt x="1" y="966"/>
                    <a:pt x="1" y="2159"/>
                  </a:cubicBezTo>
                  <a:cubicBezTo>
                    <a:pt x="1" y="3352"/>
                    <a:pt x="6816" y="4289"/>
                    <a:pt x="15251" y="4289"/>
                  </a:cubicBezTo>
                  <a:cubicBezTo>
                    <a:pt x="23685" y="4289"/>
                    <a:pt x="30529" y="3352"/>
                    <a:pt x="30529" y="2159"/>
                  </a:cubicBezTo>
                  <a:cubicBezTo>
                    <a:pt x="30529" y="966"/>
                    <a:pt x="23685" y="1"/>
                    <a:pt x="1525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14"/>
            <p:cNvSpPr/>
            <p:nvPr/>
          </p:nvSpPr>
          <p:spPr>
            <a:xfrm>
              <a:off x="4775550" y="2164550"/>
              <a:ext cx="699350" cy="63925"/>
            </a:xfrm>
            <a:custGeom>
              <a:avLst/>
              <a:gdLst/>
              <a:ahLst/>
              <a:cxnLst/>
              <a:rect l="l" t="t" r="r" b="b"/>
              <a:pathLst>
                <a:path w="27974" h="2557" extrusionOk="0">
                  <a:moveTo>
                    <a:pt x="13973" y="0"/>
                  </a:moveTo>
                  <a:cubicBezTo>
                    <a:pt x="6248" y="0"/>
                    <a:pt x="1" y="568"/>
                    <a:pt x="1" y="1278"/>
                  </a:cubicBezTo>
                  <a:cubicBezTo>
                    <a:pt x="1" y="1988"/>
                    <a:pt x="6248" y="2556"/>
                    <a:pt x="13973" y="2556"/>
                  </a:cubicBezTo>
                  <a:cubicBezTo>
                    <a:pt x="21697" y="2556"/>
                    <a:pt x="27973" y="1988"/>
                    <a:pt x="27973" y="1278"/>
                  </a:cubicBezTo>
                  <a:cubicBezTo>
                    <a:pt x="27973" y="568"/>
                    <a:pt x="21697" y="0"/>
                    <a:pt x="139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14"/>
            <p:cNvSpPr/>
            <p:nvPr/>
          </p:nvSpPr>
          <p:spPr>
            <a:xfrm>
              <a:off x="5044625" y="1572100"/>
              <a:ext cx="508375" cy="655650"/>
            </a:xfrm>
            <a:custGeom>
              <a:avLst/>
              <a:gdLst/>
              <a:ahLst/>
              <a:cxnLst/>
              <a:rect l="l" t="t" r="r" b="b"/>
              <a:pathLst>
                <a:path w="20335" h="26226" extrusionOk="0">
                  <a:moveTo>
                    <a:pt x="10488" y="0"/>
                  </a:moveTo>
                  <a:cubicBezTo>
                    <a:pt x="9733" y="0"/>
                    <a:pt x="8999" y="91"/>
                    <a:pt x="8322" y="269"/>
                  </a:cubicBezTo>
                  <a:cubicBezTo>
                    <a:pt x="6362" y="809"/>
                    <a:pt x="4630" y="1973"/>
                    <a:pt x="3380" y="3592"/>
                  </a:cubicBezTo>
                  <a:cubicBezTo>
                    <a:pt x="1875" y="5381"/>
                    <a:pt x="881" y="7568"/>
                    <a:pt x="512" y="9896"/>
                  </a:cubicBezTo>
                  <a:cubicBezTo>
                    <a:pt x="86" y="12339"/>
                    <a:pt x="1" y="14838"/>
                    <a:pt x="256" y="17337"/>
                  </a:cubicBezTo>
                  <a:cubicBezTo>
                    <a:pt x="427" y="18927"/>
                    <a:pt x="626" y="20518"/>
                    <a:pt x="824" y="22108"/>
                  </a:cubicBezTo>
                  <a:cubicBezTo>
                    <a:pt x="881" y="22534"/>
                    <a:pt x="966" y="22960"/>
                    <a:pt x="1052" y="23357"/>
                  </a:cubicBezTo>
                  <a:cubicBezTo>
                    <a:pt x="1137" y="23869"/>
                    <a:pt x="1449" y="24295"/>
                    <a:pt x="1903" y="24522"/>
                  </a:cubicBezTo>
                  <a:cubicBezTo>
                    <a:pt x="2784" y="25033"/>
                    <a:pt x="3721" y="25459"/>
                    <a:pt x="4687" y="25800"/>
                  </a:cubicBezTo>
                  <a:cubicBezTo>
                    <a:pt x="5226" y="25970"/>
                    <a:pt x="5766" y="26112"/>
                    <a:pt x="6305" y="26226"/>
                  </a:cubicBezTo>
                  <a:cubicBezTo>
                    <a:pt x="10224" y="26112"/>
                    <a:pt x="13604" y="25771"/>
                    <a:pt x="15791" y="25345"/>
                  </a:cubicBezTo>
                  <a:cubicBezTo>
                    <a:pt x="15961" y="25147"/>
                    <a:pt x="16131" y="24976"/>
                    <a:pt x="16245" y="24749"/>
                  </a:cubicBezTo>
                  <a:lnTo>
                    <a:pt x="16359" y="24579"/>
                  </a:lnTo>
                  <a:cubicBezTo>
                    <a:pt x="17551" y="22591"/>
                    <a:pt x="18545" y="20489"/>
                    <a:pt x="19284" y="18274"/>
                  </a:cubicBezTo>
                  <a:cubicBezTo>
                    <a:pt x="19965" y="16201"/>
                    <a:pt x="20306" y="14014"/>
                    <a:pt x="20334" y="11827"/>
                  </a:cubicBezTo>
                  <a:cubicBezTo>
                    <a:pt x="20334" y="10408"/>
                    <a:pt x="20164" y="8959"/>
                    <a:pt x="19823" y="7568"/>
                  </a:cubicBezTo>
                  <a:cubicBezTo>
                    <a:pt x="19312" y="5637"/>
                    <a:pt x="18318" y="3876"/>
                    <a:pt x="16898" y="2484"/>
                  </a:cubicBezTo>
                  <a:cubicBezTo>
                    <a:pt x="15176" y="804"/>
                    <a:pt x="12737" y="0"/>
                    <a:pt x="104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14"/>
            <p:cNvSpPr/>
            <p:nvPr/>
          </p:nvSpPr>
          <p:spPr>
            <a:xfrm>
              <a:off x="5428025" y="2190800"/>
              <a:ext cx="4275" cy="2875"/>
            </a:xfrm>
            <a:custGeom>
              <a:avLst/>
              <a:gdLst/>
              <a:ahLst/>
              <a:cxnLst/>
              <a:rect l="l" t="t" r="r" b="b"/>
              <a:pathLst>
                <a:path w="171" h="115" extrusionOk="0">
                  <a:moveTo>
                    <a:pt x="171" y="1"/>
                  </a:moveTo>
                  <a:cubicBezTo>
                    <a:pt x="85" y="1"/>
                    <a:pt x="0" y="1"/>
                    <a:pt x="0" y="115"/>
                  </a:cubicBezTo>
                  <a:cubicBezTo>
                    <a:pt x="85" y="115"/>
                    <a:pt x="142" y="58"/>
                    <a:pt x="171" y="1"/>
                  </a:cubicBezTo>
                  <a:close/>
                </a:path>
              </a:pathLst>
            </a:custGeom>
            <a:solidFill>
              <a:srgbClr val="EE89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14"/>
            <p:cNvSpPr/>
            <p:nvPr/>
          </p:nvSpPr>
          <p:spPr>
            <a:xfrm>
              <a:off x="5117750" y="2412975"/>
              <a:ext cx="352175" cy="858700"/>
            </a:xfrm>
            <a:custGeom>
              <a:avLst/>
              <a:gdLst/>
              <a:ahLst/>
              <a:cxnLst/>
              <a:rect l="l" t="t" r="r" b="b"/>
              <a:pathLst>
                <a:path w="14087" h="34348" extrusionOk="0">
                  <a:moveTo>
                    <a:pt x="12350" y="0"/>
                  </a:moveTo>
                  <a:cubicBezTo>
                    <a:pt x="12026" y="0"/>
                    <a:pt x="11894" y="216"/>
                    <a:pt x="11786" y="457"/>
                  </a:cubicBezTo>
                  <a:cubicBezTo>
                    <a:pt x="11730" y="599"/>
                    <a:pt x="11701" y="770"/>
                    <a:pt x="11701" y="940"/>
                  </a:cubicBezTo>
                  <a:cubicBezTo>
                    <a:pt x="11644" y="1877"/>
                    <a:pt x="11588" y="2786"/>
                    <a:pt x="11559" y="3695"/>
                  </a:cubicBezTo>
                  <a:cubicBezTo>
                    <a:pt x="11474" y="5739"/>
                    <a:pt x="11389" y="7756"/>
                    <a:pt x="11304" y="9800"/>
                  </a:cubicBezTo>
                  <a:cubicBezTo>
                    <a:pt x="11218" y="12470"/>
                    <a:pt x="11133" y="15139"/>
                    <a:pt x="11020" y="17809"/>
                  </a:cubicBezTo>
                  <a:lnTo>
                    <a:pt x="10878" y="22211"/>
                  </a:lnTo>
                  <a:cubicBezTo>
                    <a:pt x="10849" y="22353"/>
                    <a:pt x="10849" y="22495"/>
                    <a:pt x="10821" y="22637"/>
                  </a:cubicBezTo>
                  <a:cubicBezTo>
                    <a:pt x="10821" y="22677"/>
                    <a:pt x="10778" y="22717"/>
                    <a:pt x="10733" y="22717"/>
                  </a:cubicBezTo>
                  <a:cubicBezTo>
                    <a:pt x="10715" y="22717"/>
                    <a:pt x="10695" y="22710"/>
                    <a:pt x="10679" y="22694"/>
                  </a:cubicBezTo>
                  <a:cubicBezTo>
                    <a:pt x="10594" y="22665"/>
                    <a:pt x="10508" y="22608"/>
                    <a:pt x="10423" y="22580"/>
                  </a:cubicBezTo>
                  <a:lnTo>
                    <a:pt x="4317" y="18576"/>
                  </a:lnTo>
                  <a:cubicBezTo>
                    <a:pt x="3352" y="17951"/>
                    <a:pt x="2358" y="17355"/>
                    <a:pt x="1392" y="16730"/>
                  </a:cubicBezTo>
                  <a:cubicBezTo>
                    <a:pt x="1194" y="16616"/>
                    <a:pt x="966" y="16503"/>
                    <a:pt x="768" y="16389"/>
                  </a:cubicBezTo>
                  <a:cubicBezTo>
                    <a:pt x="720" y="16370"/>
                    <a:pt x="673" y="16361"/>
                    <a:pt x="627" y="16361"/>
                  </a:cubicBezTo>
                  <a:cubicBezTo>
                    <a:pt x="534" y="16361"/>
                    <a:pt x="446" y="16398"/>
                    <a:pt x="370" y="16474"/>
                  </a:cubicBezTo>
                  <a:cubicBezTo>
                    <a:pt x="200" y="16559"/>
                    <a:pt x="114" y="16730"/>
                    <a:pt x="58" y="16929"/>
                  </a:cubicBezTo>
                  <a:cubicBezTo>
                    <a:pt x="1" y="17213"/>
                    <a:pt x="1" y="17497"/>
                    <a:pt x="29" y="17781"/>
                  </a:cubicBezTo>
                  <a:cubicBezTo>
                    <a:pt x="114" y="18519"/>
                    <a:pt x="86" y="18519"/>
                    <a:pt x="682" y="18916"/>
                  </a:cubicBezTo>
                  <a:cubicBezTo>
                    <a:pt x="1960" y="19768"/>
                    <a:pt x="3238" y="20620"/>
                    <a:pt x="4488" y="21472"/>
                  </a:cubicBezTo>
                  <a:cubicBezTo>
                    <a:pt x="6476" y="22864"/>
                    <a:pt x="8492" y="24170"/>
                    <a:pt x="10423" y="25647"/>
                  </a:cubicBezTo>
                  <a:cubicBezTo>
                    <a:pt x="10622" y="25789"/>
                    <a:pt x="10764" y="26016"/>
                    <a:pt x="10736" y="26272"/>
                  </a:cubicBezTo>
                  <a:cubicBezTo>
                    <a:pt x="10650" y="28487"/>
                    <a:pt x="10594" y="30730"/>
                    <a:pt x="10508" y="32946"/>
                  </a:cubicBezTo>
                  <a:cubicBezTo>
                    <a:pt x="10508" y="33229"/>
                    <a:pt x="10480" y="33513"/>
                    <a:pt x="10395" y="33797"/>
                  </a:cubicBezTo>
                  <a:cubicBezTo>
                    <a:pt x="10310" y="34025"/>
                    <a:pt x="10366" y="34138"/>
                    <a:pt x="10594" y="34223"/>
                  </a:cubicBezTo>
                  <a:cubicBezTo>
                    <a:pt x="10832" y="34310"/>
                    <a:pt x="11071" y="34347"/>
                    <a:pt x="11322" y="34347"/>
                  </a:cubicBezTo>
                  <a:cubicBezTo>
                    <a:pt x="11400" y="34347"/>
                    <a:pt x="11479" y="34344"/>
                    <a:pt x="11559" y="34337"/>
                  </a:cubicBezTo>
                  <a:cubicBezTo>
                    <a:pt x="11759" y="34304"/>
                    <a:pt x="11968" y="34290"/>
                    <a:pt x="12182" y="34290"/>
                  </a:cubicBezTo>
                  <a:cubicBezTo>
                    <a:pt x="12333" y="34290"/>
                    <a:pt x="12485" y="34297"/>
                    <a:pt x="12638" y="34309"/>
                  </a:cubicBezTo>
                  <a:cubicBezTo>
                    <a:pt x="12668" y="34319"/>
                    <a:pt x="12699" y="34323"/>
                    <a:pt x="12729" y="34323"/>
                  </a:cubicBezTo>
                  <a:cubicBezTo>
                    <a:pt x="12874" y="34323"/>
                    <a:pt x="13017" y="34217"/>
                    <a:pt x="13064" y="34053"/>
                  </a:cubicBezTo>
                  <a:cubicBezTo>
                    <a:pt x="13093" y="33911"/>
                    <a:pt x="13121" y="33769"/>
                    <a:pt x="13121" y="33627"/>
                  </a:cubicBezTo>
                  <a:cubicBezTo>
                    <a:pt x="13206" y="30787"/>
                    <a:pt x="13292" y="27947"/>
                    <a:pt x="13377" y="25107"/>
                  </a:cubicBezTo>
                  <a:cubicBezTo>
                    <a:pt x="13462" y="22495"/>
                    <a:pt x="13547" y="19882"/>
                    <a:pt x="13604" y="17241"/>
                  </a:cubicBezTo>
                  <a:cubicBezTo>
                    <a:pt x="13661" y="15537"/>
                    <a:pt x="13718" y="13833"/>
                    <a:pt x="13774" y="12129"/>
                  </a:cubicBezTo>
                  <a:cubicBezTo>
                    <a:pt x="13803" y="10709"/>
                    <a:pt x="13860" y="9261"/>
                    <a:pt x="13888" y="7812"/>
                  </a:cubicBezTo>
                  <a:cubicBezTo>
                    <a:pt x="13945" y="5541"/>
                    <a:pt x="14002" y="3269"/>
                    <a:pt x="14087" y="997"/>
                  </a:cubicBezTo>
                  <a:cubicBezTo>
                    <a:pt x="14087" y="826"/>
                    <a:pt x="14058" y="628"/>
                    <a:pt x="14030" y="457"/>
                  </a:cubicBezTo>
                  <a:cubicBezTo>
                    <a:pt x="14030" y="218"/>
                    <a:pt x="13831" y="28"/>
                    <a:pt x="13596" y="28"/>
                  </a:cubicBezTo>
                  <a:cubicBezTo>
                    <a:pt x="13580" y="28"/>
                    <a:pt x="13563" y="29"/>
                    <a:pt x="13547" y="31"/>
                  </a:cubicBezTo>
                  <a:cubicBezTo>
                    <a:pt x="13363" y="31"/>
                    <a:pt x="13171" y="38"/>
                    <a:pt x="12979" y="38"/>
                  </a:cubicBezTo>
                  <a:cubicBezTo>
                    <a:pt x="12787" y="38"/>
                    <a:pt x="12596" y="31"/>
                    <a:pt x="12411" y="3"/>
                  </a:cubicBezTo>
                  <a:cubicBezTo>
                    <a:pt x="12390" y="1"/>
                    <a:pt x="12370" y="0"/>
                    <a:pt x="1235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14"/>
            <p:cNvSpPr/>
            <p:nvPr/>
          </p:nvSpPr>
          <p:spPr>
            <a:xfrm>
              <a:off x="4794000" y="2412975"/>
              <a:ext cx="352175" cy="858700"/>
            </a:xfrm>
            <a:custGeom>
              <a:avLst/>
              <a:gdLst/>
              <a:ahLst/>
              <a:cxnLst/>
              <a:rect l="l" t="t" r="r" b="b"/>
              <a:pathLst>
                <a:path w="14087" h="34348" extrusionOk="0">
                  <a:moveTo>
                    <a:pt x="1709" y="0"/>
                  </a:moveTo>
                  <a:cubicBezTo>
                    <a:pt x="1689" y="0"/>
                    <a:pt x="1669" y="1"/>
                    <a:pt x="1648" y="3"/>
                  </a:cubicBezTo>
                  <a:cubicBezTo>
                    <a:pt x="1463" y="31"/>
                    <a:pt x="1279" y="38"/>
                    <a:pt x="1091" y="38"/>
                  </a:cubicBezTo>
                  <a:cubicBezTo>
                    <a:pt x="903" y="38"/>
                    <a:pt x="711" y="31"/>
                    <a:pt x="512" y="31"/>
                  </a:cubicBezTo>
                  <a:cubicBezTo>
                    <a:pt x="496" y="29"/>
                    <a:pt x="480" y="28"/>
                    <a:pt x="464" y="28"/>
                  </a:cubicBezTo>
                  <a:cubicBezTo>
                    <a:pt x="232" y="28"/>
                    <a:pt x="56" y="218"/>
                    <a:pt x="29" y="457"/>
                  </a:cubicBezTo>
                  <a:cubicBezTo>
                    <a:pt x="1" y="628"/>
                    <a:pt x="1" y="826"/>
                    <a:pt x="1" y="997"/>
                  </a:cubicBezTo>
                  <a:cubicBezTo>
                    <a:pt x="58" y="3269"/>
                    <a:pt x="115" y="5541"/>
                    <a:pt x="200" y="7812"/>
                  </a:cubicBezTo>
                  <a:cubicBezTo>
                    <a:pt x="228" y="9261"/>
                    <a:pt x="257" y="10709"/>
                    <a:pt x="313" y="12129"/>
                  </a:cubicBezTo>
                  <a:cubicBezTo>
                    <a:pt x="370" y="13833"/>
                    <a:pt x="427" y="15537"/>
                    <a:pt x="455" y="17241"/>
                  </a:cubicBezTo>
                  <a:cubicBezTo>
                    <a:pt x="540" y="19882"/>
                    <a:pt x="626" y="22495"/>
                    <a:pt x="682" y="25107"/>
                  </a:cubicBezTo>
                  <a:cubicBezTo>
                    <a:pt x="768" y="27947"/>
                    <a:pt x="853" y="30787"/>
                    <a:pt x="966" y="33627"/>
                  </a:cubicBezTo>
                  <a:cubicBezTo>
                    <a:pt x="966" y="33769"/>
                    <a:pt x="966" y="33911"/>
                    <a:pt x="1023" y="34053"/>
                  </a:cubicBezTo>
                  <a:cubicBezTo>
                    <a:pt x="1070" y="34217"/>
                    <a:pt x="1195" y="34323"/>
                    <a:pt x="1348" y="34323"/>
                  </a:cubicBezTo>
                  <a:cubicBezTo>
                    <a:pt x="1381" y="34323"/>
                    <a:pt x="1415" y="34319"/>
                    <a:pt x="1449" y="34309"/>
                  </a:cubicBezTo>
                  <a:cubicBezTo>
                    <a:pt x="1602" y="34297"/>
                    <a:pt x="1750" y="34290"/>
                    <a:pt x="1897" y="34290"/>
                  </a:cubicBezTo>
                  <a:cubicBezTo>
                    <a:pt x="2106" y="34290"/>
                    <a:pt x="2312" y="34304"/>
                    <a:pt x="2528" y="34337"/>
                  </a:cubicBezTo>
                  <a:cubicBezTo>
                    <a:pt x="2602" y="34344"/>
                    <a:pt x="2677" y="34347"/>
                    <a:pt x="2754" y="34347"/>
                  </a:cubicBezTo>
                  <a:cubicBezTo>
                    <a:pt x="3000" y="34347"/>
                    <a:pt x="3255" y="34310"/>
                    <a:pt x="3494" y="34223"/>
                  </a:cubicBezTo>
                  <a:cubicBezTo>
                    <a:pt x="3693" y="34138"/>
                    <a:pt x="3778" y="34025"/>
                    <a:pt x="3693" y="33797"/>
                  </a:cubicBezTo>
                  <a:cubicBezTo>
                    <a:pt x="3608" y="33513"/>
                    <a:pt x="3579" y="33229"/>
                    <a:pt x="3579" y="32946"/>
                  </a:cubicBezTo>
                  <a:cubicBezTo>
                    <a:pt x="3494" y="30730"/>
                    <a:pt x="3437" y="28487"/>
                    <a:pt x="3352" y="26272"/>
                  </a:cubicBezTo>
                  <a:cubicBezTo>
                    <a:pt x="3324" y="26016"/>
                    <a:pt x="3437" y="25789"/>
                    <a:pt x="3664" y="25647"/>
                  </a:cubicBezTo>
                  <a:cubicBezTo>
                    <a:pt x="5567" y="24170"/>
                    <a:pt x="7612" y="22864"/>
                    <a:pt x="9571" y="21472"/>
                  </a:cubicBezTo>
                  <a:cubicBezTo>
                    <a:pt x="10849" y="20620"/>
                    <a:pt x="12127" y="19768"/>
                    <a:pt x="13405" y="18916"/>
                  </a:cubicBezTo>
                  <a:cubicBezTo>
                    <a:pt x="14002" y="18519"/>
                    <a:pt x="13973" y="18519"/>
                    <a:pt x="14058" y="17781"/>
                  </a:cubicBezTo>
                  <a:cubicBezTo>
                    <a:pt x="14087" y="17497"/>
                    <a:pt x="14058" y="17213"/>
                    <a:pt x="14030" y="16929"/>
                  </a:cubicBezTo>
                  <a:cubicBezTo>
                    <a:pt x="13973" y="16730"/>
                    <a:pt x="13860" y="16559"/>
                    <a:pt x="13718" y="16474"/>
                  </a:cubicBezTo>
                  <a:cubicBezTo>
                    <a:pt x="13642" y="16398"/>
                    <a:pt x="13554" y="16361"/>
                    <a:pt x="13461" y="16361"/>
                  </a:cubicBezTo>
                  <a:cubicBezTo>
                    <a:pt x="13415" y="16361"/>
                    <a:pt x="13367" y="16370"/>
                    <a:pt x="13320" y="16389"/>
                  </a:cubicBezTo>
                  <a:cubicBezTo>
                    <a:pt x="13121" y="16503"/>
                    <a:pt x="12894" y="16616"/>
                    <a:pt x="12695" y="16730"/>
                  </a:cubicBezTo>
                  <a:cubicBezTo>
                    <a:pt x="11730" y="17355"/>
                    <a:pt x="10736" y="17951"/>
                    <a:pt x="9770" y="18576"/>
                  </a:cubicBezTo>
                  <a:lnTo>
                    <a:pt x="3636" y="22580"/>
                  </a:lnTo>
                  <a:cubicBezTo>
                    <a:pt x="3579" y="22608"/>
                    <a:pt x="3494" y="22665"/>
                    <a:pt x="3409" y="22694"/>
                  </a:cubicBezTo>
                  <a:cubicBezTo>
                    <a:pt x="3384" y="22710"/>
                    <a:pt x="3359" y="22717"/>
                    <a:pt x="3336" y="22717"/>
                  </a:cubicBezTo>
                  <a:cubicBezTo>
                    <a:pt x="3281" y="22717"/>
                    <a:pt x="3238" y="22677"/>
                    <a:pt x="3238" y="22637"/>
                  </a:cubicBezTo>
                  <a:cubicBezTo>
                    <a:pt x="3210" y="22495"/>
                    <a:pt x="3210" y="22353"/>
                    <a:pt x="3210" y="22211"/>
                  </a:cubicBezTo>
                  <a:lnTo>
                    <a:pt x="3040" y="17809"/>
                  </a:lnTo>
                  <a:cubicBezTo>
                    <a:pt x="2954" y="15139"/>
                    <a:pt x="2841" y="12470"/>
                    <a:pt x="2756" y="9800"/>
                  </a:cubicBezTo>
                  <a:cubicBezTo>
                    <a:pt x="2670" y="7756"/>
                    <a:pt x="2585" y="5739"/>
                    <a:pt x="2528" y="3695"/>
                  </a:cubicBezTo>
                  <a:cubicBezTo>
                    <a:pt x="2472" y="2786"/>
                    <a:pt x="2415" y="1877"/>
                    <a:pt x="2386" y="940"/>
                  </a:cubicBezTo>
                  <a:cubicBezTo>
                    <a:pt x="2386" y="770"/>
                    <a:pt x="2358" y="599"/>
                    <a:pt x="2301" y="457"/>
                  </a:cubicBezTo>
                  <a:cubicBezTo>
                    <a:pt x="2167" y="216"/>
                    <a:pt x="2033" y="0"/>
                    <a:pt x="170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14"/>
            <p:cNvSpPr/>
            <p:nvPr/>
          </p:nvSpPr>
          <p:spPr>
            <a:xfrm>
              <a:off x="4746450" y="1726675"/>
              <a:ext cx="296075" cy="476225"/>
            </a:xfrm>
            <a:custGeom>
              <a:avLst/>
              <a:gdLst/>
              <a:ahLst/>
              <a:cxnLst/>
              <a:rect l="l" t="t" r="r" b="b"/>
              <a:pathLst>
                <a:path w="11843" h="19049" extrusionOk="0">
                  <a:moveTo>
                    <a:pt x="5498" y="0"/>
                  </a:moveTo>
                  <a:cubicBezTo>
                    <a:pt x="5298" y="0"/>
                    <a:pt x="5091" y="38"/>
                    <a:pt x="4885" y="107"/>
                  </a:cubicBezTo>
                  <a:cubicBezTo>
                    <a:pt x="3692" y="447"/>
                    <a:pt x="2641" y="1214"/>
                    <a:pt x="1988" y="2293"/>
                  </a:cubicBezTo>
                  <a:cubicBezTo>
                    <a:pt x="1278" y="3486"/>
                    <a:pt x="767" y="4764"/>
                    <a:pt x="511" y="6127"/>
                  </a:cubicBezTo>
                  <a:cubicBezTo>
                    <a:pt x="57" y="8314"/>
                    <a:pt x="0" y="10586"/>
                    <a:pt x="369" y="12829"/>
                  </a:cubicBezTo>
                  <a:cubicBezTo>
                    <a:pt x="710" y="14959"/>
                    <a:pt x="1704" y="16947"/>
                    <a:pt x="3238" y="18481"/>
                  </a:cubicBezTo>
                  <a:cubicBezTo>
                    <a:pt x="3578" y="18822"/>
                    <a:pt x="4033" y="19020"/>
                    <a:pt x="4516" y="19049"/>
                  </a:cubicBezTo>
                  <a:lnTo>
                    <a:pt x="5084" y="19049"/>
                  </a:lnTo>
                  <a:cubicBezTo>
                    <a:pt x="6163" y="18964"/>
                    <a:pt x="7242" y="18907"/>
                    <a:pt x="8321" y="18793"/>
                  </a:cubicBezTo>
                  <a:cubicBezTo>
                    <a:pt x="9003" y="18793"/>
                    <a:pt x="9656" y="18708"/>
                    <a:pt x="10337" y="18594"/>
                  </a:cubicBezTo>
                  <a:cubicBezTo>
                    <a:pt x="10439" y="18633"/>
                    <a:pt x="10537" y="18649"/>
                    <a:pt x="10631" y="18649"/>
                  </a:cubicBezTo>
                  <a:cubicBezTo>
                    <a:pt x="10879" y="18649"/>
                    <a:pt x="11105" y="18542"/>
                    <a:pt x="11331" y="18481"/>
                  </a:cubicBezTo>
                  <a:cubicBezTo>
                    <a:pt x="11729" y="18367"/>
                    <a:pt x="11843" y="18083"/>
                    <a:pt x="11615" y="17771"/>
                  </a:cubicBezTo>
                  <a:cubicBezTo>
                    <a:pt x="11473" y="17515"/>
                    <a:pt x="11388" y="17231"/>
                    <a:pt x="11417" y="16976"/>
                  </a:cubicBezTo>
                  <a:cubicBezTo>
                    <a:pt x="11417" y="15811"/>
                    <a:pt x="11360" y="14647"/>
                    <a:pt x="11303" y="13483"/>
                  </a:cubicBezTo>
                  <a:cubicBezTo>
                    <a:pt x="11189" y="11466"/>
                    <a:pt x="10991" y="9422"/>
                    <a:pt x="10678" y="7434"/>
                  </a:cubicBezTo>
                  <a:cubicBezTo>
                    <a:pt x="10423" y="5701"/>
                    <a:pt x="9826" y="4026"/>
                    <a:pt x="9003" y="2492"/>
                  </a:cubicBezTo>
                  <a:cubicBezTo>
                    <a:pt x="8804" y="2151"/>
                    <a:pt x="8605" y="1839"/>
                    <a:pt x="8378" y="1527"/>
                  </a:cubicBezTo>
                  <a:cubicBezTo>
                    <a:pt x="7781" y="731"/>
                    <a:pt x="6873" y="192"/>
                    <a:pt x="5879" y="50"/>
                  </a:cubicBezTo>
                  <a:cubicBezTo>
                    <a:pt x="5756" y="16"/>
                    <a:pt x="5628" y="0"/>
                    <a:pt x="54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14"/>
            <p:cNvSpPr/>
            <p:nvPr/>
          </p:nvSpPr>
          <p:spPr>
            <a:xfrm>
              <a:off x="4743600" y="1333075"/>
              <a:ext cx="290400" cy="849350"/>
            </a:xfrm>
            <a:custGeom>
              <a:avLst/>
              <a:gdLst/>
              <a:ahLst/>
              <a:cxnLst/>
              <a:rect l="l" t="t" r="r" b="b"/>
              <a:pathLst>
                <a:path w="11616" h="33974" extrusionOk="0">
                  <a:moveTo>
                    <a:pt x="6574" y="0"/>
                  </a:moveTo>
                  <a:cubicBezTo>
                    <a:pt x="6424" y="0"/>
                    <a:pt x="6305" y="132"/>
                    <a:pt x="6305" y="288"/>
                  </a:cubicBezTo>
                  <a:cubicBezTo>
                    <a:pt x="6334" y="430"/>
                    <a:pt x="6447" y="544"/>
                    <a:pt x="6589" y="544"/>
                  </a:cubicBezTo>
                  <a:cubicBezTo>
                    <a:pt x="6731" y="544"/>
                    <a:pt x="6845" y="430"/>
                    <a:pt x="6845" y="288"/>
                  </a:cubicBezTo>
                  <a:cubicBezTo>
                    <a:pt x="6845" y="146"/>
                    <a:pt x="6760" y="33"/>
                    <a:pt x="6618" y="4"/>
                  </a:cubicBezTo>
                  <a:cubicBezTo>
                    <a:pt x="6603" y="2"/>
                    <a:pt x="6588" y="0"/>
                    <a:pt x="6574" y="0"/>
                  </a:cubicBezTo>
                  <a:close/>
                  <a:moveTo>
                    <a:pt x="5086" y="226"/>
                  </a:moveTo>
                  <a:cubicBezTo>
                    <a:pt x="4964" y="226"/>
                    <a:pt x="4853" y="306"/>
                    <a:pt x="4828" y="430"/>
                  </a:cubicBezTo>
                  <a:cubicBezTo>
                    <a:pt x="4828" y="600"/>
                    <a:pt x="4942" y="742"/>
                    <a:pt x="5084" y="799"/>
                  </a:cubicBezTo>
                  <a:cubicBezTo>
                    <a:pt x="5226" y="771"/>
                    <a:pt x="5340" y="686"/>
                    <a:pt x="5396" y="572"/>
                  </a:cubicBezTo>
                  <a:cubicBezTo>
                    <a:pt x="5453" y="402"/>
                    <a:pt x="5311" y="231"/>
                    <a:pt x="5141" y="231"/>
                  </a:cubicBezTo>
                  <a:cubicBezTo>
                    <a:pt x="5122" y="228"/>
                    <a:pt x="5104" y="226"/>
                    <a:pt x="5086" y="226"/>
                  </a:cubicBezTo>
                  <a:close/>
                  <a:moveTo>
                    <a:pt x="7810" y="1424"/>
                  </a:moveTo>
                  <a:cubicBezTo>
                    <a:pt x="7640" y="1452"/>
                    <a:pt x="7470" y="1566"/>
                    <a:pt x="7441" y="1736"/>
                  </a:cubicBezTo>
                  <a:cubicBezTo>
                    <a:pt x="7441" y="1956"/>
                    <a:pt x="7610" y="2106"/>
                    <a:pt x="7779" y="2106"/>
                  </a:cubicBezTo>
                  <a:cubicBezTo>
                    <a:pt x="7850" y="2106"/>
                    <a:pt x="7922" y="2079"/>
                    <a:pt x="7981" y="2020"/>
                  </a:cubicBezTo>
                  <a:cubicBezTo>
                    <a:pt x="8208" y="1822"/>
                    <a:pt x="8094" y="1452"/>
                    <a:pt x="7810" y="1424"/>
                  </a:cubicBezTo>
                  <a:close/>
                  <a:moveTo>
                    <a:pt x="5579" y="2073"/>
                  </a:moveTo>
                  <a:cubicBezTo>
                    <a:pt x="5448" y="2073"/>
                    <a:pt x="5308" y="2180"/>
                    <a:pt x="5283" y="2333"/>
                  </a:cubicBezTo>
                  <a:cubicBezTo>
                    <a:pt x="5254" y="2503"/>
                    <a:pt x="5368" y="2674"/>
                    <a:pt x="5567" y="2702"/>
                  </a:cubicBezTo>
                  <a:cubicBezTo>
                    <a:pt x="5737" y="2702"/>
                    <a:pt x="5879" y="2560"/>
                    <a:pt x="5879" y="2390"/>
                  </a:cubicBezTo>
                  <a:cubicBezTo>
                    <a:pt x="5879" y="2219"/>
                    <a:pt x="5794" y="2106"/>
                    <a:pt x="5624" y="2077"/>
                  </a:cubicBezTo>
                  <a:cubicBezTo>
                    <a:pt x="5609" y="2074"/>
                    <a:pt x="5594" y="2073"/>
                    <a:pt x="5579" y="2073"/>
                  </a:cubicBezTo>
                  <a:close/>
                  <a:moveTo>
                    <a:pt x="4175" y="2390"/>
                  </a:moveTo>
                  <a:cubicBezTo>
                    <a:pt x="4005" y="2390"/>
                    <a:pt x="3863" y="2532"/>
                    <a:pt x="3863" y="2702"/>
                  </a:cubicBezTo>
                  <a:cubicBezTo>
                    <a:pt x="3891" y="2872"/>
                    <a:pt x="4062" y="2986"/>
                    <a:pt x="4232" y="2986"/>
                  </a:cubicBezTo>
                  <a:cubicBezTo>
                    <a:pt x="4374" y="2958"/>
                    <a:pt x="4459" y="2816"/>
                    <a:pt x="4459" y="2674"/>
                  </a:cubicBezTo>
                  <a:cubicBezTo>
                    <a:pt x="4459" y="2532"/>
                    <a:pt x="4346" y="2390"/>
                    <a:pt x="4175" y="2390"/>
                  </a:cubicBezTo>
                  <a:close/>
                  <a:moveTo>
                    <a:pt x="5254" y="4236"/>
                  </a:moveTo>
                  <a:cubicBezTo>
                    <a:pt x="5084" y="4264"/>
                    <a:pt x="4970" y="4406"/>
                    <a:pt x="4970" y="4576"/>
                  </a:cubicBezTo>
                  <a:cubicBezTo>
                    <a:pt x="4970" y="4732"/>
                    <a:pt x="5113" y="4864"/>
                    <a:pt x="5267" y="4864"/>
                  </a:cubicBezTo>
                  <a:cubicBezTo>
                    <a:pt x="5282" y="4864"/>
                    <a:pt x="5296" y="4863"/>
                    <a:pt x="5311" y="4860"/>
                  </a:cubicBezTo>
                  <a:lnTo>
                    <a:pt x="5311" y="4832"/>
                  </a:lnTo>
                  <a:cubicBezTo>
                    <a:pt x="5453" y="4832"/>
                    <a:pt x="5567" y="4718"/>
                    <a:pt x="5567" y="4548"/>
                  </a:cubicBezTo>
                  <a:cubicBezTo>
                    <a:pt x="5567" y="4406"/>
                    <a:pt x="5425" y="4264"/>
                    <a:pt x="5254" y="4236"/>
                  </a:cubicBezTo>
                  <a:close/>
                  <a:moveTo>
                    <a:pt x="7096" y="4703"/>
                  </a:moveTo>
                  <a:cubicBezTo>
                    <a:pt x="7013" y="4703"/>
                    <a:pt x="6948" y="4791"/>
                    <a:pt x="6902" y="4860"/>
                  </a:cubicBezTo>
                  <a:cubicBezTo>
                    <a:pt x="6845" y="4974"/>
                    <a:pt x="6958" y="5144"/>
                    <a:pt x="7100" y="5201"/>
                  </a:cubicBezTo>
                  <a:cubicBezTo>
                    <a:pt x="7214" y="5173"/>
                    <a:pt x="7299" y="5088"/>
                    <a:pt x="7299" y="5002"/>
                  </a:cubicBezTo>
                  <a:lnTo>
                    <a:pt x="7328" y="4974"/>
                  </a:lnTo>
                  <a:cubicBezTo>
                    <a:pt x="7356" y="4860"/>
                    <a:pt x="7299" y="4747"/>
                    <a:pt x="7157" y="4718"/>
                  </a:cubicBezTo>
                  <a:cubicBezTo>
                    <a:pt x="7136" y="4708"/>
                    <a:pt x="7116" y="4703"/>
                    <a:pt x="7096" y="4703"/>
                  </a:cubicBezTo>
                  <a:close/>
                  <a:moveTo>
                    <a:pt x="4062" y="5258"/>
                  </a:moveTo>
                  <a:cubicBezTo>
                    <a:pt x="3834" y="5286"/>
                    <a:pt x="3664" y="5485"/>
                    <a:pt x="3692" y="5684"/>
                  </a:cubicBezTo>
                  <a:cubicBezTo>
                    <a:pt x="3718" y="5840"/>
                    <a:pt x="3839" y="5972"/>
                    <a:pt x="3990" y="5972"/>
                  </a:cubicBezTo>
                  <a:cubicBezTo>
                    <a:pt x="4004" y="5972"/>
                    <a:pt x="4019" y="5970"/>
                    <a:pt x="4033" y="5968"/>
                  </a:cubicBezTo>
                  <a:cubicBezTo>
                    <a:pt x="4232" y="5939"/>
                    <a:pt x="4374" y="5769"/>
                    <a:pt x="4346" y="5570"/>
                  </a:cubicBezTo>
                  <a:cubicBezTo>
                    <a:pt x="4346" y="5400"/>
                    <a:pt x="4204" y="5286"/>
                    <a:pt x="4062" y="5258"/>
                  </a:cubicBezTo>
                  <a:close/>
                  <a:moveTo>
                    <a:pt x="5694" y="6617"/>
                  </a:moveTo>
                  <a:cubicBezTo>
                    <a:pt x="5543" y="6617"/>
                    <a:pt x="5425" y="6749"/>
                    <a:pt x="5425" y="6905"/>
                  </a:cubicBezTo>
                  <a:cubicBezTo>
                    <a:pt x="5425" y="7047"/>
                    <a:pt x="5567" y="7189"/>
                    <a:pt x="5737" y="7217"/>
                  </a:cubicBezTo>
                  <a:cubicBezTo>
                    <a:pt x="5879" y="7217"/>
                    <a:pt x="6021" y="7075"/>
                    <a:pt x="6050" y="6933"/>
                  </a:cubicBezTo>
                  <a:cubicBezTo>
                    <a:pt x="6050" y="6763"/>
                    <a:pt x="5908" y="6621"/>
                    <a:pt x="5737" y="6621"/>
                  </a:cubicBezTo>
                  <a:cubicBezTo>
                    <a:pt x="5722" y="6619"/>
                    <a:pt x="5708" y="6617"/>
                    <a:pt x="5694" y="6617"/>
                  </a:cubicBezTo>
                  <a:close/>
                  <a:moveTo>
                    <a:pt x="4317" y="7047"/>
                  </a:moveTo>
                  <a:cubicBezTo>
                    <a:pt x="4147" y="7047"/>
                    <a:pt x="4005" y="7161"/>
                    <a:pt x="4005" y="7331"/>
                  </a:cubicBezTo>
                  <a:cubicBezTo>
                    <a:pt x="3991" y="7537"/>
                    <a:pt x="4137" y="7637"/>
                    <a:pt x="4284" y="7637"/>
                  </a:cubicBezTo>
                  <a:cubicBezTo>
                    <a:pt x="4442" y="7637"/>
                    <a:pt x="4602" y="7523"/>
                    <a:pt x="4573" y="7303"/>
                  </a:cubicBezTo>
                  <a:cubicBezTo>
                    <a:pt x="4573" y="7175"/>
                    <a:pt x="4482" y="7071"/>
                    <a:pt x="4361" y="7071"/>
                  </a:cubicBezTo>
                  <a:cubicBezTo>
                    <a:pt x="4347" y="7071"/>
                    <a:pt x="4332" y="7072"/>
                    <a:pt x="4317" y="7075"/>
                  </a:cubicBezTo>
                  <a:lnTo>
                    <a:pt x="4317" y="7047"/>
                  </a:lnTo>
                  <a:close/>
                  <a:moveTo>
                    <a:pt x="6837" y="7214"/>
                  </a:moveTo>
                  <a:cubicBezTo>
                    <a:pt x="6821" y="7214"/>
                    <a:pt x="6805" y="7215"/>
                    <a:pt x="6788" y="7217"/>
                  </a:cubicBezTo>
                  <a:cubicBezTo>
                    <a:pt x="6674" y="7303"/>
                    <a:pt x="6589" y="7416"/>
                    <a:pt x="6618" y="7587"/>
                  </a:cubicBezTo>
                  <a:cubicBezTo>
                    <a:pt x="6643" y="7716"/>
                    <a:pt x="6764" y="7846"/>
                    <a:pt x="6914" y="7846"/>
                  </a:cubicBezTo>
                  <a:cubicBezTo>
                    <a:pt x="6929" y="7846"/>
                    <a:pt x="6943" y="7845"/>
                    <a:pt x="6958" y="7842"/>
                  </a:cubicBezTo>
                  <a:cubicBezTo>
                    <a:pt x="7100" y="7842"/>
                    <a:pt x="7214" y="7729"/>
                    <a:pt x="7242" y="7587"/>
                  </a:cubicBezTo>
                  <a:cubicBezTo>
                    <a:pt x="7216" y="7376"/>
                    <a:pt x="7043" y="7214"/>
                    <a:pt x="6837" y="7214"/>
                  </a:cubicBezTo>
                  <a:close/>
                  <a:moveTo>
                    <a:pt x="7498" y="8439"/>
                  </a:moveTo>
                  <a:cubicBezTo>
                    <a:pt x="7356" y="8467"/>
                    <a:pt x="7242" y="8581"/>
                    <a:pt x="7242" y="8723"/>
                  </a:cubicBezTo>
                  <a:cubicBezTo>
                    <a:pt x="7271" y="8893"/>
                    <a:pt x="7384" y="9007"/>
                    <a:pt x="7526" y="9063"/>
                  </a:cubicBezTo>
                  <a:cubicBezTo>
                    <a:pt x="7697" y="9035"/>
                    <a:pt x="7839" y="8893"/>
                    <a:pt x="7839" y="8751"/>
                  </a:cubicBezTo>
                  <a:cubicBezTo>
                    <a:pt x="7810" y="8581"/>
                    <a:pt x="7668" y="8439"/>
                    <a:pt x="7498" y="8439"/>
                  </a:cubicBezTo>
                  <a:close/>
                  <a:moveTo>
                    <a:pt x="5487" y="8605"/>
                  </a:moveTo>
                  <a:cubicBezTo>
                    <a:pt x="5340" y="8605"/>
                    <a:pt x="5226" y="8712"/>
                    <a:pt x="5226" y="8865"/>
                  </a:cubicBezTo>
                  <a:lnTo>
                    <a:pt x="5254" y="8836"/>
                  </a:lnTo>
                  <a:lnTo>
                    <a:pt x="5254" y="8836"/>
                  </a:lnTo>
                  <a:cubicBezTo>
                    <a:pt x="5226" y="8978"/>
                    <a:pt x="5311" y="9120"/>
                    <a:pt x="5453" y="9149"/>
                  </a:cubicBezTo>
                  <a:cubicBezTo>
                    <a:pt x="5595" y="9149"/>
                    <a:pt x="5737" y="9035"/>
                    <a:pt x="5737" y="8893"/>
                  </a:cubicBezTo>
                  <a:cubicBezTo>
                    <a:pt x="5766" y="8751"/>
                    <a:pt x="5680" y="8609"/>
                    <a:pt x="5538" y="8609"/>
                  </a:cubicBezTo>
                  <a:cubicBezTo>
                    <a:pt x="5521" y="8606"/>
                    <a:pt x="5504" y="8605"/>
                    <a:pt x="5487" y="8605"/>
                  </a:cubicBezTo>
                  <a:close/>
                  <a:moveTo>
                    <a:pt x="3238" y="8751"/>
                  </a:moveTo>
                  <a:cubicBezTo>
                    <a:pt x="3068" y="8751"/>
                    <a:pt x="2926" y="8921"/>
                    <a:pt x="2954" y="9092"/>
                  </a:cubicBezTo>
                  <a:cubicBezTo>
                    <a:pt x="2954" y="9262"/>
                    <a:pt x="3068" y="9404"/>
                    <a:pt x="3238" y="9404"/>
                  </a:cubicBezTo>
                  <a:cubicBezTo>
                    <a:pt x="3380" y="9404"/>
                    <a:pt x="3494" y="9262"/>
                    <a:pt x="3494" y="9063"/>
                  </a:cubicBezTo>
                  <a:cubicBezTo>
                    <a:pt x="3522" y="8893"/>
                    <a:pt x="3408" y="8751"/>
                    <a:pt x="3238" y="8751"/>
                  </a:cubicBezTo>
                  <a:close/>
                  <a:moveTo>
                    <a:pt x="7810" y="10199"/>
                  </a:moveTo>
                  <a:cubicBezTo>
                    <a:pt x="7668" y="10199"/>
                    <a:pt x="7555" y="10313"/>
                    <a:pt x="7555" y="10455"/>
                  </a:cubicBezTo>
                  <a:cubicBezTo>
                    <a:pt x="7555" y="10625"/>
                    <a:pt x="7697" y="10767"/>
                    <a:pt x="7867" y="10767"/>
                  </a:cubicBezTo>
                  <a:cubicBezTo>
                    <a:pt x="8009" y="10767"/>
                    <a:pt x="8123" y="10654"/>
                    <a:pt x="8123" y="10512"/>
                  </a:cubicBezTo>
                  <a:cubicBezTo>
                    <a:pt x="8123" y="10341"/>
                    <a:pt x="7981" y="10199"/>
                    <a:pt x="7839" y="10199"/>
                  </a:cubicBezTo>
                  <a:close/>
                  <a:moveTo>
                    <a:pt x="6207" y="10451"/>
                  </a:moveTo>
                  <a:cubicBezTo>
                    <a:pt x="6193" y="10451"/>
                    <a:pt x="6178" y="10452"/>
                    <a:pt x="6163" y="10455"/>
                  </a:cubicBezTo>
                  <a:lnTo>
                    <a:pt x="6192" y="10455"/>
                  </a:lnTo>
                  <a:cubicBezTo>
                    <a:pt x="6050" y="10455"/>
                    <a:pt x="5964" y="10540"/>
                    <a:pt x="5964" y="10682"/>
                  </a:cubicBezTo>
                  <a:cubicBezTo>
                    <a:pt x="5936" y="10824"/>
                    <a:pt x="6050" y="10938"/>
                    <a:pt x="6220" y="10966"/>
                  </a:cubicBezTo>
                  <a:cubicBezTo>
                    <a:pt x="6362" y="10966"/>
                    <a:pt x="6476" y="10824"/>
                    <a:pt x="6476" y="10682"/>
                  </a:cubicBezTo>
                  <a:cubicBezTo>
                    <a:pt x="6450" y="10555"/>
                    <a:pt x="6334" y="10451"/>
                    <a:pt x="6207" y="10451"/>
                  </a:cubicBezTo>
                  <a:close/>
                  <a:moveTo>
                    <a:pt x="2840" y="11136"/>
                  </a:moveTo>
                  <a:cubicBezTo>
                    <a:pt x="2698" y="11136"/>
                    <a:pt x="2585" y="11250"/>
                    <a:pt x="2585" y="11392"/>
                  </a:cubicBezTo>
                  <a:cubicBezTo>
                    <a:pt x="2585" y="11534"/>
                    <a:pt x="2698" y="11619"/>
                    <a:pt x="2812" y="11648"/>
                  </a:cubicBezTo>
                  <a:cubicBezTo>
                    <a:pt x="2827" y="11651"/>
                    <a:pt x="2842" y="11652"/>
                    <a:pt x="2856" y="11652"/>
                  </a:cubicBezTo>
                  <a:cubicBezTo>
                    <a:pt x="2982" y="11652"/>
                    <a:pt x="3099" y="11548"/>
                    <a:pt x="3124" y="11420"/>
                  </a:cubicBezTo>
                  <a:cubicBezTo>
                    <a:pt x="3096" y="11278"/>
                    <a:pt x="2982" y="11165"/>
                    <a:pt x="2840" y="11165"/>
                  </a:cubicBezTo>
                  <a:lnTo>
                    <a:pt x="2840" y="11136"/>
                  </a:lnTo>
                  <a:close/>
                  <a:moveTo>
                    <a:pt x="4658" y="11420"/>
                  </a:moveTo>
                  <a:cubicBezTo>
                    <a:pt x="4601" y="11449"/>
                    <a:pt x="4544" y="11506"/>
                    <a:pt x="4544" y="11562"/>
                  </a:cubicBezTo>
                  <a:cubicBezTo>
                    <a:pt x="4516" y="11676"/>
                    <a:pt x="4601" y="11761"/>
                    <a:pt x="4686" y="11761"/>
                  </a:cubicBezTo>
                  <a:cubicBezTo>
                    <a:pt x="4800" y="11761"/>
                    <a:pt x="4857" y="11676"/>
                    <a:pt x="4857" y="11562"/>
                  </a:cubicBezTo>
                  <a:cubicBezTo>
                    <a:pt x="4857" y="11492"/>
                    <a:pt x="4780" y="11441"/>
                    <a:pt x="4705" y="11441"/>
                  </a:cubicBezTo>
                  <a:cubicBezTo>
                    <a:pt x="4689" y="11441"/>
                    <a:pt x="4673" y="11444"/>
                    <a:pt x="4658" y="11449"/>
                  </a:cubicBezTo>
                  <a:lnTo>
                    <a:pt x="4658" y="11420"/>
                  </a:lnTo>
                  <a:close/>
                  <a:moveTo>
                    <a:pt x="7952" y="12102"/>
                  </a:moveTo>
                  <a:cubicBezTo>
                    <a:pt x="7810" y="12102"/>
                    <a:pt x="7697" y="12244"/>
                    <a:pt x="7697" y="12386"/>
                  </a:cubicBezTo>
                  <a:cubicBezTo>
                    <a:pt x="7697" y="12556"/>
                    <a:pt x="7839" y="12670"/>
                    <a:pt x="8009" y="12670"/>
                  </a:cubicBezTo>
                  <a:cubicBezTo>
                    <a:pt x="8151" y="12642"/>
                    <a:pt x="8265" y="12528"/>
                    <a:pt x="8265" y="12386"/>
                  </a:cubicBezTo>
                  <a:cubicBezTo>
                    <a:pt x="8265" y="12216"/>
                    <a:pt x="8123" y="12102"/>
                    <a:pt x="7952" y="12102"/>
                  </a:cubicBezTo>
                  <a:close/>
                  <a:moveTo>
                    <a:pt x="6537" y="12580"/>
                  </a:moveTo>
                  <a:cubicBezTo>
                    <a:pt x="6385" y="12580"/>
                    <a:pt x="6245" y="12688"/>
                    <a:pt x="6220" y="12840"/>
                  </a:cubicBezTo>
                  <a:cubicBezTo>
                    <a:pt x="6220" y="13011"/>
                    <a:pt x="6334" y="13181"/>
                    <a:pt x="6532" y="13181"/>
                  </a:cubicBezTo>
                  <a:cubicBezTo>
                    <a:pt x="6674" y="13181"/>
                    <a:pt x="6816" y="13068"/>
                    <a:pt x="6845" y="12897"/>
                  </a:cubicBezTo>
                  <a:cubicBezTo>
                    <a:pt x="6845" y="12727"/>
                    <a:pt x="6731" y="12613"/>
                    <a:pt x="6589" y="12613"/>
                  </a:cubicBezTo>
                  <a:lnTo>
                    <a:pt x="6589" y="12585"/>
                  </a:lnTo>
                  <a:cubicBezTo>
                    <a:pt x="6572" y="12582"/>
                    <a:pt x="6554" y="12580"/>
                    <a:pt x="6537" y="12580"/>
                  </a:cubicBezTo>
                  <a:close/>
                  <a:moveTo>
                    <a:pt x="3168" y="13460"/>
                  </a:moveTo>
                  <a:cubicBezTo>
                    <a:pt x="3154" y="13460"/>
                    <a:pt x="3139" y="13462"/>
                    <a:pt x="3124" y="13465"/>
                  </a:cubicBezTo>
                  <a:cubicBezTo>
                    <a:pt x="3011" y="13494"/>
                    <a:pt x="2926" y="13607"/>
                    <a:pt x="2926" y="13721"/>
                  </a:cubicBezTo>
                  <a:cubicBezTo>
                    <a:pt x="2926" y="13844"/>
                    <a:pt x="3033" y="13925"/>
                    <a:pt x="3155" y="13925"/>
                  </a:cubicBezTo>
                  <a:cubicBezTo>
                    <a:pt x="3173" y="13925"/>
                    <a:pt x="3191" y="13923"/>
                    <a:pt x="3210" y="13920"/>
                  </a:cubicBezTo>
                  <a:cubicBezTo>
                    <a:pt x="3352" y="13891"/>
                    <a:pt x="3408" y="13778"/>
                    <a:pt x="3380" y="13664"/>
                  </a:cubicBezTo>
                  <a:cubicBezTo>
                    <a:pt x="3355" y="13540"/>
                    <a:pt x="3266" y="13460"/>
                    <a:pt x="3168" y="13460"/>
                  </a:cubicBezTo>
                  <a:close/>
                  <a:moveTo>
                    <a:pt x="4658" y="14346"/>
                  </a:moveTo>
                  <a:cubicBezTo>
                    <a:pt x="4488" y="14346"/>
                    <a:pt x="4346" y="14516"/>
                    <a:pt x="4374" y="14715"/>
                  </a:cubicBezTo>
                  <a:cubicBezTo>
                    <a:pt x="4402" y="14857"/>
                    <a:pt x="4544" y="14942"/>
                    <a:pt x="4686" y="14942"/>
                  </a:cubicBezTo>
                  <a:cubicBezTo>
                    <a:pt x="4828" y="14942"/>
                    <a:pt x="4970" y="14828"/>
                    <a:pt x="4970" y="14686"/>
                  </a:cubicBezTo>
                  <a:lnTo>
                    <a:pt x="4970" y="14658"/>
                  </a:lnTo>
                  <a:cubicBezTo>
                    <a:pt x="4970" y="14488"/>
                    <a:pt x="4828" y="14346"/>
                    <a:pt x="4658" y="14346"/>
                  </a:cubicBezTo>
                  <a:close/>
                  <a:moveTo>
                    <a:pt x="7929" y="14455"/>
                  </a:moveTo>
                  <a:cubicBezTo>
                    <a:pt x="7783" y="14455"/>
                    <a:pt x="7668" y="14562"/>
                    <a:pt x="7668" y="14715"/>
                  </a:cubicBezTo>
                  <a:cubicBezTo>
                    <a:pt x="7642" y="14899"/>
                    <a:pt x="7786" y="15059"/>
                    <a:pt x="7988" y="15059"/>
                  </a:cubicBezTo>
                  <a:cubicBezTo>
                    <a:pt x="8004" y="15059"/>
                    <a:pt x="8021" y="15058"/>
                    <a:pt x="8037" y="15056"/>
                  </a:cubicBezTo>
                  <a:cubicBezTo>
                    <a:pt x="8208" y="15056"/>
                    <a:pt x="8321" y="14914"/>
                    <a:pt x="8293" y="14743"/>
                  </a:cubicBezTo>
                  <a:cubicBezTo>
                    <a:pt x="8293" y="14587"/>
                    <a:pt x="8175" y="14455"/>
                    <a:pt x="8024" y="14455"/>
                  </a:cubicBezTo>
                  <a:cubicBezTo>
                    <a:pt x="8010" y="14455"/>
                    <a:pt x="7995" y="14457"/>
                    <a:pt x="7981" y="14459"/>
                  </a:cubicBezTo>
                  <a:cubicBezTo>
                    <a:pt x="7963" y="14456"/>
                    <a:pt x="7946" y="14455"/>
                    <a:pt x="7929" y="14455"/>
                  </a:cubicBezTo>
                  <a:close/>
                  <a:moveTo>
                    <a:pt x="5766" y="15538"/>
                  </a:moveTo>
                  <a:cubicBezTo>
                    <a:pt x="5567" y="15538"/>
                    <a:pt x="5396" y="15680"/>
                    <a:pt x="5396" y="15879"/>
                  </a:cubicBezTo>
                  <a:cubicBezTo>
                    <a:pt x="5422" y="16061"/>
                    <a:pt x="5567" y="16195"/>
                    <a:pt x="5744" y="16195"/>
                  </a:cubicBezTo>
                  <a:cubicBezTo>
                    <a:pt x="5760" y="16195"/>
                    <a:pt x="5777" y="16194"/>
                    <a:pt x="5794" y="16191"/>
                  </a:cubicBezTo>
                  <a:cubicBezTo>
                    <a:pt x="5964" y="16163"/>
                    <a:pt x="6106" y="16049"/>
                    <a:pt x="6106" y="15879"/>
                  </a:cubicBezTo>
                  <a:cubicBezTo>
                    <a:pt x="6106" y="15680"/>
                    <a:pt x="5964" y="15538"/>
                    <a:pt x="5766" y="15538"/>
                  </a:cubicBezTo>
                  <a:close/>
                  <a:moveTo>
                    <a:pt x="3579" y="16106"/>
                  </a:moveTo>
                  <a:cubicBezTo>
                    <a:pt x="3352" y="16106"/>
                    <a:pt x="3181" y="16277"/>
                    <a:pt x="3153" y="16504"/>
                  </a:cubicBezTo>
                  <a:cubicBezTo>
                    <a:pt x="3210" y="16731"/>
                    <a:pt x="3437" y="16873"/>
                    <a:pt x="3664" y="16873"/>
                  </a:cubicBezTo>
                  <a:cubicBezTo>
                    <a:pt x="3721" y="16845"/>
                    <a:pt x="3806" y="16845"/>
                    <a:pt x="3863" y="16816"/>
                  </a:cubicBezTo>
                  <a:cubicBezTo>
                    <a:pt x="4005" y="16759"/>
                    <a:pt x="4090" y="16646"/>
                    <a:pt x="4090" y="16504"/>
                  </a:cubicBezTo>
                  <a:cubicBezTo>
                    <a:pt x="4062" y="16333"/>
                    <a:pt x="3948" y="16191"/>
                    <a:pt x="3778" y="16135"/>
                  </a:cubicBezTo>
                  <a:cubicBezTo>
                    <a:pt x="3721" y="16135"/>
                    <a:pt x="3636" y="16106"/>
                    <a:pt x="3579" y="16106"/>
                  </a:cubicBezTo>
                  <a:close/>
                  <a:moveTo>
                    <a:pt x="7725" y="16220"/>
                  </a:moveTo>
                  <a:cubicBezTo>
                    <a:pt x="7526" y="16220"/>
                    <a:pt x="7384" y="16390"/>
                    <a:pt x="7384" y="16561"/>
                  </a:cubicBezTo>
                  <a:cubicBezTo>
                    <a:pt x="7384" y="16759"/>
                    <a:pt x="7526" y="16930"/>
                    <a:pt x="7725" y="16930"/>
                  </a:cubicBezTo>
                  <a:cubicBezTo>
                    <a:pt x="7895" y="16930"/>
                    <a:pt x="8066" y="16788"/>
                    <a:pt x="8066" y="16589"/>
                  </a:cubicBezTo>
                  <a:cubicBezTo>
                    <a:pt x="8066" y="16390"/>
                    <a:pt x="7924" y="16220"/>
                    <a:pt x="7725" y="16220"/>
                  </a:cubicBezTo>
                  <a:close/>
                  <a:moveTo>
                    <a:pt x="6390" y="17611"/>
                  </a:moveTo>
                  <a:cubicBezTo>
                    <a:pt x="6192" y="17611"/>
                    <a:pt x="6021" y="17782"/>
                    <a:pt x="6021" y="17981"/>
                  </a:cubicBezTo>
                  <a:cubicBezTo>
                    <a:pt x="6021" y="18179"/>
                    <a:pt x="6192" y="18321"/>
                    <a:pt x="6390" y="18321"/>
                  </a:cubicBezTo>
                  <a:cubicBezTo>
                    <a:pt x="6589" y="18321"/>
                    <a:pt x="6731" y="18179"/>
                    <a:pt x="6731" y="17981"/>
                  </a:cubicBezTo>
                  <a:cubicBezTo>
                    <a:pt x="6731" y="17782"/>
                    <a:pt x="6589" y="17611"/>
                    <a:pt x="6390" y="17611"/>
                  </a:cubicBezTo>
                  <a:close/>
                  <a:moveTo>
                    <a:pt x="3948" y="18463"/>
                  </a:moveTo>
                  <a:cubicBezTo>
                    <a:pt x="3953" y="18463"/>
                    <a:pt x="3958" y="18463"/>
                    <a:pt x="3963" y="18464"/>
                  </a:cubicBezTo>
                  <a:lnTo>
                    <a:pt x="3963" y="18464"/>
                  </a:lnTo>
                  <a:cubicBezTo>
                    <a:pt x="3967" y="18463"/>
                    <a:pt x="3972" y="18463"/>
                    <a:pt x="3976" y="18463"/>
                  </a:cubicBezTo>
                  <a:close/>
                  <a:moveTo>
                    <a:pt x="1626" y="18261"/>
                  </a:moveTo>
                  <a:cubicBezTo>
                    <a:pt x="1449" y="18261"/>
                    <a:pt x="1307" y="18395"/>
                    <a:pt x="1307" y="18577"/>
                  </a:cubicBezTo>
                  <a:cubicBezTo>
                    <a:pt x="1279" y="18747"/>
                    <a:pt x="1421" y="18889"/>
                    <a:pt x="1591" y="18889"/>
                  </a:cubicBezTo>
                  <a:cubicBezTo>
                    <a:pt x="1618" y="18894"/>
                    <a:pt x="1643" y="18897"/>
                    <a:pt x="1667" y="18897"/>
                  </a:cubicBezTo>
                  <a:cubicBezTo>
                    <a:pt x="2053" y="18897"/>
                    <a:pt x="2104" y="18291"/>
                    <a:pt x="1676" y="18265"/>
                  </a:cubicBezTo>
                  <a:cubicBezTo>
                    <a:pt x="1659" y="18262"/>
                    <a:pt x="1642" y="18261"/>
                    <a:pt x="1626" y="18261"/>
                  </a:cubicBezTo>
                  <a:close/>
                  <a:moveTo>
                    <a:pt x="3963" y="18464"/>
                  </a:moveTo>
                  <a:lnTo>
                    <a:pt x="3963" y="18464"/>
                  </a:lnTo>
                  <a:cubicBezTo>
                    <a:pt x="3771" y="18471"/>
                    <a:pt x="3636" y="18638"/>
                    <a:pt x="3636" y="18833"/>
                  </a:cubicBezTo>
                  <a:cubicBezTo>
                    <a:pt x="3636" y="19003"/>
                    <a:pt x="3778" y="19117"/>
                    <a:pt x="3948" y="19145"/>
                  </a:cubicBezTo>
                  <a:cubicBezTo>
                    <a:pt x="4147" y="19117"/>
                    <a:pt x="4289" y="18975"/>
                    <a:pt x="4317" y="18776"/>
                  </a:cubicBezTo>
                  <a:cubicBezTo>
                    <a:pt x="4290" y="18610"/>
                    <a:pt x="4154" y="18471"/>
                    <a:pt x="3963" y="18464"/>
                  </a:cubicBezTo>
                  <a:close/>
                  <a:moveTo>
                    <a:pt x="9287" y="18605"/>
                  </a:moveTo>
                  <a:cubicBezTo>
                    <a:pt x="8975" y="18634"/>
                    <a:pt x="8975" y="19117"/>
                    <a:pt x="9315" y="19145"/>
                  </a:cubicBezTo>
                  <a:cubicBezTo>
                    <a:pt x="9457" y="19117"/>
                    <a:pt x="9571" y="19003"/>
                    <a:pt x="9543" y="18861"/>
                  </a:cubicBezTo>
                  <a:cubicBezTo>
                    <a:pt x="9543" y="18719"/>
                    <a:pt x="9429" y="18605"/>
                    <a:pt x="9287" y="18605"/>
                  </a:cubicBezTo>
                  <a:close/>
                  <a:moveTo>
                    <a:pt x="7534" y="19852"/>
                  </a:moveTo>
                  <a:cubicBezTo>
                    <a:pt x="7332" y="19852"/>
                    <a:pt x="7188" y="20014"/>
                    <a:pt x="7214" y="20224"/>
                  </a:cubicBezTo>
                  <a:cubicBezTo>
                    <a:pt x="7214" y="20395"/>
                    <a:pt x="7356" y="20508"/>
                    <a:pt x="7526" y="20508"/>
                  </a:cubicBezTo>
                  <a:cubicBezTo>
                    <a:pt x="7697" y="20508"/>
                    <a:pt x="7839" y="20366"/>
                    <a:pt x="7839" y="20196"/>
                  </a:cubicBezTo>
                  <a:cubicBezTo>
                    <a:pt x="7867" y="20025"/>
                    <a:pt x="7754" y="19855"/>
                    <a:pt x="7583" y="19855"/>
                  </a:cubicBezTo>
                  <a:cubicBezTo>
                    <a:pt x="7566" y="19853"/>
                    <a:pt x="7550" y="19852"/>
                    <a:pt x="7534" y="19852"/>
                  </a:cubicBezTo>
                  <a:close/>
                  <a:moveTo>
                    <a:pt x="9982" y="20505"/>
                  </a:moveTo>
                  <a:cubicBezTo>
                    <a:pt x="9802" y="20505"/>
                    <a:pt x="9656" y="20665"/>
                    <a:pt x="9656" y="20849"/>
                  </a:cubicBezTo>
                  <a:cubicBezTo>
                    <a:pt x="9681" y="21021"/>
                    <a:pt x="9812" y="21172"/>
                    <a:pt x="9976" y="21172"/>
                  </a:cubicBezTo>
                  <a:cubicBezTo>
                    <a:pt x="10002" y="21172"/>
                    <a:pt x="10027" y="21169"/>
                    <a:pt x="10054" y="21161"/>
                  </a:cubicBezTo>
                  <a:cubicBezTo>
                    <a:pt x="10224" y="21133"/>
                    <a:pt x="10338" y="20962"/>
                    <a:pt x="10338" y="20820"/>
                  </a:cubicBezTo>
                  <a:cubicBezTo>
                    <a:pt x="10309" y="20650"/>
                    <a:pt x="10167" y="20508"/>
                    <a:pt x="9997" y="20508"/>
                  </a:cubicBezTo>
                  <a:lnTo>
                    <a:pt x="10025" y="20508"/>
                  </a:lnTo>
                  <a:cubicBezTo>
                    <a:pt x="10011" y="20506"/>
                    <a:pt x="9996" y="20505"/>
                    <a:pt x="9982" y="20505"/>
                  </a:cubicBezTo>
                  <a:close/>
                  <a:moveTo>
                    <a:pt x="3343" y="20675"/>
                  </a:moveTo>
                  <a:cubicBezTo>
                    <a:pt x="3210" y="20675"/>
                    <a:pt x="3068" y="20807"/>
                    <a:pt x="3068" y="20962"/>
                  </a:cubicBezTo>
                  <a:cubicBezTo>
                    <a:pt x="3039" y="21133"/>
                    <a:pt x="3181" y="21275"/>
                    <a:pt x="3352" y="21275"/>
                  </a:cubicBezTo>
                  <a:cubicBezTo>
                    <a:pt x="3522" y="21275"/>
                    <a:pt x="3664" y="21161"/>
                    <a:pt x="3692" y="20991"/>
                  </a:cubicBezTo>
                  <a:cubicBezTo>
                    <a:pt x="3692" y="20820"/>
                    <a:pt x="3550" y="20707"/>
                    <a:pt x="3408" y="20678"/>
                  </a:cubicBezTo>
                  <a:lnTo>
                    <a:pt x="3380" y="20678"/>
                  </a:lnTo>
                  <a:cubicBezTo>
                    <a:pt x="3368" y="20676"/>
                    <a:pt x="3355" y="20675"/>
                    <a:pt x="3343" y="20675"/>
                  </a:cubicBezTo>
                  <a:close/>
                  <a:moveTo>
                    <a:pt x="5737" y="21587"/>
                  </a:moveTo>
                  <a:cubicBezTo>
                    <a:pt x="5624" y="21587"/>
                    <a:pt x="5538" y="21701"/>
                    <a:pt x="5510" y="21814"/>
                  </a:cubicBezTo>
                  <a:cubicBezTo>
                    <a:pt x="5510" y="21956"/>
                    <a:pt x="5595" y="22098"/>
                    <a:pt x="5737" y="22098"/>
                  </a:cubicBezTo>
                  <a:cubicBezTo>
                    <a:pt x="5908" y="22098"/>
                    <a:pt x="6021" y="21985"/>
                    <a:pt x="5993" y="21843"/>
                  </a:cubicBezTo>
                  <a:cubicBezTo>
                    <a:pt x="5993" y="21701"/>
                    <a:pt x="5879" y="21587"/>
                    <a:pt x="5766" y="21587"/>
                  </a:cubicBezTo>
                  <a:close/>
                  <a:moveTo>
                    <a:pt x="612" y="21556"/>
                  </a:moveTo>
                  <a:cubicBezTo>
                    <a:pt x="598" y="21556"/>
                    <a:pt x="583" y="21557"/>
                    <a:pt x="569" y="21559"/>
                  </a:cubicBezTo>
                  <a:cubicBezTo>
                    <a:pt x="171" y="21587"/>
                    <a:pt x="171" y="22155"/>
                    <a:pt x="540" y="22184"/>
                  </a:cubicBezTo>
                  <a:cubicBezTo>
                    <a:pt x="558" y="22187"/>
                    <a:pt x="575" y="22188"/>
                    <a:pt x="592" y="22188"/>
                  </a:cubicBezTo>
                  <a:cubicBezTo>
                    <a:pt x="744" y="22188"/>
                    <a:pt x="884" y="22078"/>
                    <a:pt x="909" y="21900"/>
                  </a:cubicBezTo>
                  <a:cubicBezTo>
                    <a:pt x="909" y="21716"/>
                    <a:pt x="788" y="21556"/>
                    <a:pt x="612" y="21556"/>
                  </a:cubicBezTo>
                  <a:close/>
                  <a:moveTo>
                    <a:pt x="8451" y="22265"/>
                  </a:moveTo>
                  <a:cubicBezTo>
                    <a:pt x="8436" y="22265"/>
                    <a:pt x="8421" y="22266"/>
                    <a:pt x="8407" y="22269"/>
                  </a:cubicBezTo>
                  <a:cubicBezTo>
                    <a:pt x="8208" y="22269"/>
                    <a:pt x="8037" y="22468"/>
                    <a:pt x="8066" y="22666"/>
                  </a:cubicBezTo>
                  <a:lnTo>
                    <a:pt x="8094" y="22666"/>
                  </a:lnTo>
                  <a:cubicBezTo>
                    <a:pt x="8123" y="22837"/>
                    <a:pt x="8293" y="22950"/>
                    <a:pt x="8463" y="22950"/>
                  </a:cubicBezTo>
                  <a:cubicBezTo>
                    <a:pt x="8662" y="22922"/>
                    <a:pt x="8776" y="22752"/>
                    <a:pt x="8747" y="22553"/>
                  </a:cubicBezTo>
                  <a:cubicBezTo>
                    <a:pt x="8747" y="22397"/>
                    <a:pt x="8605" y="22265"/>
                    <a:pt x="8451" y="22265"/>
                  </a:cubicBezTo>
                  <a:close/>
                  <a:moveTo>
                    <a:pt x="10645" y="22804"/>
                  </a:moveTo>
                  <a:cubicBezTo>
                    <a:pt x="10628" y="22804"/>
                    <a:pt x="10611" y="22805"/>
                    <a:pt x="10593" y="22808"/>
                  </a:cubicBezTo>
                  <a:cubicBezTo>
                    <a:pt x="10423" y="22808"/>
                    <a:pt x="10281" y="22950"/>
                    <a:pt x="10281" y="23121"/>
                  </a:cubicBezTo>
                  <a:cubicBezTo>
                    <a:pt x="10281" y="23291"/>
                    <a:pt x="10423" y="23405"/>
                    <a:pt x="10593" y="23433"/>
                  </a:cubicBezTo>
                  <a:cubicBezTo>
                    <a:pt x="10792" y="23433"/>
                    <a:pt x="10963" y="23263"/>
                    <a:pt x="10934" y="23064"/>
                  </a:cubicBezTo>
                  <a:cubicBezTo>
                    <a:pt x="10909" y="22911"/>
                    <a:pt x="10792" y="22804"/>
                    <a:pt x="10645" y="22804"/>
                  </a:cubicBezTo>
                  <a:close/>
                  <a:moveTo>
                    <a:pt x="3068" y="23064"/>
                  </a:moveTo>
                  <a:cubicBezTo>
                    <a:pt x="2897" y="23092"/>
                    <a:pt x="2755" y="23206"/>
                    <a:pt x="2755" y="23376"/>
                  </a:cubicBezTo>
                  <a:cubicBezTo>
                    <a:pt x="2755" y="23558"/>
                    <a:pt x="2898" y="23692"/>
                    <a:pt x="3074" y="23692"/>
                  </a:cubicBezTo>
                  <a:cubicBezTo>
                    <a:pt x="3091" y="23692"/>
                    <a:pt x="3107" y="23691"/>
                    <a:pt x="3124" y="23689"/>
                  </a:cubicBezTo>
                  <a:cubicBezTo>
                    <a:pt x="3295" y="23660"/>
                    <a:pt x="3408" y="23518"/>
                    <a:pt x="3408" y="23348"/>
                  </a:cubicBezTo>
                  <a:cubicBezTo>
                    <a:pt x="3380" y="23178"/>
                    <a:pt x="3238" y="23064"/>
                    <a:pt x="3068" y="23064"/>
                  </a:cubicBezTo>
                  <a:close/>
                  <a:moveTo>
                    <a:pt x="5396" y="24086"/>
                  </a:moveTo>
                  <a:cubicBezTo>
                    <a:pt x="5198" y="24115"/>
                    <a:pt x="5056" y="24257"/>
                    <a:pt x="5056" y="24456"/>
                  </a:cubicBezTo>
                  <a:cubicBezTo>
                    <a:pt x="5084" y="24654"/>
                    <a:pt x="5226" y="24796"/>
                    <a:pt x="5425" y="24796"/>
                  </a:cubicBezTo>
                  <a:cubicBezTo>
                    <a:pt x="5624" y="24768"/>
                    <a:pt x="5766" y="24626"/>
                    <a:pt x="5766" y="24427"/>
                  </a:cubicBezTo>
                  <a:cubicBezTo>
                    <a:pt x="5766" y="24228"/>
                    <a:pt x="5595" y="24086"/>
                    <a:pt x="5396" y="24086"/>
                  </a:cubicBezTo>
                  <a:close/>
                  <a:moveTo>
                    <a:pt x="341" y="24512"/>
                  </a:moveTo>
                  <a:cubicBezTo>
                    <a:pt x="171" y="24512"/>
                    <a:pt x="29" y="24654"/>
                    <a:pt x="29" y="24825"/>
                  </a:cubicBezTo>
                  <a:cubicBezTo>
                    <a:pt x="1" y="24967"/>
                    <a:pt x="114" y="25109"/>
                    <a:pt x="256" y="25109"/>
                  </a:cubicBezTo>
                  <a:cubicBezTo>
                    <a:pt x="286" y="25119"/>
                    <a:pt x="317" y="25123"/>
                    <a:pt x="346" y="25123"/>
                  </a:cubicBezTo>
                  <a:cubicBezTo>
                    <a:pt x="482" y="25123"/>
                    <a:pt x="602" y="25022"/>
                    <a:pt x="625" y="24882"/>
                  </a:cubicBezTo>
                  <a:cubicBezTo>
                    <a:pt x="625" y="24711"/>
                    <a:pt x="512" y="24541"/>
                    <a:pt x="341" y="24541"/>
                  </a:cubicBezTo>
                  <a:lnTo>
                    <a:pt x="341" y="24512"/>
                  </a:lnTo>
                  <a:close/>
                  <a:moveTo>
                    <a:pt x="10849" y="25137"/>
                  </a:moveTo>
                  <a:cubicBezTo>
                    <a:pt x="10679" y="25137"/>
                    <a:pt x="10565" y="25279"/>
                    <a:pt x="10593" y="25450"/>
                  </a:cubicBezTo>
                  <a:cubicBezTo>
                    <a:pt x="10593" y="25577"/>
                    <a:pt x="10707" y="25681"/>
                    <a:pt x="10833" y="25681"/>
                  </a:cubicBezTo>
                  <a:cubicBezTo>
                    <a:pt x="10848" y="25681"/>
                    <a:pt x="10863" y="25680"/>
                    <a:pt x="10877" y="25677"/>
                  </a:cubicBezTo>
                  <a:cubicBezTo>
                    <a:pt x="11019" y="25677"/>
                    <a:pt x="11133" y="25535"/>
                    <a:pt x="11133" y="25393"/>
                  </a:cubicBezTo>
                  <a:cubicBezTo>
                    <a:pt x="11105" y="25251"/>
                    <a:pt x="11019" y="25166"/>
                    <a:pt x="10877" y="25137"/>
                  </a:cubicBezTo>
                  <a:close/>
                  <a:moveTo>
                    <a:pt x="8393" y="25073"/>
                  </a:moveTo>
                  <a:cubicBezTo>
                    <a:pt x="8012" y="25073"/>
                    <a:pt x="7980" y="25706"/>
                    <a:pt x="8408" y="25706"/>
                  </a:cubicBezTo>
                  <a:cubicBezTo>
                    <a:pt x="8417" y="25706"/>
                    <a:pt x="8426" y="25706"/>
                    <a:pt x="8435" y="25705"/>
                  </a:cubicBezTo>
                  <a:cubicBezTo>
                    <a:pt x="8605" y="25705"/>
                    <a:pt x="8747" y="25563"/>
                    <a:pt x="8747" y="25393"/>
                  </a:cubicBezTo>
                  <a:cubicBezTo>
                    <a:pt x="8747" y="25222"/>
                    <a:pt x="8634" y="25080"/>
                    <a:pt x="8463" y="25080"/>
                  </a:cubicBezTo>
                  <a:cubicBezTo>
                    <a:pt x="8439" y="25076"/>
                    <a:pt x="8415" y="25073"/>
                    <a:pt x="8393" y="25073"/>
                  </a:cubicBezTo>
                  <a:close/>
                  <a:moveTo>
                    <a:pt x="2355" y="25673"/>
                  </a:moveTo>
                  <a:cubicBezTo>
                    <a:pt x="2164" y="25673"/>
                    <a:pt x="1974" y="25801"/>
                    <a:pt x="1989" y="26046"/>
                  </a:cubicBezTo>
                  <a:cubicBezTo>
                    <a:pt x="2017" y="26245"/>
                    <a:pt x="2159" y="26387"/>
                    <a:pt x="2358" y="26387"/>
                  </a:cubicBezTo>
                  <a:cubicBezTo>
                    <a:pt x="2556" y="26358"/>
                    <a:pt x="2698" y="26216"/>
                    <a:pt x="2727" y="26046"/>
                  </a:cubicBezTo>
                  <a:cubicBezTo>
                    <a:pt x="2727" y="25794"/>
                    <a:pt x="2541" y="25673"/>
                    <a:pt x="2355" y="25673"/>
                  </a:cubicBezTo>
                  <a:close/>
                  <a:moveTo>
                    <a:pt x="4516" y="27097"/>
                  </a:moveTo>
                  <a:cubicBezTo>
                    <a:pt x="4346" y="27125"/>
                    <a:pt x="4232" y="27267"/>
                    <a:pt x="4232" y="27437"/>
                  </a:cubicBezTo>
                  <a:cubicBezTo>
                    <a:pt x="4260" y="27608"/>
                    <a:pt x="4374" y="27721"/>
                    <a:pt x="4544" y="27750"/>
                  </a:cubicBezTo>
                  <a:cubicBezTo>
                    <a:pt x="4715" y="27750"/>
                    <a:pt x="4857" y="27636"/>
                    <a:pt x="4857" y="27466"/>
                  </a:cubicBezTo>
                  <a:cubicBezTo>
                    <a:pt x="4857" y="27267"/>
                    <a:pt x="4715" y="27097"/>
                    <a:pt x="4516" y="27097"/>
                  </a:cubicBezTo>
                  <a:close/>
                  <a:moveTo>
                    <a:pt x="7264" y="27235"/>
                  </a:moveTo>
                  <a:cubicBezTo>
                    <a:pt x="7248" y="27235"/>
                    <a:pt x="7231" y="27236"/>
                    <a:pt x="7214" y="27239"/>
                  </a:cubicBezTo>
                  <a:cubicBezTo>
                    <a:pt x="7015" y="27239"/>
                    <a:pt x="6873" y="27381"/>
                    <a:pt x="6845" y="27579"/>
                  </a:cubicBezTo>
                  <a:cubicBezTo>
                    <a:pt x="6873" y="27778"/>
                    <a:pt x="7044" y="27920"/>
                    <a:pt x="7242" y="27949"/>
                  </a:cubicBezTo>
                  <a:cubicBezTo>
                    <a:pt x="7441" y="27920"/>
                    <a:pt x="7583" y="27750"/>
                    <a:pt x="7583" y="27551"/>
                  </a:cubicBezTo>
                  <a:cubicBezTo>
                    <a:pt x="7557" y="27369"/>
                    <a:pt x="7436" y="27235"/>
                    <a:pt x="7264" y="27235"/>
                  </a:cubicBezTo>
                  <a:close/>
                  <a:moveTo>
                    <a:pt x="10934" y="27523"/>
                  </a:moveTo>
                  <a:cubicBezTo>
                    <a:pt x="10764" y="27551"/>
                    <a:pt x="10622" y="27693"/>
                    <a:pt x="10650" y="27892"/>
                  </a:cubicBezTo>
                  <a:cubicBezTo>
                    <a:pt x="10650" y="28062"/>
                    <a:pt x="10821" y="28176"/>
                    <a:pt x="10991" y="28176"/>
                  </a:cubicBezTo>
                  <a:cubicBezTo>
                    <a:pt x="11161" y="28147"/>
                    <a:pt x="11303" y="28005"/>
                    <a:pt x="11275" y="27807"/>
                  </a:cubicBezTo>
                  <a:cubicBezTo>
                    <a:pt x="11247" y="27636"/>
                    <a:pt x="11105" y="27523"/>
                    <a:pt x="10934" y="27523"/>
                  </a:cubicBezTo>
                  <a:close/>
                  <a:moveTo>
                    <a:pt x="9003" y="28715"/>
                  </a:moveTo>
                  <a:cubicBezTo>
                    <a:pt x="9004" y="28716"/>
                    <a:pt x="9006" y="28716"/>
                    <a:pt x="9007" y="28716"/>
                  </a:cubicBezTo>
                  <a:lnTo>
                    <a:pt x="9007" y="28716"/>
                  </a:lnTo>
                  <a:cubicBezTo>
                    <a:pt x="9015" y="28716"/>
                    <a:pt x="9023" y="28715"/>
                    <a:pt x="9031" y="28715"/>
                  </a:cubicBezTo>
                  <a:close/>
                  <a:moveTo>
                    <a:pt x="467" y="28108"/>
                  </a:moveTo>
                  <a:cubicBezTo>
                    <a:pt x="444" y="28108"/>
                    <a:pt x="421" y="28111"/>
                    <a:pt x="398" y="28119"/>
                  </a:cubicBezTo>
                  <a:cubicBezTo>
                    <a:pt x="228" y="28147"/>
                    <a:pt x="114" y="28289"/>
                    <a:pt x="114" y="28460"/>
                  </a:cubicBezTo>
                  <a:cubicBezTo>
                    <a:pt x="143" y="28630"/>
                    <a:pt x="256" y="28744"/>
                    <a:pt x="427" y="28772"/>
                  </a:cubicBezTo>
                  <a:cubicBezTo>
                    <a:pt x="625" y="28772"/>
                    <a:pt x="767" y="28630"/>
                    <a:pt x="767" y="28431"/>
                  </a:cubicBezTo>
                  <a:cubicBezTo>
                    <a:pt x="767" y="28259"/>
                    <a:pt x="618" y="28108"/>
                    <a:pt x="467" y="28108"/>
                  </a:cubicBezTo>
                  <a:close/>
                  <a:moveTo>
                    <a:pt x="2443" y="28801"/>
                  </a:moveTo>
                  <a:cubicBezTo>
                    <a:pt x="2301" y="28801"/>
                    <a:pt x="2159" y="28886"/>
                    <a:pt x="2159" y="29056"/>
                  </a:cubicBezTo>
                  <a:cubicBezTo>
                    <a:pt x="2111" y="29264"/>
                    <a:pt x="2270" y="29391"/>
                    <a:pt x="2434" y="29391"/>
                  </a:cubicBezTo>
                  <a:cubicBezTo>
                    <a:pt x="2561" y="29391"/>
                    <a:pt x="2690" y="29315"/>
                    <a:pt x="2727" y="29141"/>
                  </a:cubicBezTo>
                  <a:lnTo>
                    <a:pt x="2727" y="29170"/>
                  </a:lnTo>
                  <a:cubicBezTo>
                    <a:pt x="2755" y="28971"/>
                    <a:pt x="2613" y="28801"/>
                    <a:pt x="2443" y="28801"/>
                  </a:cubicBezTo>
                  <a:close/>
                  <a:moveTo>
                    <a:pt x="9007" y="28716"/>
                  </a:moveTo>
                  <a:cubicBezTo>
                    <a:pt x="8790" y="28728"/>
                    <a:pt x="8604" y="28894"/>
                    <a:pt x="8577" y="29113"/>
                  </a:cubicBezTo>
                  <a:cubicBezTo>
                    <a:pt x="8605" y="29312"/>
                    <a:pt x="8747" y="29454"/>
                    <a:pt x="8946" y="29482"/>
                  </a:cubicBezTo>
                  <a:cubicBezTo>
                    <a:pt x="9145" y="29482"/>
                    <a:pt x="9344" y="29312"/>
                    <a:pt x="9372" y="29113"/>
                  </a:cubicBezTo>
                  <a:cubicBezTo>
                    <a:pt x="9372" y="28916"/>
                    <a:pt x="9204" y="28746"/>
                    <a:pt x="9007" y="28716"/>
                  </a:cubicBezTo>
                  <a:close/>
                  <a:moveTo>
                    <a:pt x="5296" y="29536"/>
                  </a:moveTo>
                  <a:cubicBezTo>
                    <a:pt x="5113" y="29536"/>
                    <a:pt x="4942" y="29698"/>
                    <a:pt x="4942" y="29908"/>
                  </a:cubicBezTo>
                  <a:cubicBezTo>
                    <a:pt x="4942" y="30107"/>
                    <a:pt x="5112" y="30277"/>
                    <a:pt x="5311" y="30277"/>
                  </a:cubicBezTo>
                  <a:cubicBezTo>
                    <a:pt x="5320" y="30278"/>
                    <a:pt x="5329" y="30278"/>
                    <a:pt x="5338" y="30278"/>
                  </a:cubicBezTo>
                  <a:cubicBezTo>
                    <a:pt x="5796" y="30278"/>
                    <a:pt x="5841" y="29567"/>
                    <a:pt x="5340" y="29539"/>
                  </a:cubicBezTo>
                  <a:cubicBezTo>
                    <a:pt x="5325" y="29537"/>
                    <a:pt x="5310" y="29536"/>
                    <a:pt x="5296" y="29536"/>
                  </a:cubicBezTo>
                  <a:close/>
                  <a:moveTo>
                    <a:pt x="11076" y="30050"/>
                  </a:moveTo>
                  <a:cubicBezTo>
                    <a:pt x="10906" y="30050"/>
                    <a:pt x="10764" y="30164"/>
                    <a:pt x="10764" y="30334"/>
                  </a:cubicBezTo>
                  <a:cubicBezTo>
                    <a:pt x="10735" y="30505"/>
                    <a:pt x="10877" y="30646"/>
                    <a:pt x="11048" y="30675"/>
                  </a:cubicBezTo>
                  <a:cubicBezTo>
                    <a:pt x="11218" y="30675"/>
                    <a:pt x="11360" y="30533"/>
                    <a:pt x="11360" y="30363"/>
                  </a:cubicBezTo>
                  <a:cubicBezTo>
                    <a:pt x="11389" y="30221"/>
                    <a:pt x="11247" y="30079"/>
                    <a:pt x="11076" y="30050"/>
                  </a:cubicBezTo>
                  <a:close/>
                  <a:moveTo>
                    <a:pt x="1392" y="30760"/>
                  </a:moveTo>
                  <a:cubicBezTo>
                    <a:pt x="1193" y="30760"/>
                    <a:pt x="995" y="30902"/>
                    <a:pt x="995" y="31101"/>
                  </a:cubicBezTo>
                  <a:cubicBezTo>
                    <a:pt x="995" y="31300"/>
                    <a:pt x="1137" y="31470"/>
                    <a:pt x="1335" y="31470"/>
                  </a:cubicBezTo>
                  <a:cubicBezTo>
                    <a:pt x="1534" y="31442"/>
                    <a:pt x="1676" y="31300"/>
                    <a:pt x="1705" y="31101"/>
                  </a:cubicBezTo>
                  <a:cubicBezTo>
                    <a:pt x="1676" y="30930"/>
                    <a:pt x="1563" y="30788"/>
                    <a:pt x="1392" y="30760"/>
                  </a:cubicBezTo>
                  <a:close/>
                  <a:moveTo>
                    <a:pt x="7513" y="30871"/>
                  </a:moveTo>
                  <a:cubicBezTo>
                    <a:pt x="7499" y="30871"/>
                    <a:pt x="7484" y="30872"/>
                    <a:pt x="7470" y="30874"/>
                  </a:cubicBezTo>
                  <a:cubicBezTo>
                    <a:pt x="7299" y="30902"/>
                    <a:pt x="7186" y="31044"/>
                    <a:pt x="7186" y="31243"/>
                  </a:cubicBezTo>
                  <a:cubicBezTo>
                    <a:pt x="7213" y="31424"/>
                    <a:pt x="7364" y="31516"/>
                    <a:pt x="7514" y="31516"/>
                  </a:cubicBezTo>
                  <a:cubicBezTo>
                    <a:pt x="7670" y="31516"/>
                    <a:pt x="7824" y="31417"/>
                    <a:pt x="7839" y="31214"/>
                  </a:cubicBezTo>
                  <a:cubicBezTo>
                    <a:pt x="7839" y="31030"/>
                    <a:pt x="7693" y="30871"/>
                    <a:pt x="7513" y="30871"/>
                  </a:cubicBezTo>
                  <a:close/>
                  <a:moveTo>
                    <a:pt x="3607" y="31243"/>
                  </a:moveTo>
                  <a:cubicBezTo>
                    <a:pt x="3408" y="31243"/>
                    <a:pt x="3238" y="31442"/>
                    <a:pt x="3266" y="31640"/>
                  </a:cubicBezTo>
                  <a:cubicBezTo>
                    <a:pt x="3295" y="31811"/>
                    <a:pt x="3437" y="31924"/>
                    <a:pt x="3607" y="31953"/>
                  </a:cubicBezTo>
                  <a:cubicBezTo>
                    <a:pt x="3806" y="31953"/>
                    <a:pt x="3948" y="31782"/>
                    <a:pt x="3948" y="31584"/>
                  </a:cubicBezTo>
                  <a:cubicBezTo>
                    <a:pt x="3948" y="31385"/>
                    <a:pt x="3806" y="31243"/>
                    <a:pt x="3607" y="31243"/>
                  </a:cubicBezTo>
                  <a:close/>
                  <a:moveTo>
                    <a:pt x="9259" y="31640"/>
                  </a:moveTo>
                  <a:cubicBezTo>
                    <a:pt x="9060" y="31669"/>
                    <a:pt x="8918" y="31839"/>
                    <a:pt x="8946" y="32038"/>
                  </a:cubicBezTo>
                  <a:cubicBezTo>
                    <a:pt x="8918" y="32237"/>
                    <a:pt x="9088" y="32407"/>
                    <a:pt x="9287" y="32407"/>
                  </a:cubicBezTo>
                  <a:cubicBezTo>
                    <a:pt x="9486" y="32407"/>
                    <a:pt x="9656" y="32237"/>
                    <a:pt x="9656" y="32038"/>
                  </a:cubicBezTo>
                  <a:cubicBezTo>
                    <a:pt x="9656" y="31811"/>
                    <a:pt x="9486" y="31640"/>
                    <a:pt x="9259" y="31640"/>
                  </a:cubicBezTo>
                  <a:close/>
                  <a:moveTo>
                    <a:pt x="6078" y="32691"/>
                  </a:moveTo>
                  <a:cubicBezTo>
                    <a:pt x="5879" y="32720"/>
                    <a:pt x="5737" y="32833"/>
                    <a:pt x="5709" y="33004"/>
                  </a:cubicBezTo>
                  <a:cubicBezTo>
                    <a:pt x="5680" y="33174"/>
                    <a:pt x="5822" y="33344"/>
                    <a:pt x="6021" y="33373"/>
                  </a:cubicBezTo>
                  <a:cubicBezTo>
                    <a:pt x="6038" y="33375"/>
                    <a:pt x="6055" y="33376"/>
                    <a:pt x="6072" y="33376"/>
                  </a:cubicBezTo>
                  <a:cubicBezTo>
                    <a:pt x="6248" y="33376"/>
                    <a:pt x="6393" y="33242"/>
                    <a:pt x="6419" y="33060"/>
                  </a:cubicBezTo>
                  <a:cubicBezTo>
                    <a:pt x="6419" y="32862"/>
                    <a:pt x="6248" y="32691"/>
                    <a:pt x="6078" y="32691"/>
                  </a:cubicBezTo>
                  <a:close/>
                  <a:moveTo>
                    <a:pt x="11275" y="32833"/>
                  </a:moveTo>
                  <a:cubicBezTo>
                    <a:pt x="11105" y="32890"/>
                    <a:pt x="10991" y="33032"/>
                    <a:pt x="10991" y="33202"/>
                  </a:cubicBezTo>
                  <a:cubicBezTo>
                    <a:pt x="10991" y="33373"/>
                    <a:pt x="11105" y="33515"/>
                    <a:pt x="11275" y="33515"/>
                  </a:cubicBezTo>
                  <a:cubicBezTo>
                    <a:pt x="11290" y="33517"/>
                    <a:pt x="11304" y="33518"/>
                    <a:pt x="11318" y="33518"/>
                  </a:cubicBezTo>
                  <a:cubicBezTo>
                    <a:pt x="11469" y="33518"/>
                    <a:pt x="11590" y="33386"/>
                    <a:pt x="11616" y="33231"/>
                  </a:cubicBezTo>
                  <a:cubicBezTo>
                    <a:pt x="11616" y="33032"/>
                    <a:pt x="11474" y="32862"/>
                    <a:pt x="11275" y="32833"/>
                  </a:cubicBezTo>
                  <a:close/>
                  <a:moveTo>
                    <a:pt x="2698" y="33259"/>
                  </a:moveTo>
                  <a:cubicBezTo>
                    <a:pt x="2528" y="33316"/>
                    <a:pt x="2415" y="33486"/>
                    <a:pt x="2443" y="33685"/>
                  </a:cubicBezTo>
                  <a:cubicBezTo>
                    <a:pt x="2468" y="33864"/>
                    <a:pt x="2631" y="33973"/>
                    <a:pt x="2788" y="33973"/>
                  </a:cubicBezTo>
                  <a:cubicBezTo>
                    <a:pt x="2805" y="33973"/>
                    <a:pt x="2823" y="33972"/>
                    <a:pt x="2840" y="33969"/>
                  </a:cubicBezTo>
                  <a:cubicBezTo>
                    <a:pt x="3011" y="33941"/>
                    <a:pt x="3124" y="33799"/>
                    <a:pt x="3124" y="33628"/>
                  </a:cubicBezTo>
                  <a:cubicBezTo>
                    <a:pt x="3096" y="33430"/>
                    <a:pt x="2926" y="33259"/>
                    <a:pt x="2698" y="3325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14"/>
            <p:cNvSpPr/>
            <p:nvPr/>
          </p:nvSpPr>
          <p:spPr>
            <a:xfrm>
              <a:off x="4954475" y="1134375"/>
              <a:ext cx="693650" cy="1075625"/>
            </a:xfrm>
            <a:custGeom>
              <a:avLst/>
              <a:gdLst/>
              <a:ahLst/>
              <a:cxnLst/>
              <a:rect l="l" t="t" r="r" b="b"/>
              <a:pathLst>
                <a:path w="27746" h="43025" extrusionOk="0">
                  <a:moveTo>
                    <a:pt x="21697" y="0"/>
                  </a:moveTo>
                  <a:cubicBezTo>
                    <a:pt x="21498" y="0"/>
                    <a:pt x="21328" y="142"/>
                    <a:pt x="21356" y="370"/>
                  </a:cubicBezTo>
                  <a:cubicBezTo>
                    <a:pt x="21356" y="483"/>
                    <a:pt x="21470" y="568"/>
                    <a:pt x="21583" y="568"/>
                  </a:cubicBezTo>
                  <a:cubicBezTo>
                    <a:pt x="21810" y="568"/>
                    <a:pt x="21981" y="398"/>
                    <a:pt x="21981" y="256"/>
                  </a:cubicBezTo>
                  <a:cubicBezTo>
                    <a:pt x="21952" y="114"/>
                    <a:pt x="21839" y="0"/>
                    <a:pt x="21697" y="0"/>
                  </a:cubicBezTo>
                  <a:close/>
                  <a:moveTo>
                    <a:pt x="23459" y="624"/>
                  </a:moveTo>
                  <a:cubicBezTo>
                    <a:pt x="23197" y="624"/>
                    <a:pt x="23127" y="1025"/>
                    <a:pt x="23429" y="1080"/>
                  </a:cubicBezTo>
                  <a:cubicBezTo>
                    <a:pt x="23444" y="1083"/>
                    <a:pt x="23459" y="1084"/>
                    <a:pt x="23473" y="1084"/>
                  </a:cubicBezTo>
                  <a:cubicBezTo>
                    <a:pt x="23594" y="1084"/>
                    <a:pt x="23688" y="982"/>
                    <a:pt x="23713" y="881"/>
                  </a:cubicBezTo>
                  <a:cubicBezTo>
                    <a:pt x="23713" y="739"/>
                    <a:pt x="23628" y="625"/>
                    <a:pt x="23486" y="625"/>
                  </a:cubicBezTo>
                  <a:cubicBezTo>
                    <a:pt x="23477" y="624"/>
                    <a:pt x="23468" y="624"/>
                    <a:pt x="23459" y="624"/>
                  </a:cubicBezTo>
                  <a:close/>
                  <a:moveTo>
                    <a:pt x="20575" y="480"/>
                  </a:moveTo>
                  <a:cubicBezTo>
                    <a:pt x="20420" y="480"/>
                    <a:pt x="20277" y="618"/>
                    <a:pt x="20277" y="852"/>
                  </a:cubicBezTo>
                  <a:cubicBezTo>
                    <a:pt x="20277" y="966"/>
                    <a:pt x="20277" y="1080"/>
                    <a:pt x="20447" y="1108"/>
                  </a:cubicBezTo>
                  <a:cubicBezTo>
                    <a:pt x="20462" y="1111"/>
                    <a:pt x="20477" y="1112"/>
                    <a:pt x="20492" y="1112"/>
                  </a:cubicBezTo>
                  <a:cubicBezTo>
                    <a:pt x="20627" y="1112"/>
                    <a:pt x="20788" y="1000"/>
                    <a:pt x="20788" y="796"/>
                  </a:cubicBezTo>
                  <a:cubicBezTo>
                    <a:pt x="20816" y="654"/>
                    <a:pt x="20731" y="540"/>
                    <a:pt x="20618" y="483"/>
                  </a:cubicBezTo>
                  <a:cubicBezTo>
                    <a:pt x="20603" y="481"/>
                    <a:pt x="20589" y="480"/>
                    <a:pt x="20575" y="480"/>
                  </a:cubicBezTo>
                  <a:close/>
                  <a:moveTo>
                    <a:pt x="24281" y="1676"/>
                  </a:moveTo>
                  <a:cubicBezTo>
                    <a:pt x="24111" y="1676"/>
                    <a:pt x="23969" y="1790"/>
                    <a:pt x="23969" y="1960"/>
                  </a:cubicBezTo>
                  <a:cubicBezTo>
                    <a:pt x="23969" y="2102"/>
                    <a:pt x="24111" y="2216"/>
                    <a:pt x="24253" y="2216"/>
                  </a:cubicBezTo>
                  <a:cubicBezTo>
                    <a:pt x="24272" y="2220"/>
                    <a:pt x="24291" y="2223"/>
                    <a:pt x="24311" y="2223"/>
                  </a:cubicBezTo>
                  <a:cubicBezTo>
                    <a:pt x="24411" y="2223"/>
                    <a:pt x="24518" y="2163"/>
                    <a:pt x="24565" y="2045"/>
                  </a:cubicBezTo>
                  <a:cubicBezTo>
                    <a:pt x="24565" y="1875"/>
                    <a:pt x="24452" y="1704"/>
                    <a:pt x="24281" y="1676"/>
                  </a:cubicBezTo>
                  <a:close/>
                  <a:moveTo>
                    <a:pt x="22748" y="1875"/>
                  </a:moveTo>
                  <a:cubicBezTo>
                    <a:pt x="22606" y="1875"/>
                    <a:pt x="22520" y="2017"/>
                    <a:pt x="22520" y="2159"/>
                  </a:cubicBezTo>
                  <a:cubicBezTo>
                    <a:pt x="22520" y="2272"/>
                    <a:pt x="22634" y="2358"/>
                    <a:pt x="22748" y="2358"/>
                  </a:cubicBezTo>
                  <a:cubicBezTo>
                    <a:pt x="22762" y="2360"/>
                    <a:pt x="22777" y="2362"/>
                    <a:pt x="22792" y="2362"/>
                  </a:cubicBezTo>
                  <a:cubicBezTo>
                    <a:pt x="22918" y="2362"/>
                    <a:pt x="23032" y="2258"/>
                    <a:pt x="23032" y="2130"/>
                  </a:cubicBezTo>
                  <a:cubicBezTo>
                    <a:pt x="23003" y="1988"/>
                    <a:pt x="22890" y="1875"/>
                    <a:pt x="22748" y="1875"/>
                  </a:cubicBezTo>
                  <a:close/>
                  <a:moveTo>
                    <a:pt x="2200" y="1843"/>
                  </a:moveTo>
                  <a:cubicBezTo>
                    <a:pt x="2020" y="1843"/>
                    <a:pt x="1872" y="2003"/>
                    <a:pt x="1846" y="2187"/>
                  </a:cubicBezTo>
                  <a:cubicBezTo>
                    <a:pt x="1874" y="2329"/>
                    <a:pt x="1988" y="2471"/>
                    <a:pt x="2158" y="2500"/>
                  </a:cubicBezTo>
                  <a:cubicBezTo>
                    <a:pt x="2357" y="2471"/>
                    <a:pt x="2499" y="2329"/>
                    <a:pt x="2556" y="2130"/>
                  </a:cubicBezTo>
                  <a:cubicBezTo>
                    <a:pt x="2584" y="2017"/>
                    <a:pt x="2414" y="1846"/>
                    <a:pt x="2244" y="1846"/>
                  </a:cubicBezTo>
                  <a:cubicBezTo>
                    <a:pt x="2229" y="1844"/>
                    <a:pt x="2214" y="1843"/>
                    <a:pt x="2200" y="1843"/>
                  </a:cubicBezTo>
                  <a:close/>
                  <a:moveTo>
                    <a:pt x="10536" y="2130"/>
                  </a:moveTo>
                  <a:cubicBezTo>
                    <a:pt x="10366" y="2130"/>
                    <a:pt x="10224" y="2244"/>
                    <a:pt x="10195" y="2414"/>
                  </a:cubicBezTo>
                  <a:cubicBezTo>
                    <a:pt x="10195" y="2556"/>
                    <a:pt x="10309" y="2698"/>
                    <a:pt x="10451" y="2698"/>
                  </a:cubicBezTo>
                  <a:cubicBezTo>
                    <a:pt x="10650" y="2698"/>
                    <a:pt x="10820" y="2556"/>
                    <a:pt x="10820" y="2386"/>
                  </a:cubicBezTo>
                  <a:cubicBezTo>
                    <a:pt x="10820" y="2244"/>
                    <a:pt x="10678" y="2130"/>
                    <a:pt x="10536" y="2130"/>
                  </a:cubicBezTo>
                  <a:close/>
                  <a:moveTo>
                    <a:pt x="19667" y="2382"/>
                  </a:moveTo>
                  <a:cubicBezTo>
                    <a:pt x="19653" y="2382"/>
                    <a:pt x="19638" y="2383"/>
                    <a:pt x="19624" y="2386"/>
                  </a:cubicBezTo>
                  <a:cubicBezTo>
                    <a:pt x="19482" y="2443"/>
                    <a:pt x="19368" y="2613"/>
                    <a:pt x="19397" y="2784"/>
                  </a:cubicBezTo>
                  <a:cubicBezTo>
                    <a:pt x="19397" y="2925"/>
                    <a:pt x="19539" y="3011"/>
                    <a:pt x="19681" y="3011"/>
                  </a:cubicBezTo>
                  <a:cubicBezTo>
                    <a:pt x="19823" y="3011"/>
                    <a:pt x="19908" y="2840"/>
                    <a:pt x="19908" y="2642"/>
                  </a:cubicBezTo>
                  <a:cubicBezTo>
                    <a:pt x="19882" y="2489"/>
                    <a:pt x="19788" y="2382"/>
                    <a:pt x="19667" y="2382"/>
                  </a:cubicBezTo>
                  <a:close/>
                  <a:moveTo>
                    <a:pt x="12609" y="2613"/>
                  </a:moveTo>
                  <a:cubicBezTo>
                    <a:pt x="12467" y="2613"/>
                    <a:pt x="12325" y="2727"/>
                    <a:pt x="12354" y="2897"/>
                  </a:cubicBezTo>
                  <a:cubicBezTo>
                    <a:pt x="12378" y="3021"/>
                    <a:pt x="12468" y="3101"/>
                    <a:pt x="12603" y="3101"/>
                  </a:cubicBezTo>
                  <a:cubicBezTo>
                    <a:pt x="12623" y="3101"/>
                    <a:pt x="12644" y="3100"/>
                    <a:pt x="12666" y="3096"/>
                  </a:cubicBezTo>
                  <a:cubicBezTo>
                    <a:pt x="12780" y="3096"/>
                    <a:pt x="12865" y="3011"/>
                    <a:pt x="12865" y="2897"/>
                  </a:cubicBezTo>
                  <a:lnTo>
                    <a:pt x="12865" y="2869"/>
                  </a:lnTo>
                  <a:cubicBezTo>
                    <a:pt x="12865" y="2727"/>
                    <a:pt x="12751" y="2613"/>
                    <a:pt x="12609" y="2613"/>
                  </a:cubicBezTo>
                  <a:close/>
                  <a:moveTo>
                    <a:pt x="3891" y="2698"/>
                  </a:moveTo>
                  <a:cubicBezTo>
                    <a:pt x="3720" y="2727"/>
                    <a:pt x="3607" y="2869"/>
                    <a:pt x="3607" y="3039"/>
                  </a:cubicBezTo>
                  <a:cubicBezTo>
                    <a:pt x="3635" y="3209"/>
                    <a:pt x="3777" y="3323"/>
                    <a:pt x="3948" y="3351"/>
                  </a:cubicBezTo>
                  <a:cubicBezTo>
                    <a:pt x="4118" y="3295"/>
                    <a:pt x="4232" y="3153"/>
                    <a:pt x="4232" y="2982"/>
                  </a:cubicBezTo>
                  <a:cubicBezTo>
                    <a:pt x="4203" y="2812"/>
                    <a:pt x="4061" y="2698"/>
                    <a:pt x="3891" y="2698"/>
                  </a:cubicBezTo>
                  <a:close/>
                  <a:moveTo>
                    <a:pt x="24991" y="3437"/>
                  </a:moveTo>
                  <a:cubicBezTo>
                    <a:pt x="24996" y="3437"/>
                    <a:pt x="25001" y="3437"/>
                    <a:pt x="25005" y="3437"/>
                  </a:cubicBezTo>
                  <a:lnTo>
                    <a:pt x="25005" y="3437"/>
                  </a:lnTo>
                  <a:cubicBezTo>
                    <a:pt x="25010" y="3437"/>
                    <a:pt x="25015" y="3437"/>
                    <a:pt x="25020" y="3437"/>
                  </a:cubicBezTo>
                  <a:close/>
                  <a:moveTo>
                    <a:pt x="8889" y="3096"/>
                  </a:moveTo>
                  <a:cubicBezTo>
                    <a:pt x="8747" y="3124"/>
                    <a:pt x="8662" y="3266"/>
                    <a:pt x="8690" y="3408"/>
                  </a:cubicBezTo>
                  <a:cubicBezTo>
                    <a:pt x="8690" y="3550"/>
                    <a:pt x="8804" y="3664"/>
                    <a:pt x="8946" y="3664"/>
                  </a:cubicBezTo>
                  <a:cubicBezTo>
                    <a:pt x="9145" y="3664"/>
                    <a:pt x="9287" y="3493"/>
                    <a:pt x="9258" y="3295"/>
                  </a:cubicBezTo>
                  <a:cubicBezTo>
                    <a:pt x="9258" y="3153"/>
                    <a:pt x="9173" y="3096"/>
                    <a:pt x="8889" y="3096"/>
                  </a:cubicBezTo>
                  <a:close/>
                  <a:moveTo>
                    <a:pt x="962" y="3000"/>
                  </a:moveTo>
                  <a:cubicBezTo>
                    <a:pt x="872" y="3000"/>
                    <a:pt x="781" y="3032"/>
                    <a:pt x="738" y="3096"/>
                  </a:cubicBezTo>
                  <a:cubicBezTo>
                    <a:pt x="568" y="3209"/>
                    <a:pt x="511" y="3437"/>
                    <a:pt x="653" y="3579"/>
                  </a:cubicBezTo>
                  <a:cubicBezTo>
                    <a:pt x="717" y="3643"/>
                    <a:pt x="797" y="3675"/>
                    <a:pt x="881" y="3675"/>
                  </a:cubicBezTo>
                  <a:cubicBezTo>
                    <a:pt x="909" y="3675"/>
                    <a:pt x="937" y="3671"/>
                    <a:pt x="966" y="3664"/>
                  </a:cubicBezTo>
                  <a:cubicBezTo>
                    <a:pt x="1136" y="3607"/>
                    <a:pt x="1221" y="3465"/>
                    <a:pt x="1221" y="3295"/>
                  </a:cubicBezTo>
                  <a:cubicBezTo>
                    <a:pt x="1221" y="3181"/>
                    <a:pt x="1136" y="3067"/>
                    <a:pt x="1051" y="3011"/>
                  </a:cubicBezTo>
                  <a:cubicBezTo>
                    <a:pt x="1022" y="3004"/>
                    <a:pt x="992" y="3000"/>
                    <a:pt x="962" y="3000"/>
                  </a:cubicBezTo>
                  <a:close/>
                  <a:moveTo>
                    <a:pt x="21664" y="3262"/>
                  </a:moveTo>
                  <a:cubicBezTo>
                    <a:pt x="21647" y="3262"/>
                    <a:pt x="21629" y="3263"/>
                    <a:pt x="21612" y="3266"/>
                  </a:cubicBezTo>
                  <a:cubicBezTo>
                    <a:pt x="21470" y="3295"/>
                    <a:pt x="21384" y="3408"/>
                    <a:pt x="21413" y="3550"/>
                  </a:cubicBezTo>
                  <a:cubicBezTo>
                    <a:pt x="21413" y="3677"/>
                    <a:pt x="21527" y="3782"/>
                    <a:pt x="21653" y="3782"/>
                  </a:cubicBezTo>
                  <a:cubicBezTo>
                    <a:pt x="21667" y="3782"/>
                    <a:pt x="21682" y="3780"/>
                    <a:pt x="21697" y="3777"/>
                  </a:cubicBezTo>
                  <a:cubicBezTo>
                    <a:pt x="21839" y="3777"/>
                    <a:pt x="21952" y="3664"/>
                    <a:pt x="21952" y="3522"/>
                  </a:cubicBezTo>
                  <a:cubicBezTo>
                    <a:pt x="21952" y="3369"/>
                    <a:pt x="21815" y="3262"/>
                    <a:pt x="21664" y="3262"/>
                  </a:cubicBezTo>
                  <a:close/>
                  <a:moveTo>
                    <a:pt x="25005" y="3437"/>
                  </a:moveTo>
                  <a:cubicBezTo>
                    <a:pt x="24872" y="3443"/>
                    <a:pt x="24791" y="3527"/>
                    <a:pt x="24764" y="3664"/>
                  </a:cubicBezTo>
                  <a:cubicBezTo>
                    <a:pt x="24764" y="3777"/>
                    <a:pt x="24849" y="3891"/>
                    <a:pt x="24963" y="3919"/>
                  </a:cubicBezTo>
                  <a:cubicBezTo>
                    <a:pt x="24973" y="3922"/>
                    <a:pt x="24983" y="3923"/>
                    <a:pt x="24994" y="3923"/>
                  </a:cubicBezTo>
                  <a:cubicBezTo>
                    <a:pt x="25105" y="3923"/>
                    <a:pt x="25247" y="3793"/>
                    <a:pt x="25247" y="3664"/>
                  </a:cubicBezTo>
                  <a:cubicBezTo>
                    <a:pt x="25219" y="3527"/>
                    <a:pt x="25139" y="3443"/>
                    <a:pt x="25005" y="3437"/>
                  </a:cubicBezTo>
                  <a:close/>
                  <a:moveTo>
                    <a:pt x="11364" y="3802"/>
                  </a:moveTo>
                  <a:cubicBezTo>
                    <a:pt x="11212" y="3802"/>
                    <a:pt x="11073" y="3909"/>
                    <a:pt x="11047" y="4061"/>
                  </a:cubicBezTo>
                  <a:cubicBezTo>
                    <a:pt x="11019" y="4232"/>
                    <a:pt x="11189" y="4402"/>
                    <a:pt x="11416" y="4402"/>
                  </a:cubicBezTo>
                  <a:cubicBezTo>
                    <a:pt x="11558" y="4402"/>
                    <a:pt x="11672" y="4289"/>
                    <a:pt x="11672" y="4147"/>
                  </a:cubicBezTo>
                  <a:cubicBezTo>
                    <a:pt x="11700" y="3976"/>
                    <a:pt x="11587" y="3806"/>
                    <a:pt x="11416" y="3806"/>
                  </a:cubicBezTo>
                  <a:cubicBezTo>
                    <a:pt x="11399" y="3803"/>
                    <a:pt x="11381" y="3802"/>
                    <a:pt x="11364" y="3802"/>
                  </a:cubicBezTo>
                  <a:close/>
                  <a:moveTo>
                    <a:pt x="2300" y="3806"/>
                  </a:moveTo>
                  <a:cubicBezTo>
                    <a:pt x="2102" y="3834"/>
                    <a:pt x="1960" y="4005"/>
                    <a:pt x="1960" y="4203"/>
                  </a:cubicBezTo>
                  <a:cubicBezTo>
                    <a:pt x="1988" y="4345"/>
                    <a:pt x="2102" y="4459"/>
                    <a:pt x="2244" y="4487"/>
                  </a:cubicBezTo>
                  <a:cubicBezTo>
                    <a:pt x="2442" y="4459"/>
                    <a:pt x="2641" y="4289"/>
                    <a:pt x="2641" y="4090"/>
                  </a:cubicBezTo>
                  <a:cubicBezTo>
                    <a:pt x="2613" y="3919"/>
                    <a:pt x="2442" y="3806"/>
                    <a:pt x="2300" y="3806"/>
                  </a:cubicBezTo>
                  <a:close/>
                  <a:moveTo>
                    <a:pt x="4430" y="4118"/>
                  </a:moveTo>
                  <a:cubicBezTo>
                    <a:pt x="4288" y="4118"/>
                    <a:pt x="4175" y="4203"/>
                    <a:pt x="4146" y="4345"/>
                  </a:cubicBezTo>
                  <a:cubicBezTo>
                    <a:pt x="4118" y="4516"/>
                    <a:pt x="4260" y="4658"/>
                    <a:pt x="4430" y="4658"/>
                  </a:cubicBezTo>
                  <a:cubicBezTo>
                    <a:pt x="4572" y="4658"/>
                    <a:pt x="4686" y="4544"/>
                    <a:pt x="4686" y="4402"/>
                  </a:cubicBezTo>
                  <a:cubicBezTo>
                    <a:pt x="4686" y="4232"/>
                    <a:pt x="4572" y="4118"/>
                    <a:pt x="4430" y="4118"/>
                  </a:cubicBezTo>
                  <a:close/>
                  <a:moveTo>
                    <a:pt x="13291" y="4345"/>
                  </a:moveTo>
                  <a:cubicBezTo>
                    <a:pt x="13120" y="4345"/>
                    <a:pt x="13007" y="4487"/>
                    <a:pt x="13035" y="4658"/>
                  </a:cubicBezTo>
                  <a:cubicBezTo>
                    <a:pt x="13035" y="4828"/>
                    <a:pt x="13149" y="4942"/>
                    <a:pt x="13291" y="4942"/>
                  </a:cubicBezTo>
                  <a:cubicBezTo>
                    <a:pt x="13461" y="4913"/>
                    <a:pt x="13603" y="4771"/>
                    <a:pt x="13575" y="4601"/>
                  </a:cubicBezTo>
                  <a:cubicBezTo>
                    <a:pt x="13575" y="4459"/>
                    <a:pt x="13461" y="4345"/>
                    <a:pt x="13291" y="4345"/>
                  </a:cubicBezTo>
                  <a:close/>
                  <a:moveTo>
                    <a:pt x="23529" y="4482"/>
                  </a:moveTo>
                  <a:cubicBezTo>
                    <a:pt x="23515" y="4482"/>
                    <a:pt x="23501" y="4484"/>
                    <a:pt x="23486" y="4487"/>
                  </a:cubicBezTo>
                  <a:cubicBezTo>
                    <a:pt x="23471" y="4484"/>
                    <a:pt x="23457" y="4483"/>
                    <a:pt x="23443" y="4483"/>
                  </a:cubicBezTo>
                  <a:cubicBezTo>
                    <a:pt x="23322" y="4483"/>
                    <a:pt x="23230" y="4587"/>
                    <a:pt x="23230" y="4715"/>
                  </a:cubicBezTo>
                  <a:lnTo>
                    <a:pt x="23259" y="4715"/>
                  </a:lnTo>
                  <a:cubicBezTo>
                    <a:pt x="23230" y="4857"/>
                    <a:pt x="23344" y="4942"/>
                    <a:pt x="23458" y="4942"/>
                  </a:cubicBezTo>
                  <a:cubicBezTo>
                    <a:pt x="23628" y="4942"/>
                    <a:pt x="23742" y="4828"/>
                    <a:pt x="23713" y="4658"/>
                  </a:cubicBezTo>
                  <a:cubicBezTo>
                    <a:pt x="23689" y="4559"/>
                    <a:pt x="23621" y="4482"/>
                    <a:pt x="23529" y="4482"/>
                  </a:cubicBezTo>
                  <a:close/>
                  <a:moveTo>
                    <a:pt x="19604" y="4316"/>
                  </a:moveTo>
                  <a:cubicBezTo>
                    <a:pt x="19550" y="4316"/>
                    <a:pt x="19490" y="4347"/>
                    <a:pt x="19453" y="4402"/>
                  </a:cubicBezTo>
                  <a:cubicBezTo>
                    <a:pt x="19311" y="4601"/>
                    <a:pt x="19397" y="4885"/>
                    <a:pt x="19595" y="4999"/>
                  </a:cubicBezTo>
                  <a:cubicBezTo>
                    <a:pt x="19613" y="5002"/>
                    <a:pt x="19631" y="5003"/>
                    <a:pt x="19648" y="5003"/>
                  </a:cubicBezTo>
                  <a:cubicBezTo>
                    <a:pt x="19799" y="5003"/>
                    <a:pt x="19939" y="4896"/>
                    <a:pt x="19965" y="4743"/>
                  </a:cubicBezTo>
                  <a:cubicBezTo>
                    <a:pt x="19936" y="4573"/>
                    <a:pt x="19851" y="4431"/>
                    <a:pt x="19709" y="4345"/>
                  </a:cubicBezTo>
                  <a:lnTo>
                    <a:pt x="19681" y="4345"/>
                  </a:lnTo>
                  <a:cubicBezTo>
                    <a:pt x="19660" y="4325"/>
                    <a:pt x="19633" y="4316"/>
                    <a:pt x="19604" y="4316"/>
                  </a:cubicBezTo>
                  <a:close/>
                  <a:moveTo>
                    <a:pt x="9594" y="4852"/>
                  </a:moveTo>
                  <a:cubicBezTo>
                    <a:pt x="9577" y="4852"/>
                    <a:pt x="9560" y="4854"/>
                    <a:pt x="9542" y="4857"/>
                  </a:cubicBezTo>
                  <a:cubicBezTo>
                    <a:pt x="9429" y="4857"/>
                    <a:pt x="9343" y="4970"/>
                    <a:pt x="9372" y="5084"/>
                  </a:cubicBezTo>
                  <a:cubicBezTo>
                    <a:pt x="9372" y="5226"/>
                    <a:pt x="9457" y="5283"/>
                    <a:pt x="9599" y="5339"/>
                  </a:cubicBezTo>
                  <a:cubicBezTo>
                    <a:pt x="9684" y="5311"/>
                    <a:pt x="9798" y="5226"/>
                    <a:pt x="9798" y="5112"/>
                  </a:cubicBezTo>
                  <a:lnTo>
                    <a:pt x="9826" y="5084"/>
                  </a:lnTo>
                  <a:cubicBezTo>
                    <a:pt x="9826" y="4957"/>
                    <a:pt x="9735" y="4852"/>
                    <a:pt x="9594" y="4852"/>
                  </a:cubicBezTo>
                  <a:close/>
                  <a:moveTo>
                    <a:pt x="7895" y="4686"/>
                  </a:moveTo>
                  <a:cubicBezTo>
                    <a:pt x="7753" y="4686"/>
                    <a:pt x="7639" y="4771"/>
                    <a:pt x="7583" y="4913"/>
                  </a:cubicBezTo>
                  <a:cubicBezTo>
                    <a:pt x="7526" y="5027"/>
                    <a:pt x="7526" y="5197"/>
                    <a:pt x="7639" y="5283"/>
                  </a:cubicBezTo>
                  <a:cubicBezTo>
                    <a:pt x="7691" y="5347"/>
                    <a:pt x="7759" y="5376"/>
                    <a:pt x="7827" y="5376"/>
                  </a:cubicBezTo>
                  <a:cubicBezTo>
                    <a:pt x="7909" y="5376"/>
                    <a:pt x="7990" y="5332"/>
                    <a:pt x="8037" y="5254"/>
                  </a:cubicBezTo>
                  <a:cubicBezTo>
                    <a:pt x="8065" y="5197"/>
                    <a:pt x="8094" y="5112"/>
                    <a:pt x="8122" y="5055"/>
                  </a:cubicBezTo>
                  <a:cubicBezTo>
                    <a:pt x="8094" y="4970"/>
                    <a:pt x="8094" y="4885"/>
                    <a:pt x="8065" y="4771"/>
                  </a:cubicBezTo>
                  <a:lnTo>
                    <a:pt x="8065" y="4800"/>
                  </a:lnTo>
                  <a:cubicBezTo>
                    <a:pt x="8037" y="4715"/>
                    <a:pt x="7980" y="4686"/>
                    <a:pt x="7895" y="4686"/>
                  </a:cubicBezTo>
                  <a:close/>
                  <a:moveTo>
                    <a:pt x="3173" y="4924"/>
                  </a:moveTo>
                  <a:cubicBezTo>
                    <a:pt x="3059" y="4924"/>
                    <a:pt x="2954" y="5001"/>
                    <a:pt x="2954" y="5112"/>
                  </a:cubicBezTo>
                  <a:cubicBezTo>
                    <a:pt x="2897" y="5283"/>
                    <a:pt x="2982" y="5453"/>
                    <a:pt x="3152" y="5510"/>
                  </a:cubicBezTo>
                  <a:cubicBezTo>
                    <a:pt x="3294" y="5510"/>
                    <a:pt x="3436" y="5396"/>
                    <a:pt x="3436" y="5254"/>
                  </a:cubicBezTo>
                  <a:cubicBezTo>
                    <a:pt x="3465" y="5112"/>
                    <a:pt x="3408" y="4970"/>
                    <a:pt x="3266" y="4942"/>
                  </a:cubicBezTo>
                  <a:cubicBezTo>
                    <a:pt x="3236" y="4930"/>
                    <a:pt x="3204" y="4924"/>
                    <a:pt x="3173" y="4924"/>
                  </a:cubicBezTo>
                  <a:close/>
                  <a:moveTo>
                    <a:pt x="355" y="5108"/>
                  </a:moveTo>
                  <a:cubicBezTo>
                    <a:pt x="341" y="5108"/>
                    <a:pt x="327" y="5109"/>
                    <a:pt x="312" y="5112"/>
                  </a:cubicBezTo>
                  <a:cubicBezTo>
                    <a:pt x="142" y="5141"/>
                    <a:pt x="0" y="5283"/>
                    <a:pt x="28" y="5453"/>
                  </a:cubicBezTo>
                  <a:cubicBezTo>
                    <a:pt x="28" y="5595"/>
                    <a:pt x="170" y="5709"/>
                    <a:pt x="312" y="5737"/>
                  </a:cubicBezTo>
                  <a:lnTo>
                    <a:pt x="312" y="5709"/>
                  </a:lnTo>
                  <a:cubicBezTo>
                    <a:pt x="483" y="5680"/>
                    <a:pt x="625" y="5538"/>
                    <a:pt x="596" y="5368"/>
                  </a:cubicBezTo>
                  <a:cubicBezTo>
                    <a:pt x="571" y="5215"/>
                    <a:pt x="477" y="5108"/>
                    <a:pt x="355" y="5108"/>
                  </a:cubicBezTo>
                  <a:close/>
                  <a:moveTo>
                    <a:pt x="25020" y="5368"/>
                  </a:moveTo>
                  <a:cubicBezTo>
                    <a:pt x="24906" y="5396"/>
                    <a:pt x="24821" y="5481"/>
                    <a:pt x="24821" y="5623"/>
                  </a:cubicBezTo>
                  <a:cubicBezTo>
                    <a:pt x="24821" y="5737"/>
                    <a:pt x="24934" y="5879"/>
                    <a:pt x="25048" y="5879"/>
                  </a:cubicBezTo>
                  <a:cubicBezTo>
                    <a:pt x="25190" y="5851"/>
                    <a:pt x="25304" y="5737"/>
                    <a:pt x="25304" y="5595"/>
                  </a:cubicBezTo>
                  <a:cubicBezTo>
                    <a:pt x="25279" y="5471"/>
                    <a:pt x="25189" y="5391"/>
                    <a:pt x="25073" y="5391"/>
                  </a:cubicBezTo>
                  <a:cubicBezTo>
                    <a:pt x="25056" y="5391"/>
                    <a:pt x="25038" y="5393"/>
                    <a:pt x="25020" y="5396"/>
                  </a:cubicBezTo>
                  <a:lnTo>
                    <a:pt x="25020" y="5368"/>
                  </a:lnTo>
                  <a:close/>
                  <a:moveTo>
                    <a:pt x="22009" y="5851"/>
                  </a:moveTo>
                  <a:cubicBezTo>
                    <a:pt x="21839" y="5879"/>
                    <a:pt x="21754" y="5993"/>
                    <a:pt x="21754" y="6135"/>
                  </a:cubicBezTo>
                  <a:cubicBezTo>
                    <a:pt x="21754" y="6248"/>
                    <a:pt x="21867" y="6362"/>
                    <a:pt x="21981" y="6362"/>
                  </a:cubicBezTo>
                  <a:cubicBezTo>
                    <a:pt x="21996" y="6365"/>
                    <a:pt x="22010" y="6366"/>
                    <a:pt x="22025" y="6366"/>
                  </a:cubicBezTo>
                  <a:cubicBezTo>
                    <a:pt x="22151" y="6366"/>
                    <a:pt x="22265" y="6262"/>
                    <a:pt x="22265" y="6135"/>
                  </a:cubicBezTo>
                  <a:cubicBezTo>
                    <a:pt x="22265" y="5993"/>
                    <a:pt x="22151" y="5851"/>
                    <a:pt x="22009" y="5851"/>
                  </a:cubicBezTo>
                  <a:close/>
                  <a:moveTo>
                    <a:pt x="12865" y="5964"/>
                  </a:moveTo>
                  <a:cubicBezTo>
                    <a:pt x="12723" y="5993"/>
                    <a:pt x="12609" y="6106"/>
                    <a:pt x="12638" y="6248"/>
                  </a:cubicBezTo>
                  <a:cubicBezTo>
                    <a:pt x="12638" y="6375"/>
                    <a:pt x="12752" y="6480"/>
                    <a:pt x="12877" y="6480"/>
                  </a:cubicBezTo>
                  <a:cubicBezTo>
                    <a:pt x="12892" y="6480"/>
                    <a:pt x="12907" y="6478"/>
                    <a:pt x="12922" y="6475"/>
                  </a:cubicBezTo>
                  <a:cubicBezTo>
                    <a:pt x="13035" y="6447"/>
                    <a:pt x="13120" y="6333"/>
                    <a:pt x="13120" y="6220"/>
                  </a:cubicBezTo>
                  <a:cubicBezTo>
                    <a:pt x="13120" y="6078"/>
                    <a:pt x="13007" y="5964"/>
                    <a:pt x="12865" y="5964"/>
                  </a:cubicBezTo>
                  <a:close/>
                  <a:moveTo>
                    <a:pt x="1903" y="6106"/>
                  </a:moveTo>
                  <a:cubicBezTo>
                    <a:pt x="1789" y="6135"/>
                    <a:pt x="1704" y="6277"/>
                    <a:pt x="1704" y="6390"/>
                  </a:cubicBezTo>
                  <a:cubicBezTo>
                    <a:pt x="1704" y="6589"/>
                    <a:pt x="1846" y="6759"/>
                    <a:pt x="2045" y="6788"/>
                  </a:cubicBezTo>
                  <a:cubicBezTo>
                    <a:pt x="2215" y="6759"/>
                    <a:pt x="2329" y="6646"/>
                    <a:pt x="2357" y="6475"/>
                  </a:cubicBezTo>
                  <a:cubicBezTo>
                    <a:pt x="2357" y="6305"/>
                    <a:pt x="2102" y="6106"/>
                    <a:pt x="1903" y="6106"/>
                  </a:cubicBezTo>
                  <a:close/>
                  <a:moveTo>
                    <a:pt x="10678" y="6277"/>
                  </a:moveTo>
                  <a:cubicBezTo>
                    <a:pt x="10536" y="6277"/>
                    <a:pt x="10422" y="6390"/>
                    <a:pt x="10422" y="6561"/>
                  </a:cubicBezTo>
                  <a:cubicBezTo>
                    <a:pt x="10451" y="6674"/>
                    <a:pt x="10536" y="6759"/>
                    <a:pt x="10650" y="6788"/>
                  </a:cubicBezTo>
                  <a:cubicBezTo>
                    <a:pt x="10820" y="6788"/>
                    <a:pt x="10934" y="6674"/>
                    <a:pt x="10934" y="6532"/>
                  </a:cubicBezTo>
                  <a:cubicBezTo>
                    <a:pt x="10962" y="6390"/>
                    <a:pt x="10820" y="6277"/>
                    <a:pt x="10678" y="6277"/>
                  </a:cubicBezTo>
                  <a:close/>
                  <a:moveTo>
                    <a:pt x="20140" y="6386"/>
                  </a:moveTo>
                  <a:cubicBezTo>
                    <a:pt x="19999" y="6386"/>
                    <a:pt x="19908" y="6490"/>
                    <a:pt x="19908" y="6617"/>
                  </a:cubicBezTo>
                  <a:cubicBezTo>
                    <a:pt x="19908" y="6753"/>
                    <a:pt x="20011" y="6888"/>
                    <a:pt x="20168" y="6900"/>
                  </a:cubicBezTo>
                  <a:lnTo>
                    <a:pt x="20168" y="6900"/>
                  </a:lnTo>
                  <a:cubicBezTo>
                    <a:pt x="20308" y="6871"/>
                    <a:pt x="20419" y="6758"/>
                    <a:pt x="20419" y="6617"/>
                  </a:cubicBezTo>
                  <a:cubicBezTo>
                    <a:pt x="20391" y="6475"/>
                    <a:pt x="20305" y="6390"/>
                    <a:pt x="20192" y="6390"/>
                  </a:cubicBezTo>
                  <a:cubicBezTo>
                    <a:pt x="20174" y="6387"/>
                    <a:pt x="20157" y="6386"/>
                    <a:pt x="20140" y="6386"/>
                  </a:cubicBezTo>
                  <a:close/>
                  <a:moveTo>
                    <a:pt x="4799" y="6305"/>
                  </a:moveTo>
                  <a:cubicBezTo>
                    <a:pt x="4658" y="6305"/>
                    <a:pt x="4516" y="6419"/>
                    <a:pt x="4516" y="6589"/>
                  </a:cubicBezTo>
                  <a:cubicBezTo>
                    <a:pt x="4487" y="6731"/>
                    <a:pt x="4572" y="6873"/>
                    <a:pt x="4714" y="6901"/>
                  </a:cubicBezTo>
                  <a:cubicBezTo>
                    <a:pt x="4885" y="6901"/>
                    <a:pt x="5055" y="6759"/>
                    <a:pt x="5055" y="6589"/>
                  </a:cubicBezTo>
                  <a:cubicBezTo>
                    <a:pt x="5055" y="6447"/>
                    <a:pt x="4941" y="6333"/>
                    <a:pt x="4799" y="6305"/>
                  </a:cubicBezTo>
                  <a:close/>
                  <a:moveTo>
                    <a:pt x="20168" y="6900"/>
                  </a:moveTo>
                  <a:cubicBezTo>
                    <a:pt x="20166" y="6901"/>
                    <a:pt x="20165" y="6901"/>
                    <a:pt x="20163" y="6901"/>
                  </a:cubicBezTo>
                  <a:lnTo>
                    <a:pt x="20192" y="6901"/>
                  </a:lnTo>
                  <a:cubicBezTo>
                    <a:pt x="20184" y="6901"/>
                    <a:pt x="20176" y="6901"/>
                    <a:pt x="20168" y="6900"/>
                  </a:cubicBezTo>
                  <a:close/>
                  <a:moveTo>
                    <a:pt x="7412" y="6561"/>
                  </a:moveTo>
                  <a:cubicBezTo>
                    <a:pt x="7270" y="6561"/>
                    <a:pt x="7157" y="6703"/>
                    <a:pt x="7157" y="6845"/>
                  </a:cubicBezTo>
                  <a:cubicBezTo>
                    <a:pt x="7185" y="6987"/>
                    <a:pt x="7299" y="7072"/>
                    <a:pt x="7441" y="7072"/>
                  </a:cubicBezTo>
                  <a:cubicBezTo>
                    <a:pt x="7583" y="7072"/>
                    <a:pt x="7696" y="6930"/>
                    <a:pt x="7696" y="6788"/>
                  </a:cubicBezTo>
                  <a:cubicBezTo>
                    <a:pt x="7668" y="6646"/>
                    <a:pt x="7554" y="6561"/>
                    <a:pt x="7412" y="6561"/>
                  </a:cubicBezTo>
                  <a:close/>
                  <a:moveTo>
                    <a:pt x="1051" y="7185"/>
                  </a:moveTo>
                  <a:lnTo>
                    <a:pt x="1051" y="7185"/>
                  </a:lnTo>
                  <a:cubicBezTo>
                    <a:pt x="880" y="7214"/>
                    <a:pt x="795" y="7356"/>
                    <a:pt x="824" y="7498"/>
                  </a:cubicBezTo>
                  <a:cubicBezTo>
                    <a:pt x="824" y="7640"/>
                    <a:pt x="937" y="7753"/>
                    <a:pt x="1079" y="7782"/>
                  </a:cubicBezTo>
                  <a:cubicBezTo>
                    <a:pt x="1250" y="7753"/>
                    <a:pt x="1392" y="7611"/>
                    <a:pt x="1392" y="7441"/>
                  </a:cubicBezTo>
                  <a:cubicBezTo>
                    <a:pt x="1368" y="7301"/>
                    <a:pt x="1249" y="7199"/>
                    <a:pt x="1112" y="7199"/>
                  </a:cubicBezTo>
                  <a:cubicBezTo>
                    <a:pt x="1083" y="7199"/>
                    <a:pt x="1053" y="7204"/>
                    <a:pt x="1022" y="7214"/>
                  </a:cubicBezTo>
                  <a:lnTo>
                    <a:pt x="1051" y="7185"/>
                  </a:lnTo>
                  <a:close/>
                  <a:moveTo>
                    <a:pt x="24203" y="7550"/>
                  </a:moveTo>
                  <a:cubicBezTo>
                    <a:pt x="24192" y="7550"/>
                    <a:pt x="24180" y="7552"/>
                    <a:pt x="24168" y="7555"/>
                  </a:cubicBezTo>
                  <a:cubicBezTo>
                    <a:pt x="24054" y="7555"/>
                    <a:pt x="23969" y="7668"/>
                    <a:pt x="23969" y="7782"/>
                  </a:cubicBezTo>
                  <a:cubicBezTo>
                    <a:pt x="23969" y="7924"/>
                    <a:pt x="24054" y="8037"/>
                    <a:pt x="24168" y="8037"/>
                  </a:cubicBezTo>
                  <a:cubicBezTo>
                    <a:pt x="24310" y="8009"/>
                    <a:pt x="24395" y="7895"/>
                    <a:pt x="24395" y="7753"/>
                  </a:cubicBezTo>
                  <a:cubicBezTo>
                    <a:pt x="24395" y="7652"/>
                    <a:pt x="24304" y="7550"/>
                    <a:pt x="24203" y="7550"/>
                  </a:cubicBezTo>
                  <a:close/>
                  <a:moveTo>
                    <a:pt x="9145" y="7668"/>
                  </a:moveTo>
                  <a:cubicBezTo>
                    <a:pt x="9003" y="7668"/>
                    <a:pt x="8917" y="7753"/>
                    <a:pt x="8889" y="7895"/>
                  </a:cubicBezTo>
                  <a:cubicBezTo>
                    <a:pt x="8861" y="8037"/>
                    <a:pt x="8946" y="8179"/>
                    <a:pt x="9116" y="8208"/>
                  </a:cubicBezTo>
                  <a:cubicBezTo>
                    <a:pt x="9134" y="8211"/>
                    <a:pt x="9152" y="8213"/>
                    <a:pt x="9170" y="8213"/>
                  </a:cubicBezTo>
                  <a:cubicBezTo>
                    <a:pt x="9292" y="8213"/>
                    <a:pt x="9400" y="8129"/>
                    <a:pt x="9400" y="7981"/>
                  </a:cubicBezTo>
                  <a:cubicBezTo>
                    <a:pt x="9429" y="7839"/>
                    <a:pt x="9287" y="7697"/>
                    <a:pt x="9145" y="7668"/>
                  </a:cubicBezTo>
                  <a:close/>
                  <a:moveTo>
                    <a:pt x="11757" y="7697"/>
                  </a:moveTo>
                  <a:cubicBezTo>
                    <a:pt x="11587" y="7697"/>
                    <a:pt x="11416" y="7810"/>
                    <a:pt x="11388" y="7981"/>
                  </a:cubicBezTo>
                  <a:cubicBezTo>
                    <a:pt x="11388" y="8151"/>
                    <a:pt x="11502" y="8321"/>
                    <a:pt x="11672" y="8350"/>
                  </a:cubicBezTo>
                  <a:cubicBezTo>
                    <a:pt x="11871" y="8321"/>
                    <a:pt x="12013" y="8151"/>
                    <a:pt x="12013" y="7952"/>
                  </a:cubicBezTo>
                  <a:lnTo>
                    <a:pt x="12041" y="7952"/>
                  </a:lnTo>
                  <a:cubicBezTo>
                    <a:pt x="12013" y="7810"/>
                    <a:pt x="11899" y="7725"/>
                    <a:pt x="11757" y="7697"/>
                  </a:cubicBezTo>
                  <a:close/>
                  <a:moveTo>
                    <a:pt x="22432" y="7854"/>
                  </a:moveTo>
                  <a:cubicBezTo>
                    <a:pt x="22274" y="7854"/>
                    <a:pt x="22151" y="7978"/>
                    <a:pt x="22151" y="8122"/>
                  </a:cubicBezTo>
                  <a:cubicBezTo>
                    <a:pt x="22151" y="8236"/>
                    <a:pt x="22265" y="8350"/>
                    <a:pt x="22378" y="8350"/>
                  </a:cubicBezTo>
                  <a:cubicBezTo>
                    <a:pt x="22396" y="8353"/>
                    <a:pt x="22415" y="8355"/>
                    <a:pt x="22432" y="8355"/>
                  </a:cubicBezTo>
                  <a:cubicBezTo>
                    <a:pt x="22555" y="8355"/>
                    <a:pt x="22666" y="8271"/>
                    <a:pt x="22691" y="8122"/>
                  </a:cubicBezTo>
                  <a:cubicBezTo>
                    <a:pt x="22719" y="8009"/>
                    <a:pt x="22634" y="7895"/>
                    <a:pt x="22520" y="7867"/>
                  </a:cubicBezTo>
                  <a:cubicBezTo>
                    <a:pt x="22490" y="7858"/>
                    <a:pt x="22460" y="7854"/>
                    <a:pt x="22432" y="7854"/>
                  </a:cubicBezTo>
                  <a:close/>
                  <a:moveTo>
                    <a:pt x="25559" y="7753"/>
                  </a:moveTo>
                  <a:cubicBezTo>
                    <a:pt x="25389" y="7753"/>
                    <a:pt x="25218" y="7924"/>
                    <a:pt x="25247" y="8122"/>
                  </a:cubicBezTo>
                  <a:cubicBezTo>
                    <a:pt x="25275" y="8293"/>
                    <a:pt x="25417" y="8406"/>
                    <a:pt x="25616" y="8406"/>
                  </a:cubicBezTo>
                  <a:cubicBezTo>
                    <a:pt x="25786" y="8378"/>
                    <a:pt x="25900" y="8208"/>
                    <a:pt x="25900" y="8037"/>
                  </a:cubicBezTo>
                  <a:cubicBezTo>
                    <a:pt x="25900" y="7867"/>
                    <a:pt x="25730" y="7753"/>
                    <a:pt x="25559" y="7753"/>
                  </a:cubicBezTo>
                  <a:close/>
                  <a:moveTo>
                    <a:pt x="3152" y="8321"/>
                  </a:moveTo>
                  <a:cubicBezTo>
                    <a:pt x="3010" y="8321"/>
                    <a:pt x="2897" y="8435"/>
                    <a:pt x="2897" y="8577"/>
                  </a:cubicBezTo>
                  <a:cubicBezTo>
                    <a:pt x="2897" y="8719"/>
                    <a:pt x="3039" y="8832"/>
                    <a:pt x="3181" y="8832"/>
                  </a:cubicBezTo>
                  <a:cubicBezTo>
                    <a:pt x="3294" y="8832"/>
                    <a:pt x="3380" y="8719"/>
                    <a:pt x="3408" y="8605"/>
                  </a:cubicBezTo>
                  <a:cubicBezTo>
                    <a:pt x="3408" y="8463"/>
                    <a:pt x="3294" y="8350"/>
                    <a:pt x="3152" y="8350"/>
                  </a:cubicBezTo>
                  <a:lnTo>
                    <a:pt x="3152" y="8321"/>
                  </a:lnTo>
                  <a:close/>
                  <a:moveTo>
                    <a:pt x="6620" y="8601"/>
                  </a:moveTo>
                  <a:cubicBezTo>
                    <a:pt x="6601" y="8601"/>
                    <a:pt x="6581" y="8602"/>
                    <a:pt x="6560" y="8605"/>
                  </a:cubicBezTo>
                  <a:cubicBezTo>
                    <a:pt x="6418" y="8634"/>
                    <a:pt x="6333" y="8747"/>
                    <a:pt x="6333" y="8889"/>
                  </a:cubicBezTo>
                  <a:cubicBezTo>
                    <a:pt x="6333" y="9060"/>
                    <a:pt x="6475" y="9202"/>
                    <a:pt x="6645" y="9202"/>
                  </a:cubicBezTo>
                  <a:cubicBezTo>
                    <a:pt x="6816" y="9173"/>
                    <a:pt x="6929" y="9031"/>
                    <a:pt x="6958" y="8889"/>
                  </a:cubicBezTo>
                  <a:cubicBezTo>
                    <a:pt x="6932" y="8711"/>
                    <a:pt x="6792" y="8601"/>
                    <a:pt x="6620" y="8601"/>
                  </a:cubicBezTo>
                  <a:close/>
                  <a:moveTo>
                    <a:pt x="4771" y="8605"/>
                  </a:moveTo>
                  <a:cubicBezTo>
                    <a:pt x="4601" y="8605"/>
                    <a:pt x="4487" y="8747"/>
                    <a:pt x="4487" y="8918"/>
                  </a:cubicBezTo>
                  <a:cubicBezTo>
                    <a:pt x="4487" y="9073"/>
                    <a:pt x="4606" y="9205"/>
                    <a:pt x="4756" y="9205"/>
                  </a:cubicBezTo>
                  <a:cubicBezTo>
                    <a:pt x="4770" y="9205"/>
                    <a:pt x="4785" y="9204"/>
                    <a:pt x="4799" y="9202"/>
                  </a:cubicBezTo>
                  <a:cubicBezTo>
                    <a:pt x="4817" y="9204"/>
                    <a:pt x="4833" y="9205"/>
                    <a:pt x="4850" y="9205"/>
                  </a:cubicBezTo>
                  <a:cubicBezTo>
                    <a:pt x="5022" y="9205"/>
                    <a:pt x="5138" y="9073"/>
                    <a:pt x="5112" y="8918"/>
                  </a:cubicBezTo>
                  <a:cubicBezTo>
                    <a:pt x="5112" y="8747"/>
                    <a:pt x="4970" y="8605"/>
                    <a:pt x="4771" y="8605"/>
                  </a:cubicBezTo>
                  <a:close/>
                  <a:moveTo>
                    <a:pt x="20703" y="8974"/>
                  </a:moveTo>
                  <a:cubicBezTo>
                    <a:pt x="20561" y="8974"/>
                    <a:pt x="20447" y="9116"/>
                    <a:pt x="20476" y="9202"/>
                  </a:cubicBezTo>
                  <a:lnTo>
                    <a:pt x="20504" y="9202"/>
                  </a:lnTo>
                  <a:cubicBezTo>
                    <a:pt x="20504" y="9315"/>
                    <a:pt x="20618" y="9400"/>
                    <a:pt x="20731" y="9400"/>
                  </a:cubicBezTo>
                  <a:cubicBezTo>
                    <a:pt x="20816" y="9372"/>
                    <a:pt x="20902" y="9315"/>
                    <a:pt x="20902" y="9202"/>
                  </a:cubicBezTo>
                  <a:cubicBezTo>
                    <a:pt x="20902" y="9088"/>
                    <a:pt x="20816" y="8974"/>
                    <a:pt x="20703" y="8974"/>
                  </a:cubicBezTo>
                  <a:close/>
                  <a:moveTo>
                    <a:pt x="27093" y="8918"/>
                  </a:moveTo>
                  <a:lnTo>
                    <a:pt x="27093" y="8946"/>
                  </a:lnTo>
                  <a:cubicBezTo>
                    <a:pt x="26894" y="8946"/>
                    <a:pt x="26752" y="9145"/>
                    <a:pt x="26752" y="9315"/>
                  </a:cubicBezTo>
                  <a:cubicBezTo>
                    <a:pt x="26752" y="9497"/>
                    <a:pt x="26871" y="9631"/>
                    <a:pt x="27021" y="9631"/>
                  </a:cubicBezTo>
                  <a:cubicBezTo>
                    <a:pt x="27035" y="9631"/>
                    <a:pt x="27050" y="9630"/>
                    <a:pt x="27064" y="9628"/>
                  </a:cubicBezTo>
                  <a:cubicBezTo>
                    <a:pt x="27263" y="9628"/>
                    <a:pt x="27405" y="9457"/>
                    <a:pt x="27405" y="9258"/>
                  </a:cubicBezTo>
                  <a:cubicBezTo>
                    <a:pt x="27405" y="9088"/>
                    <a:pt x="27263" y="8946"/>
                    <a:pt x="27093" y="8918"/>
                  </a:cubicBezTo>
                  <a:close/>
                  <a:moveTo>
                    <a:pt x="7980" y="9230"/>
                  </a:moveTo>
                  <a:cubicBezTo>
                    <a:pt x="7810" y="9230"/>
                    <a:pt x="7668" y="9372"/>
                    <a:pt x="7668" y="9542"/>
                  </a:cubicBezTo>
                  <a:cubicBezTo>
                    <a:pt x="7668" y="9684"/>
                    <a:pt x="7781" y="9798"/>
                    <a:pt x="7923" y="9826"/>
                  </a:cubicBezTo>
                  <a:cubicBezTo>
                    <a:pt x="7938" y="9829"/>
                    <a:pt x="7953" y="9831"/>
                    <a:pt x="7968" y="9831"/>
                  </a:cubicBezTo>
                  <a:cubicBezTo>
                    <a:pt x="8099" y="9831"/>
                    <a:pt x="8236" y="9724"/>
                    <a:pt x="8236" y="9571"/>
                  </a:cubicBezTo>
                  <a:cubicBezTo>
                    <a:pt x="8264" y="9400"/>
                    <a:pt x="8122" y="9258"/>
                    <a:pt x="7980" y="9230"/>
                  </a:cubicBezTo>
                  <a:close/>
                  <a:moveTo>
                    <a:pt x="10067" y="9333"/>
                  </a:moveTo>
                  <a:cubicBezTo>
                    <a:pt x="9961" y="9333"/>
                    <a:pt x="9863" y="9370"/>
                    <a:pt x="9798" y="9457"/>
                  </a:cubicBezTo>
                  <a:cubicBezTo>
                    <a:pt x="9684" y="9542"/>
                    <a:pt x="9627" y="9684"/>
                    <a:pt x="9713" y="9798"/>
                  </a:cubicBezTo>
                  <a:cubicBezTo>
                    <a:pt x="9766" y="9887"/>
                    <a:pt x="9863" y="9931"/>
                    <a:pt x="9964" y="9931"/>
                  </a:cubicBezTo>
                  <a:cubicBezTo>
                    <a:pt x="10024" y="9931"/>
                    <a:pt x="10085" y="9915"/>
                    <a:pt x="10138" y="9883"/>
                  </a:cubicBezTo>
                  <a:cubicBezTo>
                    <a:pt x="10280" y="9741"/>
                    <a:pt x="10366" y="9571"/>
                    <a:pt x="10337" y="9400"/>
                  </a:cubicBezTo>
                  <a:cubicBezTo>
                    <a:pt x="10337" y="9400"/>
                    <a:pt x="10280" y="9372"/>
                    <a:pt x="10167" y="9344"/>
                  </a:cubicBezTo>
                  <a:cubicBezTo>
                    <a:pt x="10133" y="9337"/>
                    <a:pt x="10100" y="9333"/>
                    <a:pt x="10067" y="9333"/>
                  </a:cubicBezTo>
                  <a:close/>
                  <a:moveTo>
                    <a:pt x="3263" y="9538"/>
                  </a:moveTo>
                  <a:cubicBezTo>
                    <a:pt x="3096" y="9538"/>
                    <a:pt x="2976" y="9645"/>
                    <a:pt x="2925" y="9798"/>
                  </a:cubicBezTo>
                  <a:cubicBezTo>
                    <a:pt x="2897" y="9940"/>
                    <a:pt x="3010" y="10082"/>
                    <a:pt x="3152" y="10110"/>
                  </a:cubicBezTo>
                  <a:cubicBezTo>
                    <a:pt x="3167" y="10113"/>
                    <a:pt x="3182" y="10114"/>
                    <a:pt x="3196" y="10114"/>
                  </a:cubicBezTo>
                  <a:cubicBezTo>
                    <a:pt x="3379" y="10114"/>
                    <a:pt x="3550" y="9952"/>
                    <a:pt x="3550" y="9741"/>
                  </a:cubicBezTo>
                  <a:cubicBezTo>
                    <a:pt x="3550" y="9628"/>
                    <a:pt x="3465" y="9542"/>
                    <a:pt x="3323" y="9542"/>
                  </a:cubicBezTo>
                  <a:cubicBezTo>
                    <a:pt x="3302" y="9540"/>
                    <a:pt x="3282" y="9538"/>
                    <a:pt x="3263" y="9538"/>
                  </a:cubicBezTo>
                  <a:close/>
                  <a:moveTo>
                    <a:pt x="24111" y="9656"/>
                  </a:moveTo>
                  <a:lnTo>
                    <a:pt x="24111" y="9684"/>
                  </a:lnTo>
                  <a:cubicBezTo>
                    <a:pt x="24089" y="9681"/>
                    <a:pt x="24068" y="9679"/>
                    <a:pt x="24047" y="9679"/>
                  </a:cubicBezTo>
                  <a:cubicBezTo>
                    <a:pt x="23906" y="9679"/>
                    <a:pt x="23795" y="9763"/>
                    <a:pt x="23770" y="9912"/>
                  </a:cubicBezTo>
                  <a:cubicBezTo>
                    <a:pt x="23713" y="10054"/>
                    <a:pt x="23827" y="10224"/>
                    <a:pt x="23997" y="10252"/>
                  </a:cubicBezTo>
                  <a:cubicBezTo>
                    <a:pt x="24015" y="10256"/>
                    <a:pt x="24034" y="10258"/>
                    <a:pt x="24052" y="10258"/>
                  </a:cubicBezTo>
                  <a:cubicBezTo>
                    <a:pt x="24180" y="10258"/>
                    <a:pt x="24313" y="10174"/>
                    <a:pt x="24338" y="10025"/>
                  </a:cubicBezTo>
                  <a:cubicBezTo>
                    <a:pt x="24395" y="9855"/>
                    <a:pt x="24281" y="9684"/>
                    <a:pt x="24111" y="9656"/>
                  </a:cubicBezTo>
                  <a:close/>
                  <a:moveTo>
                    <a:pt x="21579" y="9879"/>
                  </a:moveTo>
                  <a:cubicBezTo>
                    <a:pt x="21562" y="9879"/>
                    <a:pt x="21544" y="9880"/>
                    <a:pt x="21526" y="9883"/>
                  </a:cubicBezTo>
                  <a:cubicBezTo>
                    <a:pt x="21384" y="9883"/>
                    <a:pt x="21271" y="10025"/>
                    <a:pt x="21271" y="10167"/>
                  </a:cubicBezTo>
                  <a:cubicBezTo>
                    <a:pt x="21297" y="10323"/>
                    <a:pt x="21441" y="10455"/>
                    <a:pt x="21596" y="10455"/>
                  </a:cubicBezTo>
                  <a:cubicBezTo>
                    <a:pt x="21611" y="10455"/>
                    <a:pt x="21625" y="10454"/>
                    <a:pt x="21640" y="10451"/>
                  </a:cubicBezTo>
                  <a:cubicBezTo>
                    <a:pt x="21754" y="10394"/>
                    <a:pt x="21867" y="10252"/>
                    <a:pt x="21867" y="10110"/>
                  </a:cubicBezTo>
                  <a:cubicBezTo>
                    <a:pt x="21842" y="9983"/>
                    <a:pt x="21725" y="9879"/>
                    <a:pt x="21579" y="9879"/>
                  </a:cubicBezTo>
                  <a:close/>
                  <a:moveTo>
                    <a:pt x="25900" y="9968"/>
                  </a:moveTo>
                  <a:cubicBezTo>
                    <a:pt x="25730" y="9968"/>
                    <a:pt x="25644" y="10110"/>
                    <a:pt x="25673" y="10281"/>
                  </a:cubicBezTo>
                  <a:lnTo>
                    <a:pt x="25673" y="10252"/>
                  </a:lnTo>
                  <a:cubicBezTo>
                    <a:pt x="25673" y="10394"/>
                    <a:pt x="25758" y="10480"/>
                    <a:pt x="25900" y="10480"/>
                  </a:cubicBezTo>
                  <a:cubicBezTo>
                    <a:pt x="26042" y="10480"/>
                    <a:pt x="26155" y="10366"/>
                    <a:pt x="26155" y="10224"/>
                  </a:cubicBezTo>
                  <a:cubicBezTo>
                    <a:pt x="26155" y="10082"/>
                    <a:pt x="26042" y="9968"/>
                    <a:pt x="25900" y="9968"/>
                  </a:cubicBezTo>
                  <a:close/>
                  <a:moveTo>
                    <a:pt x="8889" y="10451"/>
                  </a:moveTo>
                  <a:cubicBezTo>
                    <a:pt x="8747" y="10451"/>
                    <a:pt x="8633" y="10565"/>
                    <a:pt x="8633" y="10707"/>
                  </a:cubicBezTo>
                  <a:cubicBezTo>
                    <a:pt x="8662" y="10849"/>
                    <a:pt x="8747" y="10934"/>
                    <a:pt x="8861" y="10934"/>
                  </a:cubicBezTo>
                  <a:cubicBezTo>
                    <a:pt x="9031" y="10934"/>
                    <a:pt x="9145" y="10820"/>
                    <a:pt x="9116" y="10678"/>
                  </a:cubicBezTo>
                  <a:cubicBezTo>
                    <a:pt x="9116" y="10565"/>
                    <a:pt x="9059" y="10451"/>
                    <a:pt x="8917" y="10451"/>
                  </a:cubicBezTo>
                  <a:close/>
                  <a:moveTo>
                    <a:pt x="19411" y="10301"/>
                  </a:moveTo>
                  <a:cubicBezTo>
                    <a:pt x="19261" y="10301"/>
                    <a:pt x="19111" y="10394"/>
                    <a:pt x="19084" y="10593"/>
                  </a:cubicBezTo>
                  <a:cubicBezTo>
                    <a:pt x="19084" y="10792"/>
                    <a:pt x="19226" y="10934"/>
                    <a:pt x="19425" y="10962"/>
                  </a:cubicBezTo>
                  <a:cubicBezTo>
                    <a:pt x="19595" y="10962"/>
                    <a:pt x="19737" y="10820"/>
                    <a:pt x="19737" y="10650"/>
                  </a:cubicBezTo>
                  <a:cubicBezTo>
                    <a:pt x="19752" y="10423"/>
                    <a:pt x="19582" y="10301"/>
                    <a:pt x="19411" y="10301"/>
                  </a:cubicBezTo>
                  <a:close/>
                  <a:moveTo>
                    <a:pt x="6106" y="10508"/>
                  </a:moveTo>
                  <a:cubicBezTo>
                    <a:pt x="5935" y="10536"/>
                    <a:pt x="5793" y="10678"/>
                    <a:pt x="5793" y="10877"/>
                  </a:cubicBezTo>
                  <a:cubicBezTo>
                    <a:pt x="5819" y="11059"/>
                    <a:pt x="5940" y="11193"/>
                    <a:pt x="6113" y="11193"/>
                  </a:cubicBezTo>
                  <a:cubicBezTo>
                    <a:pt x="6129" y="11193"/>
                    <a:pt x="6146" y="11192"/>
                    <a:pt x="6163" y="11190"/>
                  </a:cubicBezTo>
                  <a:cubicBezTo>
                    <a:pt x="6503" y="11076"/>
                    <a:pt x="6475" y="10593"/>
                    <a:pt x="6106" y="10508"/>
                  </a:cubicBezTo>
                  <a:close/>
                  <a:moveTo>
                    <a:pt x="22833" y="10991"/>
                  </a:moveTo>
                  <a:cubicBezTo>
                    <a:pt x="22662" y="10991"/>
                    <a:pt x="22577" y="11104"/>
                    <a:pt x="22577" y="11246"/>
                  </a:cubicBezTo>
                  <a:lnTo>
                    <a:pt x="22549" y="11246"/>
                  </a:lnTo>
                  <a:cubicBezTo>
                    <a:pt x="22522" y="11410"/>
                    <a:pt x="22670" y="11488"/>
                    <a:pt x="22824" y="11488"/>
                  </a:cubicBezTo>
                  <a:cubicBezTo>
                    <a:pt x="22990" y="11488"/>
                    <a:pt x="23161" y="11395"/>
                    <a:pt x="23117" y="11218"/>
                  </a:cubicBezTo>
                  <a:cubicBezTo>
                    <a:pt x="23088" y="11076"/>
                    <a:pt x="22975" y="10991"/>
                    <a:pt x="22833" y="10991"/>
                  </a:cubicBezTo>
                  <a:close/>
                  <a:moveTo>
                    <a:pt x="2276" y="11270"/>
                  </a:moveTo>
                  <a:cubicBezTo>
                    <a:pt x="2125" y="11270"/>
                    <a:pt x="1985" y="11378"/>
                    <a:pt x="1960" y="11530"/>
                  </a:cubicBezTo>
                  <a:cubicBezTo>
                    <a:pt x="1960" y="11701"/>
                    <a:pt x="2073" y="11871"/>
                    <a:pt x="2244" y="11900"/>
                  </a:cubicBezTo>
                  <a:cubicBezTo>
                    <a:pt x="2442" y="11871"/>
                    <a:pt x="2556" y="11729"/>
                    <a:pt x="2556" y="11559"/>
                  </a:cubicBezTo>
                  <a:cubicBezTo>
                    <a:pt x="2556" y="11417"/>
                    <a:pt x="2471" y="11303"/>
                    <a:pt x="2329" y="11275"/>
                  </a:cubicBezTo>
                  <a:cubicBezTo>
                    <a:pt x="2311" y="11272"/>
                    <a:pt x="2294" y="11270"/>
                    <a:pt x="2276" y="11270"/>
                  </a:cubicBezTo>
                  <a:close/>
                  <a:moveTo>
                    <a:pt x="3834" y="11275"/>
                  </a:moveTo>
                  <a:lnTo>
                    <a:pt x="3834" y="11303"/>
                  </a:lnTo>
                  <a:cubicBezTo>
                    <a:pt x="3664" y="11303"/>
                    <a:pt x="3522" y="11474"/>
                    <a:pt x="3578" y="11672"/>
                  </a:cubicBezTo>
                  <a:cubicBezTo>
                    <a:pt x="3607" y="11786"/>
                    <a:pt x="3720" y="11900"/>
                    <a:pt x="3891" y="11900"/>
                  </a:cubicBezTo>
                  <a:cubicBezTo>
                    <a:pt x="4061" y="11871"/>
                    <a:pt x="4175" y="11729"/>
                    <a:pt x="4146" y="11559"/>
                  </a:cubicBezTo>
                  <a:cubicBezTo>
                    <a:pt x="4146" y="11388"/>
                    <a:pt x="4004" y="11275"/>
                    <a:pt x="3834" y="11275"/>
                  </a:cubicBezTo>
                  <a:close/>
                  <a:moveTo>
                    <a:pt x="27462" y="11360"/>
                  </a:moveTo>
                  <a:cubicBezTo>
                    <a:pt x="27291" y="11360"/>
                    <a:pt x="27121" y="11502"/>
                    <a:pt x="27121" y="11672"/>
                  </a:cubicBezTo>
                  <a:cubicBezTo>
                    <a:pt x="27121" y="11843"/>
                    <a:pt x="27235" y="11985"/>
                    <a:pt x="27377" y="12042"/>
                  </a:cubicBezTo>
                  <a:cubicBezTo>
                    <a:pt x="27391" y="12044"/>
                    <a:pt x="27406" y="12045"/>
                    <a:pt x="27420" y="12045"/>
                  </a:cubicBezTo>
                  <a:cubicBezTo>
                    <a:pt x="27600" y="12045"/>
                    <a:pt x="27746" y="11887"/>
                    <a:pt x="27746" y="11729"/>
                  </a:cubicBezTo>
                  <a:cubicBezTo>
                    <a:pt x="27746" y="11559"/>
                    <a:pt x="27632" y="11417"/>
                    <a:pt x="27462" y="11360"/>
                  </a:cubicBezTo>
                  <a:close/>
                  <a:moveTo>
                    <a:pt x="24906" y="11587"/>
                  </a:moveTo>
                  <a:lnTo>
                    <a:pt x="24906" y="11616"/>
                  </a:lnTo>
                  <a:cubicBezTo>
                    <a:pt x="24736" y="11616"/>
                    <a:pt x="24594" y="11729"/>
                    <a:pt x="24594" y="11900"/>
                  </a:cubicBezTo>
                  <a:cubicBezTo>
                    <a:pt x="24594" y="12070"/>
                    <a:pt x="24707" y="12184"/>
                    <a:pt x="24849" y="12184"/>
                  </a:cubicBezTo>
                  <a:cubicBezTo>
                    <a:pt x="24867" y="12186"/>
                    <a:pt x="24884" y="12188"/>
                    <a:pt x="24901" y="12188"/>
                  </a:cubicBezTo>
                  <a:cubicBezTo>
                    <a:pt x="25048" y="12188"/>
                    <a:pt x="25164" y="12081"/>
                    <a:pt x="25190" y="11928"/>
                  </a:cubicBezTo>
                  <a:cubicBezTo>
                    <a:pt x="25218" y="11758"/>
                    <a:pt x="25076" y="11587"/>
                    <a:pt x="24906" y="11587"/>
                  </a:cubicBezTo>
                  <a:close/>
                  <a:moveTo>
                    <a:pt x="20958" y="11644"/>
                  </a:moveTo>
                  <a:cubicBezTo>
                    <a:pt x="20788" y="11672"/>
                    <a:pt x="20646" y="11786"/>
                    <a:pt x="20646" y="11956"/>
                  </a:cubicBezTo>
                  <a:cubicBezTo>
                    <a:pt x="20674" y="12098"/>
                    <a:pt x="20788" y="12212"/>
                    <a:pt x="20930" y="12212"/>
                  </a:cubicBezTo>
                  <a:cubicBezTo>
                    <a:pt x="21072" y="12184"/>
                    <a:pt x="21186" y="12070"/>
                    <a:pt x="21186" y="11928"/>
                  </a:cubicBezTo>
                  <a:cubicBezTo>
                    <a:pt x="21186" y="11786"/>
                    <a:pt x="21072" y="11701"/>
                    <a:pt x="20958" y="11672"/>
                  </a:cubicBezTo>
                  <a:lnTo>
                    <a:pt x="20958" y="11644"/>
                  </a:lnTo>
                  <a:close/>
                  <a:moveTo>
                    <a:pt x="7805" y="11725"/>
                  </a:moveTo>
                  <a:cubicBezTo>
                    <a:pt x="7788" y="11725"/>
                    <a:pt x="7770" y="11726"/>
                    <a:pt x="7753" y="11729"/>
                  </a:cubicBezTo>
                  <a:cubicBezTo>
                    <a:pt x="7327" y="11729"/>
                    <a:pt x="7327" y="12354"/>
                    <a:pt x="7753" y="12354"/>
                  </a:cubicBezTo>
                  <a:cubicBezTo>
                    <a:pt x="7923" y="12354"/>
                    <a:pt x="8094" y="12212"/>
                    <a:pt x="8094" y="12013"/>
                  </a:cubicBezTo>
                  <a:cubicBezTo>
                    <a:pt x="8094" y="11835"/>
                    <a:pt x="7956" y="11725"/>
                    <a:pt x="7805" y="11725"/>
                  </a:cubicBezTo>
                  <a:close/>
                  <a:moveTo>
                    <a:pt x="9679" y="12037"/>
                  </a:moveTo>
                  <a:cubicBezTo>
                    <a:pt x="9662" y="12037"/>
                    <a:pt x="9645" y="12039"/>
                    <a:pt x="9627" y="12042"/>
                  </a:cubicBezTo>
                  <a:cubicBezTo>
                    <a:pt x="9485" y="12070"/>
                    <a:pt x="9372" y="12184"/>
                    <a:pt x="9400" y="12326"/>
                  </a:cubicBezTo>
                  <a:cubicBezTo>
                    <a:pt x="9400" y="12504"/>
                    <a:pt x="9538" y="12614"/>
                    <a:pt x="9689" y="12614"/>
                  </a:cubicBezTo>
                  <a:cubicBezTo>
                    <a:pt x="9706" y="12614"/>
                    <a:pt x="9724" y="12612"/>
                    <a:pt x="9741" y="12610"/>
                  </a:cubicBezTo>
                  <a:cubicBezTo>
                    <a:pt x="9883" y="12581"/>
                    <a:pt x="9996" y="12439"/>
                    <a:pt x="9968" y="12297"/>
                  </a:cubicBezTo>
                  <a:lnTo>
                    <a:pt x="9968" y="12297"/>
                  </a:lnTo>
                  <a:lnTo>
                    <a:pt x="9968" y="12326"/>
                  </a:lnTo>
                  <a:cubicBezTo>
                    <a:pt x="9968" y="12147"/>
                    <a:pt x="9831" y="12037"/>
                    <a:pt x="9679" y="12037"/>
                  </a:cubicBezTo>
                  <a:close/>
                  <a:moveTo>
                    <a:pt x="5424" y="12297"/>
                  </a:moveTo>
                  <a:cubicBezTo>
                    <a:pt x="5169" y="12297"/>
                    <a:pt x="5027" y="12581"/>
                    <a:pt x="5197" y="12780"/>
                  </a:cubicBezTo>
                  <a:cubicBezTo>
                    <a:pt x="5253" y="12836"/>
                    <a:pt x="5324" y="12861"/>
                    <a:pt x="5394" y="12861"/>
                  </a:cubicBezTo>
                  <a:cubicBezTo>
                    <a:pt x="5538" y="12861"/>
                    <a:pt x="5680" y="12753"/>
                    <a:pt x="5680" y="12581"/>
                  </a:cubicBezTo>
                  <a:cubicBezTo>
                    <a:pt x="5651" y="12439"/>
                    <a:pt x="5538" y="12326"/>
                    <a:pt x="5424" y="12326"/>
                  </a:cubicBezTo>
                  <a:lnTo>
                    <a:pt x="5424" y="12297"/>
                  </a:lnTo>
                  <a:close/>
                  <a:moveTo>
                    <a:pt x="18495" y="12719"/>
                  </a:moveTo>
                  <a:cubicBezTo>
                    <a:pt x="18324" y="12719"/>
                    <a:pt x="18204" y="12851"/>
                    <a:pt x="18176" y="13030"/>
                  </a:cubicBezTo>
                  <a:lnTo>
                    <a:pt x="18176" y="13030"/>
                  </a:lnTo>
                  <a:cubicBezTo>
                    <a:pt x="18176" y="13023"/>
                    <a:pt x="18175" y="13015"/>
                    <a:pt x="18175" y="13007"/>
                  </a:cubicBezTo>
                  <a:lnTo>
                    <a:pt x="18175" y="13036"/>
                  </a:lnTo>
                  <a:cubicBezTo>
                    <a:pt x="18176" y="13034"/>
                    <a:pt x="18176" y="13032"/>
                    <a:pt x="18176" y="13030"/>
                  </a:cubicBezTo>
                  <a:lnTo>
                    <a:pt x="18176" y="13030"/>
                  </a:lnTo>
                  <a:cubicBezTo>
                    <a:pt x="18189" y="13219"/>
                    <a:pt x="18354" y="13376"/>
                    <a:pt x="18545" y="13376"/>
                  </a:cubicBezTo>
                  <a:cubicBezTo>
                    <a:pt x="18971" y="13376"/>
                    <a:pt x="18971" y="12723"/>
                    <a:pt x="18545" y="12723"/>
                  </a:cubicBezTo>
                  <a:cubicBezTo>
                    <a:pt x="18528" y="12721"/>
                    <a:pt x="18511" y="12719"/>
                    <a:pt x="18495" y="12719"/>
                  </a:cubicBezTo>
                  <a:close/>
                  <a:moveTo>
                    <a:pt x="26184" y="12780"/>
                  </a:moveTo>
                  <a:cubicBezTo>
                    <a:pt x="25985" y="12780"/>
                    <a:pt x="25843" y="12950"/>
                    <a:pt x="25843" y="13149"/>
                  </a:cubicBezTo>
                  <a:cubicBezTo>
                    <a:pt x="25869" y="13279"/>
                    <a:pt x="25990" y="13408"/>
                    <a:pt x="26140" y="13408"/>
                  </a:cubicBezTo>
                  <a:cubicBezTo>
                    <a:pt x="26154" y="13408"/>
                    <a:pt x="26169" y="13407"/>
                    <a:pt x="26184" y="13405"/>
                  </a:cubicBezTo>
                  <a:cubicBezTo>
                    <a:pt x="26354" y="13376"/>
                    <a:pt x="26468" y="13206"/>
                    <a:pt x="26468" y="13064"/>
                  </a:cubicBezTo>
                  <a:cubicBezTo>
                    <a:pt x="26439" y="12922"/>
                    <a:pt x="26326" y="12808"/>
                    <a:pt x="26184" y="12780"/>
                  </a:cubicBezTo>
                  <a:close/>
                  <a:moveTo>
                    <a:pt x="22151" y="13064"/>
                  </a:moveTo>
                  <a:cubicBezTo>
                    <a:pt x="21782" y="13121"/>
                    <a:pt x="21810" y="13689"/>
                    <a:pt x="22180" y="13717"/>
                  </a:cubicBezTo>
                  <a:cubicBezTo>
                    <a:pt x="22350" y="13689"/>
                    <a:pt x="22492" y="13518"/>
                    <a:pt x="22492" y="13348"/>
                  </a:cubicBezTo>
                  <a:cubicBezTo>
                    <a:pt x="22464" y="13177"/>
                    <a:pt x="22322" y="13064"/>
                    <a:pt x="22151" y="13064"/>
                  </a:cubicBezTo>
                  <a:close/>
                  <a:moveTo>
                    <a:pt x="2108" y="13399"/>
                  </a:moveTo>
                  <a:cubicBezTo>
                    <a:pt x="2088" y="13399"/>
                    <a:pt x="2066" y="13401"/>
                    <a:pt x="2045" y="13405"/>
                  </a:cubicBezTo>
                  <a:cubicBezTo>
                    <a:pt x="1903" y="13433"/>
                    <a:pt x="1818" y="13547"/>
                    <a:pt x="1818" y="13689"/>
                  </a:cubicBezTo>
                  <a:cubicBezTo>
                    <a:pt x="1846" y="13859"/>
                    <a:pt x="1988" y="13973"/>
                    <a:pt x="2130" y="14001"/>
                  </a:cubicBezTo>
                  <a:cubicBezTo>
                    <a:pt x="2300" y="13944"/>
                    <a:pt x="2414" y="13802"/>
                    <a:pt x="2414" y="13632"/>
                  </a:cubicBezTo>
                  <a:cubicBezTo>
                    <a:pt x="2364" y="13483"/>
                    <a:pt x="2250" y="13399"/>
                    <a:pt x="2108" y="13399"/>
                  </a:cubicBezTo>
                  <a:close/>
                  <a:moveTo>
                    <a:pt x="24010" y="13515"/>
                  </a:moveTo>
                  <a:cubicBezTo>
                    <a:pt x="23860" y="13515"/>
                    <a:pt x="23739" y="13647"/>
                    <a:pt x="23713" y="13802"/>
                  </a:cubicBezTo>
                  <a:cubicBezTo>
                    <a:pt x="23742" y="13944"/>
                    <a:pt x="23855" y="14058"/>
                    <a:pt x="23997" y="14058"/>
                  </a:cubicBezTo>
                  <a:cubicBezTo>
                    <a:pt x="24012" y="14061"/>
                    <a:pt x="24027" y="14062"/>
                    <a:pt x="24041" y="14062"/>
                  </a:cubicBezTo>
                  <a:cubicBezTo>
                    <a:pt x="24167" y="14062"/>
                    <a:pt x="24281" y="13958"/>
                    <a:pt x="24281" y="13831"/>
                  </a:cubicBezTo>
                  <a:cubicBezTo>
                    <a:pt x="24310" y="13660"/>
                    <a:pt x="24196" y="13547"/>
                    <a:pt x="24054" y="13518"/>
                  </a:cubicBezTo>
                  <a:cubicBezTo>
                    <a:pt x="24039" y="13516"/>
                    <a:pt x="24025" y="13515"/>
                    <a:pt x="24010" y="13515"/>
                  </a:cubicBezTo>
                  <a:close/>
                  <a:moveTo>
                    <a:pt x="7312" y="13712"/>
                  </a:moveTo>
                  <a:cubicBezTo>
                    <a:pt x="7201" y="13712"/>
                    <a:pt x="7087" y="13791"/>
                    <a:pt x="7071" y="13944"/>
                  </a:cubicBezTo>
                  <a:cubicBezTo>
                    <a:pt x="7071" y="14046"/>
                    <a:pt x="7140" y="14147"/>
                    <a:pt x="7256" y="14147"/>
                  </a:cubicBezTo>
                  <a:cubicBezTo>
                    <a:pt x="7269" y="14147"/>
                    <a:pt x="7284" y="14146"/>
                    <a:pt x="7299" y="14143"/>
                  </a:cubicBezTo>
                  <a:cubicBezTo>
                    <a:pt x="7311" y="14146"/>
                    <a:pt x="7323" y="14147"/>
                    <a:pt x="7335" y="14147"/>
                  </a:cubicBezTo>
                  <a:cubicBezTo>
                    <a:pt x="7459" y="14147"/>
                    <a:pt x="7552" y="14017"/>
                    <a:pt x="7526" y="13887"/>
                  </a:cubicBezTo>
                  <a:cubicBezTo>
                    <a:pt x="7500" y="13770"/>
                    <a:pt x="7407" y="13712"/>
                    <a:pt x="7312" y="13712"/>
                  </a:cubicBezTo>
                  <a:close/>
                  <a:moveTo>
                    <a:pt x="20050" y="13547"/>
                  </a:moveTo>
                  <a:cubicBezTo>
                    <a:pt x="19879" y="13575"/>
                    <a:pt x="19766" y="13689"/>
                    <a:pt x="19766" y="13859"/>
                  </a:cubicBezTo>
                  <a:cubicBezTo>
                    <a:pt x="19766" y="14029"/>
                    <a:pt x="19908" y="14171"/>
                    <a:pt x="20078" y="14171"/>
                  </a:cubicBezTo>
                  <a:cubicBezTo>
                    <a:pt x="20249" y="14143"/>
                    <a:pt x="20362" y="14001"/>
                    <a:pt x="20362" y="13859"/>
                  </a:cubicBezTo>
                  <a:cubicBezTo>
                    <a:pt x="20362" y="13689"/>
                    <a:pt x="20220" y="13547"/>
                    <a:pt x="20050" y="13547"/>
                  </a:cubicBezTo>
                  <a:close/>
                  <a:moveTo>
                    <a:pt x="10138" y="13745"/>
                  </a:moveTo>
                  <a:cubicBezTo>
                    <a:pt x="9968" y="13774"/>
                    <a:pt x="9826" y="13887"/>
                    <a:pt x="9826" y="14058"/>
                  </a:cubicBezTo>
                  <a:cubicBezTo>
                    <a:pt x="9826" y="14228"/>
                    <a:pt x="9940" y="14342"/>
                    <a:pt x="10110" y="14370"/>
                  </a:cubicBezTo>
                  <a:cubicBezTo>
                    <a:pt x="10280" y="14370"/>
                    <a:pt x="10422" y="14257"/>
                    <a:pt x="10422" y="14086"/>
                  </a:cubicBezTo>
                  <a:cubicBezTo>
                    <a:pt x="10422" y="13916"/>
                    <a:pt x="10309" y="13774"/>
                    <a:pt x="10138" y="13745"/>
                  </a:cubicBezTo>
                  <a:close/>
                  <a:moveTo>
                    <a:pt x="4516" y="13887"/>
                  </a:moveTo>
                  <a:lnTo>
                    <a:pt x="4516" y="13916"/>
                  </a:lnTo>
                  <a:cubicBezTo>
                    <a:pt x="4374" y="13916"/>
                    <a:pt x="4260" y="14029"/>
                    <a:pt x="4260" y="14171"/>
                  </a:cubicBezTo>
                  <a:cubicBezTo>
                    <a:pt x="4232" y="14342"/>
                    <a:pt x="4374" y="14484"/>
                    <a:pt x="4544" y="14484"/>
                  </a:cubicBezTo>
                  <a:cubicBezTo>
                    <a:pt x="4714" y="14484"/>
                    <a:pt x="4828" y="14342"/>
                    <a:pt x="4828" y="14200"/>
                  </a:cubicBezTo>
                  <a:cubicBezTo>
                    <a:pt x="4828" y="14029"/>
                    <a:pt x="4686" y="13887"/>
                    <a:pt x="4516" y="13887"/>
                  </a:cubicBezTo>
                  <a:close/>
                  <a:moveTo>
                    <a:pt x="27291" y="13802"/>
                  </a:moveTo>
                  <a:cubicBezTo>
                    <a:pt x="27093" y="13831"/>
                    <a:pt x="26951" y="14001"/>
                    <a:pt x="26979" y="14200"/>
                  </a:cubicBezTo>
                  <a:cubicBezTo>
                    <a:pt x="26951" y="14370"/>
                    <a:pt x="27093" y="14512"/>
                    <a:pt x="27291" y="14512"/>
                  </a:cubicBezTo>
                  <a:cubicBezTo>
                    <a:pt x="27632" y="14427"/>
                    <a:pt x="27632" y="13916"/>
                    <a:pt x="27291" y="13802"/>
                  </a:cubicBezTo>
                  <a:close/>
                  <a:moveTo>
                    <a:pt x="8662" y="14228"/>
                  </a:moveTo>
                  <a:cubicBezTo>
                    <a:pt x="8520" y="14228"/>
                    <a:pt x="8406" y="14342"/>
                    <a:pt x="8406" y="14484"/>
                  </a:cubicBezTo>
                  <a:cubicBezTo>
                    <a:pt x="8435" y="14626"/>
                    <a:pt x="8548" y="14739"/>
                    <a:pt x="8690" y="14739"/>
                  </a:cubicBezTo>
                  <a:cubicBezTo>
                    <a:pt x="8804" y="14711"/>
                    <a:pt x="8889" y="14626"/>
                    <a:pt x="8889" y="14512"/>
                  </a:cubicBezTo>
                  <a:lnTo>
                    <a:pt x="8917" y="14512"/>
                  </a:lnTo>
                  <a:cubicBezTo>
                    <a:pt x="8917" y="14370"/>
                    <a:pt x="8804" y="14228"/>
                    <a:pt x="8662" y="14228"/>
                  </a:cubicBezTo>
                  <a:close/>
                  <a:moveTo>
                    <a:pt x="21640" y="14967"/>
                  </a:moveTo>
                  <a:lnTo>
                    <a:pt x="21640" y="14995"/>
                  </a:lnTo>
                  <a:cubicBezTo>
                    <a:pt x="21470" y="14995"/>
                    <a:pt x="21328" y="15109"/>
                    <a:pt x="21328" y="15279"/>
                  </a:cubicBezTo>
                  <a:cubicBezTo>
                    <a:pt x="21328" y="15449"/>
                    <a:pt x="21470" y="15591"/>
                    <a:pt x="21640" y="15591"/>
                  </a:cubicBezTo>
                  <a:cubicBezTo>
                    <a:pt x="21810" y="15591"/>
                    <a:pt x="21952" y="15449"/>
                    <a:pt x="21952" y="15307"/>
                  </a:cubicBezTo>
                  <a:cubicBezTo>
                    <a:pt x="21952" y="15137"/>
                    <a:pt x="21810" y="14967"/>
                    <a:pt x="21640" y="14967"/>
                  </a:cubicBezTo>
                  <a:close/>
                  <a:moveTo>
                    <a:pt x="17835" y="14938"/>
                  </a:moveTo>
                  <a:cubicBezTo>
                    <a:pt x="17636" y="14995"/>
                    <a:pt x="17522" y="15165"/>
                    <a:pt x="17551" y="15364"/>
                  </a:cubicBezTo>
                  <a:cubicBezTo>
                    <a:pt x="17576" y="15517"/>
                    <a:pt x="17693" y="15624"/>
                    <a:pt x="17840" y="15624"/>
                  </a:cubicBezTo>
                  <a:cubicBezTo>
                    <a:pt x="17857" y="15624"/>
                    <a:pt x="17874" y="15623"/>
                    <a:pt x="17891" y="15620"/>
                  </a:cubicBezTo>
                  <a:cubicBezTo>
                    <a:pt x="18090" y="15620"/>
                    <a:pt x="18261" y="15449"/>
                    <a:pt x="18232" y="15251"/>
                  </a:cubicBezTo>
                  <a:cubicBezTo>
                    <a:pt x="18204" y="15052"/>
                    <a:pt x="18033" y="14938"/>
                    <a:pt x="17835" y="14938"/>
                  </a:cubicBezTo>
                  <a:close/>
                  <a:moveTo>
                    <a:pt x="24622" y="15393"/>
                  </a:moveTo>
                  <a:cubicBezTo>
                    <a:pt x="24480" y="15393"/>
                    <a:pt x="24366" y="15506"/>
                    <a:pt x="24310" y="15648"/>
                  </a:cubicBezTo>
                  <a:lnTo>
                    <a:pt x="24338" y="15648"/>
                  </a:lnTo>
                  <a:cubicBezTo>
                    <a:pt x="24310" y="15819"/>
                    <a:pt x="24452" y="15961"/>
                    <a:pt x="24622" y="15989"/>
                  </a:cubicBezTo>
                  <a:cubicBezTo>
                    <a:pt x="24764" y="15961"/>
                    <a:pt x="24906" y="15819"/>
                    <a:pt x="24906" y="15648"/>
                  </a:cubicBezTo>
                  <a:cubicBezTo>
                    <a:pt x="24878" y="15506"/>
                    <a:pt x="24764" y="15393"/>
                    <a:pt x="24622" y="15393"/>
                  </a:cubicBezTo>
                  <a:close/>
                  <a:moveTo>
                    <a:pt x="5277" y="15559"/>
                  </a:moveTo>
                  <a:cubicBezTo>
                    <a:pt x="5260" y="15559"/>
                    <a:pt x="5243" y="15560"/>
                    <a:pt x="5225" y="15563"/>
                  </a:cubicBezTo>
                  <a:cubicBezTo>
                    <a:pt x="5055" y="15563"/>
                    <a:pt x="4913" y="15705"/>
                    <a:pt x="4941" y="15875"/>
                  </a:cubicBezTo>
                  <a:cubicBezTo>
                    <a:pt x="4941" y="16031"/>
                    <a:pt x="5060" y="16163"/>
                    <a:pt x="5210" y="16163"/>
                  </a:cubicBezTo>
                  <a:cubicBezTo>
                    <a:pt x="5225" y="16163"/>
                    <a:pt x="5239" y="16162"/>
                    <a:pt x="5254" y="16159"/>
                  </a:cubicBezTo>
                  <a:cubicBezTo>
                    <a:pt x="5424" y="16131"/>
                    <a:pt x="5566" y="15989"/>
                    <a:pt x="5538" y="15819"/>
                  </a:cubicBezTo>
                  <a:cubicBezTo>
                    <a:pt x="5538" y="15666"/>
                    <a:pt x="5424" y="15559"/>
                    <a:pt x="5277" y="15559"/>
                  </a:cubicBezTo>
                  <a:close/>
                  <a:moveTo>
                    <a:pt x="2755" y="15563"/>
                  </a:moveTo>
                  <a:cubicBezTo>
                    <a:pt x="2613" y="15563"/>
                    <a:pt x="2528" y="15705"/>
                    <a:pt x="2556" y="15904"/>
                  </a:cubicBezTo>
                  <a:cubicBezTo>
                    <a:pt x="2556" y="16059"/>
                    <a:pt x="2698" y="16191"/>
                    <a:pt x="2853" y="16191"/>
                  </a:cubicBezTo>
                  <a:cubicBezTo>
                    <a:pt x="2867" y="16191"/>
                    <a:pt x="2882" y="16190"/>
                    <a:pt x="2897" y="16188"/>
                  </a:cubicBezTo>
                  <a:cubicBezTo>
                    <a:pt x="3039" y="16159"/>
                    <a:pt x="3152" y="16046"/>
                    <a:pt x="3152" y="15875"/>
                  </a:cubicBezTo>
                  <a:cubicBezTo>
                    <a:pt x="3124" y="15705"/>
                    <a:pt x="2954" y="15563"/>
                    <a:pt x="2755" y="15563"/>
                  </a:cubicBezTo>
                  <a:close/>
                  <a:moveTo>
                    <a:pt x="10280" y="15790"/>
                  </a:moveTo>
                  <a:cubicBezTo>
                    <a:pt x="10138" y="15790"/>
                    <a:pt x="10025" y="15932"/>
                    <a:pt x="10025" y="16074"/>
                  </a:cubicBezTo>
                  <a:cubicBezTo>
                    <a:pt x="10025" y="16201"/>
                    <a:pt x="10139" y="16306"/>
                    <a:pt x="10265" y="16306"/>
                  </a:cubicBezTo>
                  <a:cubicBezTo>
                    <a:pt x="10279" y="16306"/>
                    <a:pt x="10294" y="16304"/>
                    <a:pt x="10309" y="16301"/>
                  </a:cubicBezTo>
                  <a:cubicBezTo>
                    <a:pt x="10422" y="16301"/>
                    <a:pt x="10536" y="16188"/>
                    <a:pt x="10536" y="16074"/>
                  </a:cubicBezTo>
                  <a:cubicBezTo>
                    <a:pt x="10536" y="15904"/>
                    <a:pt x="10422" y="15790"/>
                    <a:pt x="10280" y="15790"/>
                  </a:cubicBezTo>
                  <a:close/>
                  <a:moveTo>
                    <a:pt x="19539" y="15961"/>
                  </a:moveTo>
                  <a:cubicBezTo>
                    <a:pt x="19425" y="15961"/>
                    <a:pt x="19311" y="16017"/>
                    <a:pt x="19311" y="16159"/>
                  </a:cubicBezTo>
                  <a:cubicBezTo>
                    <a:pt x="19340" y="16330"/>
                    <a:pt x="19425" y="16358"/>
                    <a:pt x="19539" y="16415"/>
                  </a:cubicBezTo>
                  <a:cubicBezTo>
                    <a:pt x="19652" y="16387"/>
                    <a:pt x="19737" y="16301"/>
                    <a:pt x="19737" y="16188"/>
                  </a:cubicBezTo>
                  <a:lnTo>
                    <a:pt x="19766" y="16188"/>
                  </a:lnTo>
                  <a:cubicBezTo>
                    <a:pt x="19766" y="16074"/>
                    <a:pt x="19681" y="15961"/>
                    <a:pt x="19539" y="15961"/>
                  </a:cubicBezTo>
                  <a:close/>
                  <a:moveTo>
                    <a:pt x="26297" y="15961"/>
                  </a:moveTo>
                  <a:cubicBezTo>
                    <a:pt x="26127" y="15961"/>
                    <a:pt x="25985" y="16103"/>
                    <a:pt x="25985" y="16273"/>
                  </a:cubicBezTo>
                  <a:cubicBezTo>
                    <a:pt x="26013" y="16415"/>
                    <a:pt x="26155" y="16557"/>
                    <a:pt x="26297" y="16557"/>
                  </a:cubicBezTo>
                  <a:cubicBezTo>
                    <a:pt x="26468" y="16557"/>
                    <a:pt x="26610" y="16415"/>
                    <a:pt x="26610" y="16245"/>
                  </a:cubicBezTo>
                  <a:cubicBezTo>
                    <a:pt x="26610" y="16074"/>
                    <a:pt x="26468" y="15961"/>
                    <a:pt x="26297" y="15961"/>
                  </a:cubicBezTo>
                  <a:close/>
                  <a:moveTo>
                    <a:pt x="7781" y="15982"/>
                  </a:moveTo>
                  <a:cubicBezTo>
                    <a:pt x="7625" y="15982"/>
                    <a:pt x="7469" y="16088"/>
                    <a:pt x="7469" y="16301"/>
                  </a:cubicBezTo>
                  <a:lnTo>
                    <a:pt x="7469" y="16273"/>
                  </a:lnTo>
                  <a:lnTo>
                    <a:pt x="7469" y="16273"/>
                  </a:lnTo>
                  <a:cubicBezTo>
                    <a:pt x="7441" y="16443"/>
                    <a:pt x="7554" y="16614"/>
                    <a:pt x="7725" y="16614"/>
                  </a:cubicBezTo>
                  <a:cubicBezTo>
                    <a:pt x="7739" y="16616"/>
                    <a:pt x="7754" y="16617"/>
                    <a:pt x="7768" y="16617"/>
                  </a:cubicBezTo>
                  <a:cubicBezTo>
                    <a:pt x="7948" y="16617"/>
                    <a:pt x="8094" y="16459"/>
                    <a:pt x="8094" y="16301"/>
                  </a:cubicBezTo>
                  <a:cubicBezTo>
                    <a:pt x="8094" y="16088"/>
                    <a:pt x="7938" y="15982"/>
                    <a:pt x="7781" y="15982"/>
                  </a:cubicBezTo>
                  <a:close/>
                  <a:moveTo>
                    <a:pt x="6630" y="16979"/>
                  </a:moveTo>
                  <a:cubicBezTo>
                    <a:pt x="6475" y="16979"/>
                    <a:pt x="6333" y="17111"/>
                    <a:pt x="6333" y="17267"/>
                  </a:cubicBezTo>
                  <a:cubicBezTo>
                    <a:pt x="6333" y="17437"/>
                    <a:pt x="6447" y="17579"/>
                    <a:pt x="6617" y="17579"/>
                  </a:cubicBezTo>
                  <a:cubicBezTo>
                    <a:pt x="6632" y="17582"/>
                    <a:pt x="6646" y="17583"/>
                    <a:pt x="6661" y="17583"/>
                  </a:cubicBezTo>
                  <a:cubicBezTo>
                    <a:pt x="6816" y="17583"/>
                    <a:pt x="6958" y="17451"/>
                    <a:pt x="6958" y="17295"/>
                  </a:cubicBezTo>
                  <a:cubicBezTo>
                    <a:pt x="6958" y="17125"/>
                    <a:pt x="6844" y="16983"/>
                    <a:pt x="6674" y="16983"/>
                  </a:cubicBezTo>
                  <a:cubicBezTo>
                    <a:pt x="6659" y="16980"/>
                    <a:pt x="6644" y="16979"/>
                    <a:pt x="6630" y="16979"/>
                  </a:cubicBezTo>
                  <a:close/>
                  <a:moveTo>
                    <a:pt x="21417" y="17234"/>
                  </a:moveTo>
                  <a:cubicBezTo>
                    <a:pt x="21266" y="17234"/>
                    <a:pt x="21126" y="17341"/>
                    <a:pt x="21100" y="17494"/>
                  </a:cubicBezTo>
                  <a:cubicBezTo>
                    <a:pt x="21070" y="17735"/>
                    <a:pt x="21248" y="17865"/>
                    <a:pt x="21426" y="17865"/>
                  </a:cubicBezTo>
                  <a:cubicBezTo>
                    <a:pt x="21583" y="17865"/>
                    <a:pt x="21740" y="17764"/>
                    <a:pt x="21754" y="17551"/>
                  </a:cubicBezTo>
                  <a:cubicBezTo>
                    <a:pt x="21754" y="17381"/>
                    <a:pt x="21640" y="17239"/>
                    <a:pt x="21470" y="17239"/>
                  </a:cubicBezTo>
                  <a:cubicBezTo>
                    <a:pt x="21452" y="17236"/>
                    <a:pt x="21434" y="17234"/>
                    <a:pt x="21417" y="17234"/>
                  </a:cubicBezTo>
                  <a:close/>
                  <a:moveTo>
                    <a:pt x="13093" y="17119"/>
                  </a:moveTo>
                  <a:cubicBezTo>
                    <a:pt x="12970" y="17119"/>
                    <a:pt x="12854" y="17197"/>
                    <a:pt x="12780" y="17295"/>
                  </a:cubicBezTo>
                  <a:cubicBezTo>
                    <a:pt x="12780" y="17324"/>
                    <a:pt x="12780" y="17352"/>
                    <a:pt x="12780" y="17381"/>
                  </a:cubicBezTo>
                  <a:cubicBezTo>
                    <a:pt x="12734" y="17655"/>
                    <a:pt x="12965" y="17875"/>
                    <a:pt x="13220" y="17875"/>
                  </a:cubicBezTo>
                  <a:cubicBezTo>
                    <a:pt x="13282" y="17875"/>
                    <a:pt x="13344" y="17862"/>
                    <a:pt x="13404" y="17835"/>
                  </a:cubicBezTo>
                  <a:cubicBezTo>
                    <a:pt x="13518" y="17778"/>
                    <a:pt x="13603" y="17636"/>
                    <a:pt x="13575" y="17494"/>
                  </a:cubicBezTo>
                  <a:cubicBezTo>
                    <a:pt x="13546" y="17295"/>
                    <a:pt x="13376" y="17125"/>
                    <a:pt x="13149" y="17125"/>
                  </a:cubicBezTo>
                  <a:cubicBezTo>
                    <a:pt x="13130" y="17121"/>
                    <a:pt x="13111" y="17119"/>
                    <a:pt x="13093" y="17119"/>
                  </a:cubicBezTo>
                  <a:close/>
                  <a:moveTo>
                    <a:pt x="15676" y="17182"/>
                  </a:moveTo>
                  <a:cubicBezTo>
                    <a:pt x="15477" y="17210"/>
                    <a:pt x="15307" y="17352"/>
                    <a:pt x="15250" y="17551"/>
                  </a:cubicBezTo>
                  <a:cubicBezTo>
                    <a:pt x="15165" y="17693"/>
                    <a:pt x="15250" y="17892"/>
                    <a:pt x="15421" y="17949"/>
                  </a:cubicBezTo>
                  <a:cubicBezTo>
                    <a:pt x="15475" y="17970"/>
                    <a:pt x="15533" y="17979"/>
                    <a:pt x="15593" y="17979"/>
                  </a:cubicBezTo>
                  <a:cubicBezTo>
                    <a:pt x="15689" y="17979"/>
                    <a:pt x="15787" y="17955"/>
                    <a:pt x="15875" y="17920"/>
                  </a:cubicBezTo>
                  <a:cubicBezTo>
                    <a:pt x="16017" y="17835"/>
                    <a:pt x="16074" y="17636"/>
                    <a:pt x="16045" y="17494"/>
                  </a:cubicBezTo>
                  <a:cubicBezTo>
                    <a:pt x="15989" y="17324"/>
                    <a:pt x="15847" y="17210"/>
                    <a:pt x="15676" y="17182"/>
                  </a:cubicBezTo>
                  <a:close/>
                  <a:moveTo>
                    <a:pt x="8804" y="17494"/>
                  </a:moveTo>
                  <a:cubicBezTo>
                    <a:pt x="8605" y="17494"/>
                    <a:pt x="8463" y="17636"/>
                    <a:pt x="8491" y="17807"/>
                  </a:cubicBezTo>
                  <a:cubicBezTo>
                    <a:pt x="8491" y="17949"/>
                    <a:pt x="8605" y="18034"/>
                    <a:pt x="8747" y="18034"/>
                  </a:cubicBezTo>
                  <a:cubicBezTo>
                    <a:pt x="8917" y="18034"/>
                    <a:pt x="9031" y="17892"/>
                    <a:pt x="9031" y="17721"/>
                  </a:cubicBezTo>
                  <a:cubicBezTo>
                    <a:pt x="9003" y="17608"/>
                    <a:pt x="8917" y="17494"/>
                    <a:pt x="8804" y="17494"/>
                  </a:cubicBezTo>
                  <a:close/>
                  <a:moveTo>
                    <a:pt x="23287" y="17750"/>
                  </a:moveTo>
                  <a:cubicBezTo>
                    <a:pt x="23088" y="17750"/>
                    <a:pt x="22946" y="17920"/>
                    <a:pt x="22946" y="18119"/>
                  </a:cubicBezTo>
                  <a:cubicBezTo>
                    <a:pt x="22946" y="18261"/>
                    <a:pt x="23117" y="18403"/>
                    <a:pt x="23287" y="18403"/>
                  </a:cubicBezTo>
                  <a:cubicBezTo>
                    <a:pt x="23458" y="18374"/>
                    <a:pt x="23600" y="18204"/>
                    <a:pt x="23600" y="18005"/>
                  </a:cubicBezTo>
                  <a:cubicBezTo>
                    <a:pt x="23571" y="17863"/>
                    <a:pt x="23429" y="17750"/>
                    <a:pt x="23287" y="17750"/>
                  </a:cubicBezTo>
                  <a:close/>
                  <a:moveTo>
                    <a:pt x="25076" y="18034"/>
                  </a:moveTo>
                  <a:cubicBezTo>
                    <a:pt x="24963" y="18034"/>
                    <a:pt x="24878" y="18147"/>
                    <a:pt x="24849" y="18261"/>
                  </a:cubicBezTo>
                  <a:cubicBezTo>
                    <a:pt x="24849" y="18403"/>
                    <a:pt x="24963" y="18516"/>
                    <a:pt x="25105" y="18545"/>
                  </a:cubicBezTo>
                  <a:cubicBezTo>
                    <a:pt x="25247" y="18545"/>
                    <a:pt x="25360" y="18431"/>
                    <a:pt x="25360" y="18289"/>
                  </a:cubicBezTo>
                  <a:cubicBezTo>
                    <a:pt x="25360" y="18147"/>
                    <a:pt x="25218" y="18034"/>
                    <a:pt x="25076" y="18034"/>
                  </a:cubicBezTo>
                  <a:close/>
                  <a:moveTo>
                    <a:pt x="3862" y="17892"/>
                  </a:moveTo>
                  <a:cubicBezTo>
                    <a:pt x="3862" y="17892"/>
                    <a:pt x="3834" y="17920"/>
                    <a:pt x="3806" y="17920"/>
                  </a:cubicBezTo>
                  <a:cubicBezTo>
                    <a:pt x="3607" y="18062"/>
                    <a:pt x="3578" y="18374"/>
                    <a:pt x="3720" y="18573"/>
                  </a:cubicBezTo>
                  <a:cubicBezTo>
                    <a:pt x="3770" y="18623"/>
                    <a:pt x="3839" y="18653"/>
                    <a:pt x="3910" y="18653"/>
                  </a:cubicBezTo>
                  <a:cubicBezTo>
                    <a:pt x="3961" y="18653"/>
                    <a:pt x="4014" y="18637"/>
                    <a:pt x="4061" y="18602"/>
                  </a:cubicBezTo>
                  <a:cubicBezTo>
                    <a:pt x="4146" y="18545"/>
                    <a:pt x="4203" y="18431"/>
                    <a:pt x="4203" y="18318"/>
                  </a:cubicBezTo>
                  <a:cubicBezTo>
                    <a:pt x="4175" y="18119"/>
                    <a:pt x="4033" y="17977"/>
                    <a:pt x="3862" y="17892"/>
                  </a:cubicBezTo>
                  <a:close/>
                  <a:moveTo>
                    <a:pt x="18459" y="17920"/>
                  </a:moveTo>
                  <a:cubicBezTo>
                    <a:pt x="18175" y="17920"/>
                    <a:pt x="18005" y="18062"/>
                    <a:pt x="18005" y="18261"/>
                  </a:cubicBezTo>
                  <a:cubicBezTo>
                    <a:pt x="18062" y="18488"/>
                    <a:pt x="18261" y="18658"/>
                    <a:pt x="18488" y="18658"/>
                  </a:cubicBezTo>
                  <a:cubicBezTo>
                    <a:pt x="18658" y="18658"/>
                    <a:pt x="18800" y="18403"/>
                    <a:pt x="18800" y="18176"/>
                  </a:cubicBezTo>
                  <a:cubicBezTo>
                    <a:pt x="18800" y="18034"/>
                    <a:pt x="18658" y="17920"/>
                    <a:pt x="18459" y="17920"/>
                  </a:cubicBezTo>
                  <a:close/>
                  <a:moveTo>
                    <a:pt x="10305" y="18092"/>
                  </a:moveTo>
                  <a:cubicBezTo>
                    <a:pt x="10088" y="18092"/>
                    <a:pt x="9881" y="18230"/>
                    <a:pt x="9798" y="18460"/>
                  </a:cubicBezTo>
                  <a:cubicBezTo>
                    <a:pt x="9769" y="18602"/>
                    <a:pt x="9855" y="18744"/>
                    <a:pt x="9968" y="18800"/>
                  </a:cubicBezTo>
                  <a:cubicBezTo>
                    <a:pt x="10024" y="18819"/>
                    <a:pt x="10080" y="18828"/>
                    <a:pt x="10135" y="18828"/>
                  </a:cubicBezTo>
                  <a:cubicBezTo>
                    <a:pt x="10419" y="18828"/>
                    <a:pt x="10673" y="18598"/>
                    <a:pt x="10650" y="18289"/>
                  </a:cubicBezTo>
                  <a:cubicBezTo>
                    <a:pt x="10621" y="18232"/>
                    <a:pt x="10593" y="18147"/>
                    <a:pt x="10536" y="18147"/>
                  </a:cubicBezTo>
                  <a:cubicBezTo>
                    <a:pt x="10461" y="18110"/>
                    <a:pt x="10382" y="18092"/>
                    <a:pt x="10305" y="18092"/>
                  </a:cubicBezTo>
                  <a:close/>
                  <a:moveTo>
                    <a:pt x="6853" y="18512"/>
                  </a:moveTo>
                  <a:cubicBezTo>
                    <a:pt x="6605" y="18512"/>
                    <a:pt x="6522" y="18917"/>
                    <a:pt x="6816" y="18971"/>
                  </a:cubicBezTo>
                  <a:cubicBezTo>
                    <a:pt x="6958" y="18971"/>
                    <a:pt x="7071" y="18857"/>
                    <a:pt x="7071" y="18715"/>
                  </a:cubicBezTo>
                  <a:cubicBezTo>
                    <a:pt x="7071" y="18602"/>
                    <a:pt x="6986" y="18545"/>
                    <a:pt x="6901" y="18516"/>
                  </a:cubicBezTo>
                  <a:cubicBezTo>
                    <a:pt x="6884" y="18513"/>
                    <a:pt x="6868" y="18512"/>
                    <a:pt x="6853" y="18512"/>
                  </a:cubicBezTo>
                  <a:close/>
                  <a:moveTo>
                    <a:pt x="5325" y="19618"/>
                  </a:moveTo>
                  <a:cubicBezTo>
                    <a:pt x="5239" y="19618"/>
                    <a:pt x="5193" y="19692"/>
                    <a:pt x="5169" y="19766"/>
                  </a:cubicBezTo>
                  <a:cubicBezTo>
                    <a:pt x="5140" y="19880"/>
                    <a:pt x="5225" y="20022"/>
                    <a:pt x="5339" y="20022"/>
                  </a:cubicBezTo>
                  <a:cubicBezTo>
                    <a:pt x="5424" y="19993"/>
                    <a:pt x="5538" y="19993"/>
                    <a:pt x="5538" y="19880"/>
                  </a:cubicBezTo>
                  <a:cubicBezTo>
                    <a:pt x="5566" y="19766"/>
                    <a:pt x="5481" y="19652"/>
                    <a:pt x="5367" y="19624"/>
                  </a:cubicBezTo>
                  <a:cubicBezTo>
                    <a:pt x="5352" y="19620"/>
                    <a:pt x="5338" y="19618"/>
                    <a:pt x="5325" y="19618"/>
                  </a:cubicBezTo>
                  <a:close/>
                  <a:moveTo>
                    <a:pt x="8232" y="19560"/>
                  </a:moveTo>
                  <a:cubicBezTo>
                    <a:pt x="8151" y="19560"/>
                    <a:pt x="8051" y="19581"/>
                    <a:pt x="7952" y="19624"/>
                  </a:cubicBezTo>
                  <a:cubicBezTo>
                    <a:pt x="7867" y="19681"/>
                    <a:pt x="7781" y="19766"/>
                    <a:pt x="7696" y="19851"/>
                  </a:cubicBezTo>
                  <a:cubicBezTo>
                    <a:pt x="7554" y="20050"/>
                    <a:pt x="7668" y="20334"/>
                    <a:pt x="7923" y="20391"/>
                  </a:cubicBezTo>
                  <a:cubicBezTo>
                    <a:pt x="8122" y="20391"/>
                    <a:pt x="8321" y="20277"/>
                    <a:pt x="8406" y="20107"/>
                  </a:cubicBezTo>
                  <a:cubicBezTo>
                    <a:pt x="8491" y="19936"/>
                    <a:pt x="8491" y="19766"/>
                    <a:pt x="8406" y="19624"/>
                  </a:cubicBezTo>
                  <a:cubicBezTo>
                    <a:pt x="8378" y="19581"/>
                    <a:pt x="8314" y="19560"/>
                    <a:pt x="8232" y="19560"/>
                  </a:cubicBezTo>
                  <a:close/>
                  <a:moveTo>
                    <a:pt x="15115" y="19762"/>
                  </a:moveTo>
                  <a:cubicBezTo>
                    <a:pt x="14938" y="19762"/>
                    <a:pt x="14793" y="19897"/>
                    <a:pt x="14768" y="20078"/>
                  </a:cubicBezTo>
                  <a:cubicBezTo>
                    <a:pt x="14768" y="20249"/>
                    <a:pt x="14910" y="20419"/>
                    <a:pt x="15080" y="20419"/>
                  </a:cubicBezTo>
                  <a:cubicBezTo>
                    <a:pt x="15307" y="20419"/>
                    <a:pt x="15477" y="20249"/>
                    <a:pt x="15477" y="20022"/>
                  </a:cubicBezTo>
                  <a:cubicBezTo>
                    <a:pt x="15477" y="19908"/>
                    <a:pt x="15335" y="19766"/>
                    <a:pt x="15165" y="19766"/>
                  </a:cubicBezTo>
                  <a:cubicBezTo>
                    <a:pt x="15148" y="19764"/>
                    <a:pt x="15131" y="19762"/>
                    <a:pt x="15115" y="19762"/>
                  </a:cubicBezTo>
                  <a:close/>
                  <a:moveTo>
                    <a:pt x="23884" y="19851"/>
                  </a:moveTo>
                  <a:cubicBezTo>
                    <a:pt x="23713" y="19851"/>
                    <a:pt x="23571" y="19965"/>
                    <a:pt x="23543" y="20135"/>
                  </a:cubicBezTo>
                  <a:cubicBezTo>
                    <a:pt x="23543" y="20277"/>
                    <a:pt x="23628" y="20419"/>
                    <a:pt x="23770" y="20419"/>
                  </a:cubicBezTo>
                  <a:cubicBezTo>
                    <a:pt x="23788" y="20422"/>
                    <a:pt x="23805" y="20424"/>
                    <a:pt x="23822" y="20424"/>
                  </a:cubicBezTo>
                  <a:cubicBezTo>
                    <a:pt x="23968" y="20424"/>
                    <a:pt x="24085" y="20316"/>
                    <a:pt x="24111" y="20164"/>
                  </a:cubicBezTo>
                  <a:cubicBezTo>
                    <a:pt x="24111" y="20022"/>
                    <a:pt x="24026" y="19908"/>
                    <a:pt x="23884" y="19851"/>
                  </a:cubicBezTo>
                  <a:close/>
                  <a:moveTo>
                    <a:pt x="20391" y="19482"/>
                  </a:moveTo>
                  <a:cubicBezTo>
                    <a:pt x="20220" y="19482"/>
                    <a:pt x="19993" y="19596"/>
                    <a:pt x="19993" y="19709"/>
                  </a:cubicBezTo>
                  <a:cubicBezTo>
                    <a:pt x="19936" y="19936"/>
                    <a:pt x="19993" y="20192"/>
                    <a:pt x="20135" y="20362"/>
                  </a:cubicBezTo>
                  <a:cubicBezTo>
                    <a:pt x="20220" y="20419"/>
                    <a:pt x="20305" y="20448"/>
                    <a:pt x="20391" y="20448"/>
                  </a:cubicBezTo>
                  <a:cubicBezTo>
                    <a:pt x="20646" y="20419"/>
                    <a:pt x="20845" y="20192"/>
                    <a:pt x="20845" y="19908"/>
                  </a:cubicBezTo>
                  <a:cubicBezTo>
                    <a:pt x="20816" y="19681"/>
                    <a:pt x="20618" y="19482"/>
                    <a:pt x="20391" y="19482"/>
                  </a:cubicBezTo>
                  <a:close/>
                  <a:moveTo>
                    <a:pt x="12098" y="19851"/>
                  </a:moveTo>
                  <a:cubicBezTo>
                    <a:pt x="11899" y="19851"/>
                    <a:pt x="11729" y="19993"/>
                    <a:pt x="11700" y="20192"/>
                  </a:cubicBezTo>
                  <a:cubicBezTo>
                    <a:pt x="11700" y="20362"/>
                    <a:pt x="11814" y="20504"/>
                    <a:pt x="11984" y="20533"/>
                  </a:cubicBezTo>
                  <a:cubicBezTo>
                    <a:pt x="11999" y="20535"/>
                    <a:pt x="12014" y="20536"/>
                    <a:pt x="12028" y="20536"/>
                  </a:cubicBezTo>
                  <a:cubicBezTo>
                    <a:pt x="12208" y="20536"/>
                    <a:pt x="12356" y="20376"/>
                    <a:pt x="12382" y="20192"/>
                  </a:cubicBezTo>
                  <a:cubicBezTo>
                    <a:pt x="12382" y="20022"/>
                    <a:pt x="12268" y="19880"/>
                    <a:pt x="12098" y="19851"/>
                  </a:cubicBezTo>
                  <a:close/>
                  <a:moveTo>
                    <a:pt x="18090" y="20164"/>
                  </a:moveTo>
                  <a:cubicBezTo>
                    <a:pt x="17920" y="20164"/>
                    <a:pt x="17778" y="20277"/>
                    <a:pt x="17721" y="20448"/>
                  </a:cubicBezTo>
                  <a:cubicBezTo>
                    <a:pt x="17693" y="20703"/>
                    <a:pt x="17863" y="20959"/>
                    <a:pt x="18147" y="20987"/>
                  </a:cubicBezTo>
                  <a:cubicBezTo>
                    <a:pt x="18162" y="20990"/>
                    <a:pt x="18176" y="20991"/>
                    <a:pt x="18190" y="20991"/>
                  </a:cubicBezTo>
                  <a:cubicBezTo>
                    <a:pt x="18341" y="20991"/>
                    <a:pt x="18459" y="20859"/>
                    <a:pt x="18459" y="20703"/>
                  </a:cubicBezTo>
                  <a:lnTo>
                    <a:pt x="18488" y="20703"/>
                  </a:lnTo>
                  <a:cubicBezTo>
                    <a:pt x="18545" y="20448"/>
                    <a:pt x="18346" y="20192"/>
                    <a:pt x="18090" y="20164"/>
                  </a:cubicBezTo>
                  <a:close/>
                  <a:moveTo>
                    <a:pt x="6302" y="21652"/>
                  </a:moveTo>
                  <a:cubicBezTo>
                    <a:pt x="6261" y="21652"/>
                    <a:pt x="6222" y="21658"/>
                    <a:pt x="6191" y="21669"/>
                  </a:cubicBezTo>
                  <a:cubicBezTo>
                    <a:pt x="5992" y="21726"/>
                    <a:pt x="5850" y="21896"/>
                    <a:pt x="5850" y="22095"/>
                  </a:cubicBezTo>
                  <a:cubicBezTo>
                    <a:pt x="5850" y="22264"/>
                    <a:pt x="5994" y="22391"/>
                    <a:pt x="6158" y="22391"/>
                  </a:cubicBezTo>
                  <a:cubicBezTo>
                    <a:pt x="6188" y="22391"/>
                    <a:pt x="6218" y="22387"/>
                    <a:pt x="6248" y="22379"/>
                  </a:cubicBezTo>
                  <a:cubicBezTo>
                    <a:pt x="6361" y="22350"/>
                    <a:pt x="6475" y="22265"/>
                    <a:pt x="6560" y="22123"/>
                  </a:cubicBezTo>
                  <a:cubicBezTo>
                    <a:pt x="6617" y="22010"/>
                    <a:pt x="6589" y="21839"/>
                    <a:pt x="6503" y="21726"/>
                  </a:cubicBezTo>
                  <a:cubicBezTo>
                    <a:pt x="6449" y="21672"/>
                    <a:pt x="6373" y="21652"/>
                    <a:pt x="6302" y="21652"/>
                  </a:cubicBezTo>
                  <a:close/>
                  <a:moveTo>
                    <a:pt x="22350" y="21839"/>
                  </a:moveTo>
                  <a:cubicBezTo>
                    <a:pt x="22151" y="21839"/>
                    <a:pt x="22009" y="21981"/>
                    <a:pt x="22009" y="22180"/>
                  </a:cubicBezTo>
                  <a:cubicBezTo>
                    <a:pt x="21994" y="22432"/>
                    <a:pt x="22181" y="22561"/>
                    <a:pt x="22367" y="22561"/>
                  </a:cubicBezTo>
                  <a:cubicBezTo>
                    <a:pt x="22537" y="22561"/>
                    <a:pt x="22706" y="22454"/>
                    <a:pt x="22719" y="22237"/>
                  </a:cubicBezTo>
                  <a:cubicBezTo>
                    <a:pt x="22719" y="22010"/>
                    <a:pt x="22549" y="21839"/>
                    <a:pt x="22350" y="21839"/>
                  </a:cubicBezTo>
                  <a:close/>
                  <a:moveTo>
                    <a:pt x="9883" y="21924"/>
                  </a:moveTo>
                  <a:cubicBezTo>
                    <a:pt x="9571" y="21924"/>
                    <a:pt x="9400" y="22095"/>
                    <a:pt x="9429" y="22322"/>
                  </a:cubicBezTo>
                  <a:cubicBezTo>
                    <a:pt x="9429" y="22521"/>
                    <a:pt x="9571" y="22663"/>
                    <a:pt x="9769" y="22691"/>
                  </a:cubicBezTo>
                  <a:cubicBezTo>
                    <a:pt x="9996" y="22691"/>
                    <a:pt x="10138" y="22521"/>
                    <a:pt x="10138" y="22265"/>
                  </a:cubicBezTo>
                  <a:cubicBezTo>
                    <a:pt x="10138" y="22010"/>
                    <a:pt x="10053" y="21924"/>
                    <a:pt x="9883" y="21924"/>
                  </a:cubicBezTo>
                  <a:close/>
                  <a:moveTo>
                    <a:pt x="13319" y="22805"/>
                  </a:moveTo>
                  <a:cubicBezTo>
                    <a:pt x="13120" y="22805"/>
                    <a:pt x="12950" y="22975"/>
                    <a:pt x="12978" y="23202"/>
                  </a:cubicBezTo>
                  <a:lnTo>
                    <a:pt x="12978" y="23174"/>
                  </a:lnTo>
                  <a:cubicBezTo>
                    <a:pt x="12978" y="23373"/>
                    <a:pt x="13120" y="23543"/>
                    <a:pt x="13319" y="23543"/>
                  </a:cubicBezTo>
                  <a:cubicBezTo>
                    <a:pt x="13490" y="23543"/>
                    <a:pt x="13660" y="23429"/>
                    <a:pt x="13660" y="23259"/>
                  </a:cubicBezTo>
                  <a:cubicBezTo>
                    <a:pt x="13717" y="23032"/>
                    <a:pt x="13546" y="22805"/>
                    <a:pt x="13319" y="22805"/>
                  </a:cubicBezTo>
                  <a:close/>
                  <a:moveTo>
                    <a:pt x="19737" y="23117"/>
                  </a:moveTo>
                  <a:cubicBezTo>
                    <a:pt x="19425" y="23117"/>
                    <a:pt x="19226" y="23429"/>
                    <a:pt x="19340" y="23713"/>
                  </a:cubicBezTo>
                  <a:cubicBezTo>
                    <a:pt x="19368" y="23855"/>
                    <a:pt x="19510" y="23941"/>
                    <a:pt x="19652" y="23969"/>
                  </a:cubicBezTo>
                  <a:cubicBezTo>
                    <a:pt x="19766" y="23941"/>
                    <a:pt x="19879" y="23884"/>
                    <a:pt x="19936" y="23770"/>
                  </a:cubicBezTo>
                  <a:cubicBezTo>
                    <a:pt x="20021" y="23657"/>
                    <a:pt x="20050" y="23515"/>
                    <a:pt x="20021" y="23373"/>
                  </a:cubicBezTo>
                  <a:cubicBezTo>
                    <a:pt x="19993" y="23231"/>
                    <a:pt x="19879" y="23117"/>
                    <a:pt x="19737" y="23117"/>
                  </a:cubicBezTo>
                  <a:close/>
                  <a:moveTo>
                    <a:pt x="16017" y="23231"/>
                  </a:moveTo>
                  <a:cubicBezTo>
                    <a:pt x="15761" y="23231"/>
                    <a:pt x="15591" y="23458"/>
                    <a:pt x="15591" y="23685"/>
                  </a:cubicBezTo>
                  <a:cubicBezTo>
                    <a:pt x="15617" y="23841"/>
                    <a:pt x="15761" y="23973"/>
                    <a:pt x="15916" y="23973"/>
                  </a:cubicBezTo>
                  <a:cubicBezTo>
                    <a:pt x="15931" y="23973"/>
                    <a:pt x="15946" y="23972"/>
                    <a:pt x="15960" y="23969"/>
                  </a:cubicBezTo>
                  <a:cubicBezTo>
                    <a:pt x="16187" y="23969"/>
                    <a:pt x="16358" y="23770"/>
                    <a:pt x="16329" y="23543"/>
                  </a:cubicBezTo>
                  <a:lnTo>
                    <a:pt x="16329" y="23543"/>
                  </a:lnTo>
                  <a:lnTo>
                    <a:pt x="16329" y="23571"/>
                  </a:lnTo>
                  <a:cubicBezTo>
                    <a:pt x="16329" y="23373"/>
                    <a:pt x="16187" y="23231"/>
                    <a:pt x="16017" y="23231"/>
                  </a:cubicBezTo>
                  <a:close/>
                  <a:moveTo>
                    <a:pt x="23306" y="23907"/>
                  </a:moveTo>
                  <a:cubicBezTo>
                    <a:pt x="23231" y="23907"/>
                    <a:pt x="23156" y="23927"/>
                    <a:pt x="23088" y="23969"/>
                  </a:cubicBezTo>
                  <a:cubicBezTo>
                    <a:pt x="22918" y="24168"/>
                    <a:pt x="22861" y="24423"/>
                    <a:pt x="22918" y="24679"/>
                  </a:cubicBezTo>
                  <a:cubicBezTo>
                    <a:pt x="22975" y="24793"/>
                    <a:pt x="23088" y="24849"/>
                    <a:pt x="23230" y="24849"/>
                  </a:cubicBezTo>
                  <a:cubicBezTo>
                    <a:pt x="23514" y="24793"/>
                    <a:pt x="23742" y="24509"/>
                    <a:pt x="23685" y="24196"/>
                  </a:cubicBezTo>
                  <a:lnTo>
                    <a:pt x="23713" y="24196"/>
                  </a:lnTo>
                  <a:cubicBezTo>
                    <a:pt x="23653" y="24017"/>
                    <a:pt x="23481" y="23907"/>
                    <a:pt x="23306" y="23907"/>
                  </a:cubicBezTo>
                  <a:close/>
                  <a:moveTo>
                    <a:pt x="5112" y="23941"/>
                  </a:moveTo>
                  <a:cubicBezTo>
                    <a:pt x="4771" y="24026"/>
                    <a:pt x="4544" y="24367"/>
                    <a:pt x="4572" y="24736"/>
                  </a:cubicBezTo>
                  <a:cubicBezTo>
                    <a:pt x="4601" y="24849"/>
                    <a:pt x="4686" y="24935"/>
                    <a:pt x="4828" y="24935"/>
                  </a:cubicBezTo>
                  <a:lnTo>
                    <a:pt x="4941" y="24935"/>
                  </a:lnTo>
                  <a:cubicBezTo>
                    <a:pt x="5083" y="24821"/>
                    <a:pt x="5197" y="24707"/>
                    <a:pt x="5311" y="24594"/>
                  </a:cubicBezTo>
                  <a:cubicBezTo>
                    <a:pt x="5453" y="24423"/>
                    <a:pt x="5453" y="24196"/>
                    <a:pt x="5311" y="24026"/>
                  </a:cubicBezTo>
                  <a:cubicBezTo>
                    <a:pt x="5254" y="23969"/>
                    <a:pt x="5197" y="23941"/>
                    <a:pt x="5112" y="23941"/>
                  </a:cubicBezTo>
                  <a:close/>
                  <a:moveTo>
                    <a:pt x="7583" y="24878"/>
                  </a:moveTo>
                  <a:cubicBezTo>
                    <a:pt x="7355" y="24906"/>
                    <a:pt x="7185" y="25105"/>
                    <a:pt x="7213" y="25332"/>
                  </a:cubicBezTo>
                  <a:lnTo>
                    <a:pt x="7213" y="25304"/>
                  </a:lnTo>
                  <a:cubicBezTo>
                    <a:pt x="7242" y="25474"/>
                    <a:pt x="7355" y="25616"/>
                    <a:pt x="7497" y="25645"/>
                  </a:cubicBezTo>
                  <a:cubicBezTo>
                    <a:pt x="7753" y="25616"/>
                    <a:pt x="7923" y="25446"/>
                    <a:pt x="7952" y="25190"/>
                  </a:cubicBezTo>
                  <a:cubicBezTo>
                    <a:pt x="7952" y="25020"/>
                    <a:pt x="7781" y="24878"/>
                    <a:pt x="7583" y="24878"/>
                  </a:cubicBezTo>
                  <a:close/>
                  <a:moveTo>
                    <a:pt x="10438" y="25092"/>
                  </a:moveTo>
                  <a:cubicBezTo>
                    <a:pt x="10309" y="25092"/>
                    <a:pt x="10181" y="25136"/>
                    <a:pt x="10082" y="25219"/>
                  </a:cubicBezTo>
                  <a:cubicBezTo>
                    <a:pt x="9940" y="25332"/>
                    <a:pt x="9940" y="25531"/>
                    <a:pt x="10053" y="25645"/>
                  </a:cubicBezTo>
                  <a:cubicBezTo>
                    <a:pt x="10132" y="25762"/>
                    <a:pt x="10251" y="25826"/>
                    <a:pt x="10382" y="25826"/>
                  </a:cubicBezTo>
                  <a:cubicBezTo>
                    <a:pt x="10441" y="25826"/>
                    <a:pt x="10503" y="25813"/>
                    <a:pt x="10564" y="25787"/>
                  </a:cubicBezTo>
                  <a:cubicBezTo>
                    <a:pt x="10678" y="25645"/>
                    <a:pt x="10792" y="25474"/>
                    <a:pt x="10792" y="25304"/>
                  </a:cubicBezTo>
                  <a:cubicBezTo>
                    <a:pt x="10763" y="25247"/>
                    <a:pt x="10763" y="25219"/>
                    <a:pt x="10706" y="25162"/>
                  </a:cubicBezTo>
                  <a:cubicBezTo>
                    <a:pt x="10623" y="25114"/>
                    <a:pt x="10531" y="25092"/>
                    <a:pt x="10438" y="25092"/>
                  </a:cubicBezTo>
                  <a:close/>
                  <a:moveTo>
                    <a:pt x="14887" y="25385"/>
                  </a:moveTo>
                  <a:cubicBezTo>
                    <a:pt x="14711" y="25385"/>
                    <a:pt x="14566" y="25520"/>
                    <a:pt x="14540" y="25701"/>
                  </a:cubicBezTo>
                  <a:cubicBezTo>
                    <a:pt x="14512" y="25900"/>
                    <a:pt x="14682" y="26042"/>
                    <a:pt x="14853" y="26042"/>
                  </a:cubicBezTo>
                  <a:cubicBezTo>
                    <a:pt x="15052" y="26042"/>
                    <a:pt x="15194" y="25900"/>
                    <a:pt x="15222" y="25701"/>
                  </a:cubicBezTo>
                  <a:cubicBezTo>
                    <a:pt x="15222" y="25531"/>
                    <a:pt x="15080" y="25389"/>
                    <a:pt x="14938" y="25389"/>
                  </a:cubicBezTo>
                  <a:cubicBezTo>
                    <a:pt x="14921" y="25387"/>
                    <a:pt x="14904" y="25385"/>
                    <a:pt x="14887" y="25385"/>
                  </a:cubicBezTo>
                  <a:close/>
                  <a:moveTo>
                    <a:pt x="18090" y="26099"/>
                  </a:moveTo>
                  <a:cubicBezTo>
                    <a:pt x="17778" y="26099"/>
                    <a:pt x="17607" y="26213"/>
                    <a:pt x="17607" y="26440"/>
                  </a:cubicBezTo>
                  <a:cubicBezTo>
                    <a:pt x="17607" y="26639"/>
                    <a:pt x="17778" y="26809"/>
                    <a:pt x="17977" y="26809"/>
                  </a:cubicBezTo>
                  <a:cubicBezTo>
                    <a:pt x="18204" y="26809"/>
                    <a:pt x="18346" y="26639"/>
                    <a:pt x="18374" y="26326"/>
                  </a:cubicBezTo>
                  <a:cubicBezTo>
                    <a:pt x="18374" y="26184"/>
                    <a:pt x="18261" y="26099"/>
                    <a:pt x="18090" y="26099"/>
                  </a:cubicBezTo>
                  <a:close/>
                  <a:moveTo>
                    <a:pt x="20845" y="26269"/>
                  </a:moveTo>
                  <a:cubicBezTo>
                    <a:pt x="20646" y="26269"/>
                    <a:pt x="20476" y="26440"/>
                    <a:pt x="20476" y="26639"/>
                  </a:cubicBezTo>
                  <a:cubicBezTo>
                    <a:pt x="20476" y="26781"/>
                    <a:pt x="20618" y="26923"/>
                    <a:pt x="20788" y="26951"/>
                  </a:cubicBezTo>
                  <a:cubicBezTo>
                    <a:pt x="20805" y="26953"/>
                    <a:pt x="20822" y="26955"/>
                    <a:pt x="20839" y="26955"/>
                  </a:cubicBezTo>
                  <a:cubicBezTo>
                    <a:pt x="21015" y="26955"/>
                    <a:pt x="21157" y="26820"/>
                    <a:pt x="21157" y="26639"/>
                  </a:cubicBezTo>
                  <a:cubicBezTo>
                    <a:pt x="21157" y="26440"/>
                    <a:pt x="21015" y="26298"/>
                    <a:pt x="20845" y="26269"/>
                  </a:cubicBezTo>
                  <a:close/>
                  <a:moveTo>
                    <a:pt x="12694" y="26724"/>
                  </a:moveTo>
                  <a:cubicBezTo>
                    <a:pt x="12496" y="26724"/>
                    <a:pt x="12325" y="26894"/>
                    <a:pt x="12325" y="27121"/>
                  </a:cubicBezTo>
                  <a:cubicBezTo>
                    <a:pt x="12354" y="27263"/>
                    <a:pt x="12439" y="27405"/>
                    <a:pt x="12581" y="27462"/>
                  </a:cubicBezTo>
                  <a:cubicBezTo>
                    <a:pt x="12590" y="27463"/>
                    <a:pt x="12599" y="27464"/>
                    <a:pt x="12609" y="27464"/>
                  </a:cubicBezTo>
                  <a:cubicBezTo>
                    <a:pt x="12800" y="27464"/>
                    <a:pt x="13005" y="27196"/>
                    <a:pt x="12978" y="26979"/>
                  </a:cubicBezTo>
                  <a:cubicBezTo>
                    <a:pt x="12950" y="26837"/>
                    <a:pt x="12836" y="26724"/>
                    <a:pt x="12694" y="26724"/>
                  </a:cubicBezTo>
                  <a:close/>
                  <a:moveTo>
                    <a:pt x="23962" y="26919"/>
                  </a:moveTo>
                  <a:cubicBezTo>
                    <a:pt x="23946" y="26919"/>
                    <a:pt x="23929" y="26920"/>
                    <a:pt x="23912" y="26923"/>
                  </a:cubicBezTo>
                  <a:cubicBezTo>
                    <a:pt x="23713" y="26979"/>
                    <a:pt x="23571" y="27150"/>
                    <a:pt x="23600" y="27349"/>
                  </a:cubicBezTo>
                  <a:cubicBezTo>
                    <a:pt x="23600" y="27547"/>
                    <a:pt x="23742" y="27689"/>
                    <a:pt x="23940" y="27689"/>
                  </a:cubicBezTo>
                  <a:cubicBezTo>
                    <a:pt x="24168" y="27689"/>
                    <a:pt x="24338" y="27462"/>
                    <a:pt x="24281" y="27263"/>
                  </a:cubicBezTo>
                  <a:lnTo>
                    <a:pt x="24310" y="27235"/>
                  </a:lnTo>
                  <a:cubicBezTo>
                    <a:pt x="24284" y="27053"/>
                    <a:pt x="24139" y="26919"/>
                    <a:pt x="23962" y="26919"/>
                  </a:cubicBezTo>
                  <a:close/>
                  <a:moveTo>
                    <a:pt x="4004" y="26866"/>
                  </a:moveTo>
                  <a:cubicBezTo>
                    <a:pt x="3777" y="27008"/>
                    <a:pt x="3664" y="27263"/>
                    <a:pt x="3749" y="27519"/>
                  </a:cubicBezTo>
                  <a:cubicBezTo>
                    <a:pt x="3800" y="27672"/>
                    <a:pt x="3965" y="27779"/>
                    <a:pt x="4121" y="27779"/>
                  </a:cubicBezTo>
                  <a:cubicBezTo>
                    <a:pt x="4139" y="27779"/>
                    <a:pt x="4157" y="27777"/>
                    <a:pt x="4175" y="27775"/>
                  </a:cubicBezTo>
                  <a:cubicBezTo>
                    <a:pt x="4374" y="27746"/>
                    <a:pt x="4516" y="27576"/>
                    <a:pt x="4544" y="27405"/>
                  </a:cubicBezTo>
                  <a:cubicBezTo>
                    <a:pt x="4487" y="27178"/>
                    <a:pt x="4345" y="26979"/>
                    <a:pt x="4118" y="26866"/>
                  </a:cubicBezTo>
                  <a:close/>
                  <a:moveTo>
                    <a:pt x="6484" y="27913"/>
                  </a:moveTo>
                  <a:cubicBezTo>
                    <a:pt x="6471" y="27913"/>
                    <a:pt x="6459" y="27914"/>
                    <a:pt x="6447" y="27917"/>
                  </a:cubicBezTo>
                  <a:cubicBezTo>
                    <a:pt x="6219" y="27945"/>
                    <a:pt x="6077" y="28172"/>
                    <a:pt x="6134" y="28371"/>
                  </a:cubicBezTo>
                  <a:cubicBezTo>
                    <a:pt x="6160" y="28524"/>
                    <a:pt x="6277" y="28631"/>
                    <a:pt x="6423" y="28631"/>
                  </a:cubicBezTo>
                  <a:cubicBezTo>
                    <a:pt x="6440" y="28631"/>
                    <a:pt x="6457" y="28629"/>
                    <a:pt x="6475" y="28626"/>
                  </a:cubicBezTo>
                  <a:cubicBezTo>
                    <a:pt x="6645" y="28570"/>
                    <a:pt x="6759" y="28371"/>
                    <a:pt x="6759" y="28201"/>
                  </a:cubicBezTo>
                  <a:cubicBezTo>
                    <a:pt x="6759" y="28045"/>
                    <a:pt x="6617" y="27913"/>
                    <a:pt x="6484" y="27913"/>
                  </a:cubicBezTo>
                  <a:close/>
                  <a:moveTo>
                    <a:pt x="9542" y="28115"/>
                  </a:moveTo>
                  <a:cubicBezTo>
                    <a:pt x="9343" y="28115"/>
                    <a:pt x="9201" y="28286"/>
                    <a:pt x="9201" y="28484"/>
                  </a:cubicBezTo>
                  <a:cubicBezTo>
                    <a:pt x="9201" y="28740"/>
                    <a:pt x="9315" y="28910"/>
                    <a:pt x="9542" y="28910"/>
                  </a:cubicBezTo>
                  <a:cubicBezTo>
                    <a:pt x="9713" y="28910"/>
                    <a:pt x="9855" y="28768"/>
                    <a:pt x="9855" y="28598"/>
                  </a:cubicBezTo>
                  <a:cubicBezTo>
                    <a:pt x="9855" y="28371"/>
                    <a:pt x="9713" y="28144"/>
                    <a:pt x="9542" y="28144"/>
                  </a:cubicBezTo>
                  <a:lnTo>
                    <a:pt x="9542" y="28115"/>
                  </a:lnTo>
                  <a:close/>
                  <a:moveTo>
                    <a:pt x="15648" y="28655"/>
                  </a:moveTo>
                  <a:cubicBezTo>
                    <a:pt x="15449" y="28655"/>
                    <a:pt x="15279" y="28797"/>
                    <a:pt x="15250" y="28996"/>
                  </a:cubicBezTo>
                  <a:cubicBezTo>
                    <a:pt x="15279" y="29251"/>
                    <a:pt x="15477" y="29422"/>
                    <a:pt x="15733" y="29422"/>
                  </a:cubicBezTo>
                  <a:cubicBezTo>
                    <a:pt x="15932" y="29422"/>
                    <a:pt x="16045" y="29223"/>
                    <a:pt x="16045" y="28967"/>
                  </a:cubicBezTo>
                  <a:cubicBezTo>
                    <a:pt x="16074" y="28768"/>
                    <a:pt x="15818" y="28683"/>
                    <a:pt x="15648" y="28655"/>
                  </a:cubicBezTo>
                  <a:close/>
                  <a:moveTo>
                    <a:pt x="19731" y="28878"/>
                  </a:moveTo>
                  <a:cubicBezTo>
                    <a:pt x="19714" y="28878"/>
                    <a:pt x="19698" y="28880"/>
                    <a:pt x="19681" y="28882"/>
                  </a:cubicBezTo>
                  <a:cubicBezTo>
                    <a:pt x="19482" y="28882"/>
                    <a:pt x="19340" y="29024"/>
                    <a:pt x="19340" y="29223"/>
                  </a:cubicBezTo>
                  <a:cubicBezTo>
                    <a:pt x="19368" y="29422"/>
                    <a:pt x="19539" y="29564"/>
                    <a:pt x="19709" y="29592"/>
                  </a:cubicBezTo>
                  <a:cubicBezTo>
                    <a:pt x="19908" y="29564"/>
                    <a:pt x="20078" y="29422"/>
                    <a:pt x="20078" y="29194"/>
                  </a:cubicBezTo>
                  <a:cubicBezTo>
                    <a:pt x="20052" y="29013"/>
                    <a:pt x="19908" y="28878"/>
                    <a:pt x="19731" y="28878"/>
                  </a:cubicBezTo>
                  <a:close/>
                  <a:moveTo>
                    <a:pt x="23586" y="29220"/>
                  </a:moveTo>
                  <a:cubicBezTo>
                    <a:pt x="23572" y="29220"/>
                    <a:pt x="23557" y="29221"/>
                    <a:pt x="23543" y="29223"/>
                  </a:cubicBezTo>
                  <a:cubicBezTo>
                    <a:pt x="23316" y="29223"/>
                    <a:pt x="23174" y="29393"/>
                    <a:pt x="23202" y="29592"/>
                  </a:cubicBezTo>
                  <a:lnTo>
                    <a:pt x="23230" y="29592"/>
                  </a:lnTo>
                  <a:cubicBezTo>
                    <a:pt x="23257" y="29908"/>
                    <a:pt x="23405" y="30078"/>
                    <a:pt x="23654" y="30078"/>
                  </a:cubicBezTo>
                  <a:cubicBezTo>
                    <a:pt x="23673" y="30078"/>
                    <a:pt x="23693" y="30077"/>
                    <a:pt x="23713" y="30075"/>
                  </a:cubicBezTo>
                  <a:cubicBezTo>
                    <a:pt x="23884" y="30046"/>
                    <a:pt x="24026" y="29876"/>
                    <a:pt x="24026" y="29677"/>
                  </a:cubicBezTo>
                  <a:cubicBezTo>
                    <a:pt x="24026" y="29436"/>
                    <a:pt x="23824" y="29220"/>
                    <a:pt x="23586" y="29220"/>
                  </a:cubicBezTo>
                  <a:close/>
                  <a:moveTo>
                    <a:pt x="3862" y="29904"/>
                  </a:moveTo>
                  <a:cubicBezTo>
                    <a:pt x="3720" y="29904"/>
                    <a:pt x="3578" y="29990"/>
                    <a:pt x="3522" y="30103"/>
                  </a:cubicBezTo>
                  <a:cubicBezTo>
                    <a:pt x="3493" y="30160"/>
                    <a:pt x="3465" y="30188"/>
                    <a:pt x="3436" y="30245"/>
                  </a:cubicBezTo>
                  <a:cubicBezTo>
                    <a:pt x="3380" y="30387"/>
                    <a:pt x="3408" y="30558"/>
                    <a:pt x="3522" y="30671"/>
                  </a:cubicBezTo>
                  <a:cubicBezTo>
                    <a:pt x="3573" y="30740"/>
                    <a:pt x="3656" y="30778"/>
                    <a:pt x="3739" y="30778"/>
                  </a:cubicBezTo>
                  <a:cubicBezTo>
                    <a:pt x="3792" y="30778"/>
                    <a:pt x="3846" y="30762"/>
                    <a:pt x="3891" y="30728"/>
                  </a:cubicBezTo>
                  <a:cubicBezTo>
                    <a:pt x="4061" y="30671"/>
                    <a:pt x="4203" y="30501"/>
                    <a:pt x="4203" y="30330"/>
                  </a:cubicBezTo>
                  <a:cubicBezTo>
                    <a:pt x="4175" y="30132"/>
                    <a:pt x="4033" y="29990"/>
                    <a:pt x="3891" y="29904"/>
                  </a:cubicBezTo>
                  <a:close/>
                  <a:moveTo>
                    <a:pt x="12467" y="30160"/>
                  </a:moveTo>
                  <a:cubicBezTo>
                    <a:pt x="12268" y="30160"/>
                    <a:pt x="12098" y="30330"/>
                    <a:pt x="12098" y="30558"/>
                  </a:cubicBezTo>
                  <a:lnTo>
                    <a:pt x="12070" y="30558"/>
                  </a:lnTo>
                  <a:cubicBezTo>
                    <a:pt x="12098" y="30728"/>
                    <a:pt x="12212" y="30870"/>
                    <a:pt x="12382" y="30927"/>
                  </a:cubicBezTo>
                  <a:cubicBezTo>
                    <a:pt x="12609" y="30927"/>
                    <a:pt x="12808" y="30700"/>
                    <a:pt x="12780" y="30472"/>
                  </a:cubicBezTo>
                  <a:cubicBezTo>
                    <a:pt x="12780" y="30302"/>
                    <a:pt x="12638" y="30160"/>
                    <a:pt x="12467" y="30160"/>
                  </a:cubicBezTo>
                  <a:close/>
                  <a:moveTo>
                    <a:pt x="17295" y="30501"/>
                  </a:moveTo>
                  <a:cubicBezTo>
                    <a:pt x="17096" y="30501"/>
                    <a:pt x="16926" y="30643"/>
                    <a:pt x="16926" y="30842"/>
                  </a:cubicBezTo>
                  <a:cubicBezTo>
                    <a:pt x="16926" y="31083"/>
                    <a:pt x="17103" y="31204"/>
                    <a:pt x="17281" y="31204"/>
                  </a:cubicBezTo>
                  <a:cubicBezTo>
                    <a:pt x="17458" y="31204"/>
                    <a:pt x="17636" y="31083"/>
                    <a:pt x="17636" y="30842"/>
                  </a:cubicBezTo>
                  <a:cubicBezTo>
                    <a:pt x="17636" y="30643"/>
                    <a:pt x="17494" y="30501"/>
                    <a:pt x="17295" y="30501"/>
                  </a:cubicBezTo>
                  <a:close/>
                  <a:moveTo>
                    <a:pt x="6248" y="30785"/>
                  </a:moveTo>
                  <a:cubicBezTo>
                    <a:pt x="6049" y="30842"/>
                    <a:pt x="5935" y="31012"/>
                    <a:pt x="5907" y="31211"/>
                  </a:cubicBezTo>
                  <a:cubicBezTo>
                    <a:pt x="5879" y="31381"/>
                    <a:pt x="6049" y="31580"/>
                    <a:pt x="6248" y="31608"/>
                  </a:cubicBezTo>
                  <a:cubicBezTo>
                    <a:pt x="6418" y="31608"/>
                    <a:pt x="6532" y="31466"/>
                    <a:pt x="6589" y="31296"/>
                  </a:cubicBezTo>
                  <a:cubicBezTo>
                    <a:pt x="6589" y="31268"/>
                    <a:pt x="6617" y="31211"/>
                    <a:pt x="6617" y="31182"/>
                  </a:cubicBezTo>
                  <a:cubicBezTo>
                    <a:pt x="6643" y="30972"/>
                    <a:pt x="6475" y="30810"/>
                    <a:pt x="6291" y="30810"/>
                  </a:cubicBezTo>
                  <a:cubicBezTo>
                    <a:pt x="6277" y="30810"/>
                    <a:pt x="6262" y="30811"/>
                    <a:pt x="6248" y="30813"/>
                  </a:cubicBezTo>
                  <a:lnTo>
                    <a:pt x="6248" y="30785"/>
                  </a:lnTo>
                  <a:close/>
                  <a:moveTo>
                    <a:pt x="21133" y="31150"/>
                  </a:moveTo>
                  <a:cubicBezTo>
                    <a:pt x="20982" y="31150"/>
                    <a:pt x="20845" y="31257"/>
                    <a:pt x="20845" y="31410"/>
                  </a:cubicBezTo>
                  <a:cubicBezTo>
                    <a:pt x="20845" y="31580"/>
                    <a:pt x="20958" y="31722"/>
                    <a:pt x="21129" y="31750"/>
                  </a:cubicBezTo>
                  <a:cubicBezTo>
                    <a:pt x="21299" y="31750"/>
                    <a:pt x="21441" y="31637"/>
                    <a:pt x="21470" y="31466"/>
                  </a:cubicBezTo>
                  <a:cubicBezTo>
                    <a:pt x="21470" y="31296"/>
                    <a:pt x="21356" y="31154"/>
                    <a:pt x="21186" y="31154"/>
                  </a:cubicBezTo>
                  <a:cubicBezTo>
                    <a:pt x="21168" y="31151"/>
                    <a:pt x="21151" y="31150"/>
                    <a:pt x="21133" y="31150"/>
                  </a:cubicBezTo>
                  <a:close/>
                  <a:moveTo>
                    <a:pt x="9287" y="31807"/>
                  </a:moveTo>
                  <a:cubicBezTo>
                    <a:pt x="9088" y="31807"/>
                    <a:pt x="8889" y="31949"/>
                    <a:pt x="8832" y="32148"/>
                  </a:cubicBezTo>
                  <a:cubicBezTo>
                    <a:pt x="8832" y="32404"/>
                    <a:pt x="9003" y="32602"/>
                    <a:pt x="9258" y="32631"/>
                  </a:cubicBezTo>
                  <a:cubicBezTo>
                    <a:pt x="9457" y="32602"/>
                    <a:pt x="9627" y="32432"/>
                    <a:pt x="9627" y="32205"/>
                  </a:cubicBezTo>
                  <a:cubicBezTo>
                    <a:pt x="9599" y="32006"/>
                    <a:pt x="9485" y="31864"/>
                    <a:pt x="9287" y="31807"/>
                  </a:cubicBezTo>
                  <a:close/>
                  <a:moveTo>
                    <a:pt x="23548" y="31734"/>
                  </a:moveTo>
                  <a:cubicBezTo>
                    <a:pt x="23398" y="31734"/>
                    <a:pt x="23249" y="31840"/>
                    <a:pt x="23230" y="32006"/>
                  </a:cubicBezTo>
                  <a:cubicBezTo>
                    <a:pt x="23230" y="32091"/>
                    <a:pt x="23202" y="32176"/>
                    <a:pt x="23174" y="32262"/>
                  </a:cubicBezTo>
                  <a:cubicBezTo>
                    <a:pt x="23149" y="32462"/>
                    <a:pt x="23301" y="32641"/>
                    <a:pt x="23493" y="32641"/>
                  </a:cubicBezTo>
                  <a:cubicBezTo>
                    <a:pt x="23518" y="32641"/>
                    <a:pt x="23545" y="32637"/>
                    <a:pt x="23571" y="32631"/>
                  </a:cubicBezTo>
                  <a:cubicBezTo>
                    <a:pt x="23798" y="32574"/>
                    <a:pt x="23940" y="32404"/>
                    <a:pt x="23969" y="32176"/>
                  </a:cubicBezTo>
                  <a:cubicBezTo>
                    <a:pt x="23940" y="32034"/>
                    <a:pt x="23884" y="31892"/>
                    <a:pt x="23770" y="31807"/>
                  </a:cubicBezTo>
                  <a:lnTo>
                    <a:pt x="23770" y="31836"/>
                  </a:lnTo>
                  <a:cubicBezTo>
                    <a:pt x="23710" y="31766"/>
                    <a:pt x="23629" y="31734"/>
                    <a:pt x="23548" y="31734"/>
                  </a:cubicBezTo>
                  <a:close/>
                  <a:moveTo>
                    <a:pt x="14761" y="32449"/>
                  </a:moveTo>
                  <a:cubicBezTo>
                    <a:pt x="14735" y="32449"/>
                    <a:pt x="14709" y="32453"/>
                    <a:pt x="14682" y="32460"/>
                  </a:cubicBezTo>
                  <a:cubicBezTo>
                    <a:pt x="14512" y="32489"/>
                    <a:pt x="14398" y="32631"/>
                    <a:pt x="14398" y="32801"/>
                  </a:cubicBezTo>
                  <a:cubicBezTo>
                    <a:pt x="14424" y="32983"/>
                    <a:pt x="14569" y="33117"/>
                    <a:pt x="14745" y="33117"/>
                  </a:cubicBezTo>
                  <a:cubicBezTo>
                    <a:pt x="14762" y="33117"/>
                    <a:pt x="14779" y="33116"/>
                    <a:pt x="14796" y="33114"/>
                  </a:cubicBezTo>
                  <a:cubicBezTo>
                    <a:pt x="14966" y="33085"/>
                    <a:pt x="15080" y="32943"/>
                    <a:pt x="15080" y="32773"/>
                  </a:cubicBezTo>
                  <a:cubicBezTo>
                    <a:pt x="15080" y="32600"/>
                    <a:pt x="14930" y="32449"/>
                    <a:pt x="14761" y="32449"/>
                  </a:cubicBezTo>
                  <a:close/>
                  <a:moveTo>
                    <a:pt x="3883" y="32344"/>
                  </a:moveTo>
                  <a:cubicBezTo>
                    <a:pt x="3867" y="32344"/>
                    <a:pt x="3851" y="32345"/>
                    <a:pt x="3834" y="32347"/>
                  </a:cubicBezTo>
                  <a:cubicBezTo>
                    <a:pt x="3635" y="32347"/>
                    <a:pt x="3493" y="32517"/>
                    <a:pt x="3493" y="32716"/>
                  </a:cubicBezTo>
                  <a:cubicBezTo>
                    <a:pt x="3465" y="32943"/>
                    <a:pt x="3635" y="33114"/>
                    <a:pt x="3862" y="33142"/>
                  </a:cubicBezTo>
                  <a:cubicBezTo>
                    <a:pt x="4090" y="33114"/>
                    <a:pt x="4260" y="32943"/>
                    <a:pt x="4260" y="32716"/>
                  </a:cubicBezTo>
                  <a:cubicBezTo>
                    <a:pt x="4260" y="32505"/>
                    <a:pt x="4089" y="32344"/>
                    <a:pt x="3883" y="32344"/>
                  </a:cubicBezTo>
                  <a:close/>
                  <a:moveTo>
                    <a:pt x="18944" y="33056"/>
                  </a:moveTo>
                  <a:cubicBezTo>
                    <a:pt x="18515" y="33056"/>
                    <a:pt x="18497" y="33739"/>
                    <a:pt x="18942" y="33767"/>
                  </a:cubicBezTo>
                  <a:cubicBezTo>
                    <a:pt x="18957" y="33769"/>
                    <a:pt x="18971" y="33770"/>
                    <a:pt x="18986" y="33770"/>
                  </a:cubicBezTo>
                  <a:cubicBezTo>
                    <a:pt x="19165" y="33770"/>
                    <a:pt x="19311" y="33612"/>
                    <a:pt x="19311" y="33454"/>
                  </a:cubicBezTo>
                  <a:cubicBezTo>
                    <a:pt x="19340" y="33256"/>
                    <a:pt x="19169" y="33057"/>
                    <a:pt x="18971" y="33057"/>
                  </a:cubicBezTo>
                  <a:cubicBezTo>
                    <a:pt x="18962" y="33056"/>
                    <a:pt x="18953" y="33056"/>
                    <a:pt x="18944" y="33056"/>
                  </a:cubicBezTo>
                  <a:close/>
                  <a:moveTo>
                    <a:pt x="11593" y="33964"/>
                  </a:moveTo>
                  <a:cubicBezTo>
                    <a:pt x="11419" y="33964"/>
                    <a:pt x="11134" y="34259"/>
                    <a:pt x="11161" y="34477"/>
                  </a:cubicBezTo>
                  <a:cubicBezTo>
                    <a:pt x="11189" y="34675"/>
                    <a:pt x="11360" y="34817"/>
                    <a:pt x="11558" y="34817"/>
                  </a:cubicBezTo>
                  <a:cubicBezTo>
                    <a:pt x="11729" y="34817"/>
                    <a:pt x="11899" y="34647"/>
                    <a:pt x="11899" y="34448"/>
                  </a:cubicBezTo>
                  <a:cubicBezTo>
                    <a:pt x="11928" y="34278"/>
                    <a:pt x="11757" y="33994"/>
                    <a:pt x="11615" y="33965"/>
                  </a:cubicBezTo>
                  <a:cubicBezTo>
                    <a:pt x="11608" y="33964"/>
                    <a:pt x="11600" y="33964"/>
                    <a:pt x="11593" y="33964"/>
                  </a:cubicBezTo>
                  <a:close/>
                  <a:moveTo>
                    <a:pt x="6830" y="34095"/>
                  </a:moveTo>
                  <a:cubicBezTo>
                    <a:pt x="6798" y="34095"/>
                    <a:pt x="6765" y="34099"/>
                    <a:pt x="6731" y="34107"/>
                  </a:cubicBezTo>
                  <a:cubicBezTo>
                    <a:pt x="6617" y="34164"/>
                    <a:pt x="6475" y="34249"/>
                    <a:pt x="6390" y="34335"/>
                  </a:cubicBezTo>
                  <a:cubicBezTo>
                    <a:pt x="6248" y="34448"/>
                    <a:pt x="6248" y="34675"/>
                    <a:pt x="6390" y="34761"/>
                  </a:cubicBezTo>
                  <a:cubicBezTo>
                    <a:pt x="6473" y="34844"/>
                    <a:pt x="6571" y="34897"/>
                    <a:pt x="6674" y="34897"/>
                  </a:cubicBezTo>
                  <a:cubicBezTo>
                    <a:pt x="6711" y="34897"/>
                    <a:pt x="6749" y="34889"/>
                    <a:pt x="6787" y="34874"/>
                  </a:cubicBezTo>
                  <a:cubicBezTo>
                    <a:pt x="6986" y="34789"/>
                    <a:pt x="7128" y="34619"/>
                    <a:pt x="7185" y="34420"/>
                  </a:cubicBezTo>
                  <a:cubicBezTo>
                    <a:pt x="7161" y="34227"/>
                    <a:pt x="7013" y="34095"/>
                    <a:pt x="6830" y="34095"/>
                  </a:cubicBezTo>
                  <a:close/>
                  <a:moveTo>
                    <a:pt x="22854" y="34332"/>
                  </a:moveTo>
                  <a:cubicBezTo>
                    <a:pt x="22838" y="34332"/>
                    <a:pt x="22821" y="34333"/>
                    <a:pt x="22804" y="34335"/>
                  </a:cubicBezTo>
                  <a:lnTo>
                    <a:pt x="22833" y="34335"/>
                  </a:lnTo>
                  <a:cubicBezTo>
                    <a:pt x="22662" y="34363"/>
                    <a:pt x="22549" y="34533"/>
                    <a:pt x="22577" y="34761"/>
                  </a:cubicBezTo>
                  <a:cubicBezTo>
                    <a:pt x="22577" y="34959"/>
                    <a:pt x="22748" y="35101"/>
                    <a:pt x="22918" y="35101"/>
                  </a:cubicBezTo>
                  <a:cubicBezTo>
                    <a:pt x="23117" y="35045"/>
                    <a:pt x="23259" y="34874"/>
                    <a:pt x="23230" y="34704"/>
                  </a:cubicBezTo>
                  <a:cubicBezTo>
                    <a:pt x="23230" y="34493"/>
                    <a:pt x="23060" y="34332"/>
                    <a:pt x="22854" y="34332"/>
                  </a:cubicBezTo>
                  <a:close/>
                  <a:moveTo>
                    <a:pt x="16610" y="34814"/>
                  </a:moveTo>
                  <a:cubicBezTo>
                    <a:pt x="16593" y="34814"/>
                    <a:pt x="16575" y="34815"/>
                    <a:pt x="16557" y="34817"/>
                  </a:cubicBezTo>
                  <a:cubicBezTo>
                    <a:pt x="16358" y="34846"/>
                    <a:pt x="16216" y="34988"/>
                    <a:pt x="16216" y="35187"/>
                  </a:cubicBezTo>
                  <a:cubicBezTo>
                    <a:pt x="16216" y="35385"/>
                    <a:pt x="16415" y="35556"/>
                    <a:pt x="16613" y="35556"/>
                  </a:cubicBezTo>
                  <a:cubicBezTo>
                    <a:pt x="17106" y="35528"/>
                    <a:pt x="17071" y="34814"/>
                    <a:pt x="16610" y="34814"/>
                  </a:cubicBezTo>
                  <a:close/>
                  <a:moveTo>
                    <a:pt x="4118" y="35187"/>
                  </a:moveTo>
                  <a:cubicBezTo>
                    <a:pt x="3891" y="35187"/>
                    <a:pt x="3720" y="35385"/>
                    <a:pt x="3692" y="35669"/>
                  </a:cubicBezTo>
                  <a:cubicBezTo>
                    <a:pt x="3664" y="35868"/>
                    <a:pt x="3834" y="36067"/>
                    <a:pt x="4061" y="36067"/>
                  </a:cubicBezTo>
                  <a:cubicBezTo>
                    <a:pt x="4077" y="36069"/>
                    <a:pt x="4094" y="36070"/>
                    <a:pt x="4109" y="36070"/>
                  </a:cubicBezTo>
                  <a:cubicBezTo>
                    <a:pt x="4341" y="36070"/>
                    <a:pt x="4516" y="35880"/>
                    <a:pt x="4516" y="35641"/>
                  </a:cubicBezTo>
                  <a:cubicBezTo>
                    <a:pt x="4544" y="35414"/>
                    <a:pt x="4345" y="35187"/>
                    <a:pt x="4118" y="35187"/>
                  </a:cubicBezTo>
                  <a:close/>
                  <a:moveTo>
                    <a:pt x="20277" y="35698"/>
                  </a:moveTo>
                  <a:lnTo>
                    <a:pt x="20277" y="35726"/>
                  </a:lnTo>
                  <a:cubicBezTo>
                    <a:pt x="20259" y="35723"/>
                    <a:pt x="20242" y="35722"/>
                    <a:pt x="20225" y="35722"/>
                  </a:cubicBezTo>
                  <a:cubicBezTo>
                    <a:pt x="20078" y="35722"/>
                    <a:pt x="19962" y="35829"/>
                    <a:pt x="19936" y="35982"/>
                  </a:cubicBezTo>
                  <a:cubicBezTo>
                    <a:pt x="19910" y="36166"/>
                    <a:pt x="20054" y="36326"/>
                    <a:pt x="20233" y="36326"/>
                  </a:cubicBezTo>
                  <a:cubicBezTo>
                    <a:pt x="20248" y="36326"/>
                    <a:pt x="20262" y="36325"/>
                    <a:pt x="20277" y="36323"/>
                  </a:cubicBezTo>
                  <a:cubicBezTo>
                    <a:pt x="20292" y="36325"/>
                    <a:pt x="20306" y="36326"/>
                    <a:pt x="20320" y="36326"/>
                  </a:cubicBezTo>
                  <a:cubicBezTo>
                    <a:pt x="20471" y="36326"/>
                    <a:pt x="20589" y="36194"/>
                    <a:pt x="20589" y="36039"/>
                  </a:cubicBezTo>
                  <a:cubicBezTo>
                    <a:pt x="20618" y="35840"/>
                    <a:pt x="20447" y="35698"/>
                    <a:pt x="20277" y="35698"/>
                  </a:cubicBezTo>
                  <a:close/>
                  <a:moveTo>
                    <a:pt x="13675" y="35582"/>
                  </a:moveTo>
                  <a:cubicBezTo>
                    <a:pt x="13661" y="35582"/>
                    <a:pt x="13646" y="35582"/>
                    <a:pt x="13632" y="35584"/>
                  </a:cubicBezTo>
                  <a:cubicBezTo>
                    <a:pt x="13461" y="35584"/>
                    <a:pt x="13319" y="35698"/>
                    <a:pt x="13291" y="35868"/>
                  </a:cubicBezTo>
                  <a:cubicBezTo>
                    <a:pt x="13262" y="36124"/>
                    <a:pt x="13461" y="36351"/>
                    <a:pt x="13688" y="36351"/>
                  </a:cubicBezTo>
                  <a:cubicBezTo>
                    <a:pt x="13916" y="36351"/>
                    <a:pt x="14086" y="36181"/>
                    <a:pt x="14058" y="35982"/>
                  </a:cubicBezTo>
                  <a:cubicBezTo>
                    <a:pt x="14084" y="35769"/>
                    <a:pt x="13887" y="35582"/>
                    <a:pt x="13675" y="35582"/>
                  </a:cubicBezTo>
                  <a:close/>
                  <a:moveTo>
                    <a:pt x="9158" y="35582"/>
                  </a:moveTo>
                  <a:cubicBezTo>
                    <a:pt x="8946" y="35582"/>
                    <a:pt x="8745" y="35769"/>
                    <a:pt x="8719" y="35982"/>
                  </a:cubicBezTo>
                  <a:cubicBezTo>
                    <a:pt x="8719" y="36181"/>
                    <a:pt x="8861" y="36351"/>
                    <a:pt x="9059" y="36379"/>
                  </a:cubicBezTo>
                  <a:cubicBezTo>
                    <a:pt x="9315" y="36379"/>
                    <a:pt x="9514" y="36181"/>
                    <a:pt x="9542" y="35953"/>
                  </a:cubicBezTo>
                  <a:cubicBezTo>
                    <a:pt x="9542" y="35755"/>
                    <a:pt x="9400" y="35613"/>
                    <a:pt x="9201" y="35584"/>
                  </a:cubicBezTo>
                  <a:cubicBezTo>
                    <a:pt x="9187" y="35582"/>
                    <a:pt x="9172" y="35582"/>
                    <a:pt x="9158" y="35582"/>
                  </a:cubicBezTo>
                  <a:close/>
                  <a:moveTo>
                    <a:pt x="22464" y="36436"/>
                  </a:moveTo>
                  <a:cubicBezTo>
                    <a:pt x="22265" y="36436"/>
                    <a:pt x="22151" y="36550"/>
                    <a:pt x="22151" y="36777"/>
                  </a:cubicBezTo>
                  <a:cubicBezTo>
                    <a:pt x="22123" y="37033"/>
                    <a:pt x="22208" y="37175"/>
                    <a:pt x="22407" y="37175"/>
                  </a:cubicBezTo>
                  <a:cubicBezTo>
                    <a:pt x="22421" y="37176"/>
                    <a:pt x="22436" y="37177"/>
                    <a:pt x="22450" y="37177"/>
                  </a:cubicBezTo>
                  <a:cubicBezTo>
                    <a:pt x="22655" y="37177"/>
                    <a:pt x="22804" y="36990"/>
                    <a:pt x="22804" y="36777"/>
                  </a:cubicBezTo>
                  <a:cubicBezTo>
                    <a:pt x="22804" y="36607"/>
                    <a:pt x="22662" y="36436"/>
                    <a:pt x="22464" y="36436"/>
                  </a:cubicBezTo>
                  <a:close/>
                  <a:moveTo>
                    <a:pt x="17886" y="37171"/>
                  </a:moveTo>
                  <a:cubicBezTo>
                    <a:pt x="17869" y="37171"/>
                    <a:pt x="17852" y="37172"/>
                    <a:pt x="17835" y="37175"/>
                  </a:cubicBezTo>
                  <a:cubicBezTo>
                    <a:pt x="17664" y="37203"/>
                    <a:pt x="17551" y="37345"/>
                    <a:pt x="17551" y="37515"/>
                  </a:cubicBezTo>
                  <a:cubicBezTo>
                    <a:pt x="17579" y="37714"/>
                    <a:pt x="17721" y="37856"/>
                    <a:pt x="17920" y="37885"/>
                  </a:cubicBezTo>
                  <a:cubicBezTo>
                    <a:pt x="18119" y="37885"/>
                    <a:pt x="18289" y="37714"/>
                    <a:pt x="18289" y="37515"/>
                  </a:cubicBezTo>
                  <a:cubicBezTo>
                    <a:pt x="18263" y="37307"/>
                    <a:pt x="18071" y="37171"/>
                    <a:pt x="17886" y="37171"/>
                  </a:cubicBezTo>
                  <a:close/>
                  <a:moveTo>
                    <a:pt x="11421" y="37227"/>
                  </a:moveTo>
                  <a:cubicBezTo>
                    <a:pt x="11274" y="37227"/>
                    <a:pt x="11152" y="37331"/>
                    <a:pt x="11076" y="37459"/>
                  </a:cubicBezTo>
                  <a:cubicBezTo>
                    <a:pt x="11047" y="37686"/>
                    <a:pt x="11218" y="37885"/>
                    <a:pt x="11445" y="37913"/>
                  </a:cubicBezTo>
                  <a:cubicBezTo>
                    <a:pt x="11615" y="37913"/>
                    <a:pt x="11786" y="37799"/>
                    <a:pt x="11786" y="37629"/>
                  </a:cubicBezTo>
                  <a:cubicBezTo>
                    <a:pt x="11814" y="37430"/>
                    <a:pt x="11672" y="37260"/>
                    <a:pt x="11473" y="37231"/>
                  </a:cubicBezTo>
                  <a:cubicBezTo>
                    <a:pt x="11455" y="37228"/>
                    <a:pt x="11438" y="37227"/>
                    <a:pt x="11421" y="37227"/>
                  </a:cubicBezTo>
                  <a:close/>
                  <a:moveTo>
                    <a:pt x="6784" y="37436"/>
                  </a:moveTo>
                  <a:cubicBezTo>
                    <a:pt x="6616" y="37436"/>
                    <a:pt x="6445" y="37544"/>
                    <a:pt x="6418" y="37771"/>
                  </a:cubicBezTo>
                  <a:cubicBezTo>
                    <a:pt x="6447" y="37941"/>
                    <a:pt x="6589" y="38083"/>
                    <a:pt x="6787" y="38112"/>
                  </a:cubicBezTo>
                  <a:cubicBezTo>
                    <a:pt x="6929" y="38112"/>
                    <a:pt x="7071" y="37998"/>
                    <a:pt x="7128" y="37828"/>
                  </a:cubicBezTo>
                  <a:cubicBezTo>
                    <a:pt x="7158" y="37572"/>
                    <a:pt x="6974" y="37436"/>
                    <a:pt x="6784" y="37436"/>
                  </a:cubicBezTo>
                  <a:close/>
                  <a:moveTo>
                    <a:pt x="4374" y="37799"/>
                  </a:moveTo>
                  <a:cubicBezTo>
                    <a:pt x="4175" y="37828"/>
                    <a:pt x="4004" y="37970"/>
                    <a:pt x="3976" y="38169"/>
                  </a:cubicBezTo>
                  <a:cubicBezTo>
                    <a:pt x="3948" y="38424"/>
                    <a:pt x="4146" y="38680"/>
                    <a:pt x="4402" y="38708"/>
                  </a:cubicBezTo>
                  <a:cubicBezTo>
                    <a:pt x="4629" y="38680"/>
                    <a:pt x="4828" y="38481"/>
                    <a:pt x="4828" y="38225"/>
                  </a:cubicBezTo>
                  <a:cubicBezTo>
                    <a:pt x="4799" y="37998"/>
                    <a:pt x="4601" y="37799"/>
                    <a:pt x="4374" y="37799"/>
                  </a:cubicBezTo>
                  <a:close/>
                  <a:moveTo>
                    <a:pt x="15379" y="38052"/>
                  </a:moveTo>
                  <a:cubicBezTo>
                    <a:pt x="15365" y="38052"/>
                    <a:pt x="15350" y="38053"/>
                    <a:pt x="15335" y="38055"/>
                  </a:cubicBezTo>
                  <a:cubicBezTo>
                    <a:pt x="15165" y="38083"/>
                    <a:pt x="15023" y="38225"/>
                    <a:pt x="15023" y="38396"/>
                  </a:cubicBezTo>
                  <a:cubicBezTo>
                    <a:pt x="15023" y="38594"/>
                    <a:pt x="15165" y="38736"/>
                    <a:pt x="15364" y="38736"/>
                  </a:cubicBezTo>
                  <a:cubicBezTo>
                    <a:pt x="15381" y="38739"/>
                    <a:pt x="15398" y="38740"/>
                    <a:pt x="15414" y="38740"/>
                  </a:cubicBezTo>
                  <a:cubicBezTo>
                    <a:pt x="15591" y="38740"/>
                    <a:pt x="15736" y="38606"/>
                    <a:pt x="15761" y="38424"/>
                  </a:cubicBezTo>
                  <a:cubicBezTo>
                    <a:pt x="15735" y="38214"/>
                    <a:pt x="15563" y="38052"/>
                    <a:pt x="15379" y="38052"/>
                  </a:cubicBezTo>
                  <a:close/>
                  <a:moveTo>
                    <a:pt x="21498" y="38736"/>
                  </a:moveTo>
                  <a:cubicBezTo>
                    <a:pt x="21271" y="38736"/>
                    <a:pt x="21100" y="38907"/>
                    <a:pt x="21044" y="39106"/>
                  </a:cubicBezTo>
                  <a:cubicBezTo>
                    <a:pt x="21072" y="39333"/>
                    <a:pt x="21242" y="39503"/>
                    <a:pt x="21470" y="39503"/>
                  </a:cubicBezTo>
                  <a:cubicBezTo>
                    <a:pt x="21668" y="39475"/>
                    <a:pt x="21839" y="39304"/>
                    <a:pt x="21867" y="39077"/>
                  </a:cubicBezTo>
                  <a:cubicBezTo>
                    <a:pt x="21839" y="38907"/>
                    <a:pt x="21697" y="38736"/>
                    <a:pt x="21498" y="38736"/>
                  </a:cubicBezTo>
                  <a:close/>
                  <a:moveTo>
                    <a:pt x="9287" y="39020"/>
                  </a:moveTo>
                  <a:cubicBezTo>
                    <a:pt x="9088" y="39020"/>
                    <a:pt x="8946" y="39191"/>
                    <a:pt x="8946" y="39390"/>
                  </a:cubicBezTo>
                  <a:cubicBezTo>
                    <a:pt x="8946" y="39588"/>
                    <a:pt x="9116" y="39730"/>
                    <a:pt x="9315" y="39730"/>
                  </a:cubicBezTo>
                  <a:cubicBezTo>
                    <a:pt x="9514" y="39702"/>
                    <a:pt x="9656" y="39560"/>
                    <a:pt x="9656" y="39361"/>
                  </a:cubicBezTo>
                  <a:cubicBezTo>
                    <a:pt x="9656" y="39162"/>
                    <a:pt x="9485" y="39020"/>
                    <a:pt x="9315" y="39020"/>
                  </a:cubicBezTo>
                  <a:close/>
                  <a:moveTo>
                    <a:pt x="18857" y="39191"/>
                  </a:moveTo>
                  <a:cubicBezTo>
                    <a:pt x="18715" y="39191"/>
                    <a:pt x="18573" y="39333"/>
                    <a:pt x="18545" y="39475"/>
                  </a:cubicBezTo>
                  <a:cubicBezTo>
                    <a:pt x="18516" y="39674"/>
                    <a:pt x="18658" y="39844"/>
                    <a:pt x="18829" y="39872"/>
                  </a:cubicBezTo>
                  <a:cubicBezTo>
                    <a:pt x="18846" y="39875"/>
                    <a:pt x="18863" y="39876"/>
                    <a:pt x="18880" y="39876"/>
                  </a:cubicBezTo>
                  <a:cubicBezTo>
                    <a:pt x="19060" y="39876"/>
                    <a:pt x="19226" y="39742"/>
                    <a:pt x="19226" y="39560"/>
                  </a:cubicBezTo>
                  <a:cubicBezTo>
                    <a:pt x="19226" y="39361"/>
                    <a:pt x="19056" y="39191"/>
                    <a:pt x="18857" y="39191"/>
                  </a:cubicBezTo>
                  <a:close/>
                  <a:moveTo>
                    <a:pt x="13291" y="39532"/>
                  </a:moveTo>
                  <a:lnTo>
                    <a:pt x="13262" y="39560"/>
                  </a:lnTo>
                  <a:cubicBezTo>
                    <a:pt x="13064" y="39560"/>
                    <a:pt x="12922" y="39730"/>
                    <a:pt x="12950" y="39901"/>
                  </a:cubicBezTo>
                  <a:cubicBezTo>
                    <a:pt x="12974" y="40070"/>
                    <a:pt x="13101" y="40197"/>
                    <a:pt x="13260" y="40197"/>
                  </a:cubicBezTo>
                  <a:cubicBezTo>
                    <a:pt x="13288" y="40197"/>
                    <a:pt x="13318" y="40193"/>
                    <a:pt x="13348" y="40185"/>
                  </a:cubicBezTo>
                  <a:cubicBezTo>
                    <a:pt x="13518" y="40185"/>
                    <a:pt x="13632" y="40043"/>
                    <a:pt x="13632" y="39872"/>
                  </a:cubicBezTo>
                  <a:cubicBezTo>
                    <a:pt x="13603" y="39674"/>
                    <a:pt x="13461" y="39532"/>
                    <a:pt x="13291" y="39532"/>
                  </a:cubicBezTo>
                  <a:close/>
                  <a:moveTo>
                    <a:pt x="16797" y="39813"/>
                  </a:moveTo>
                  <a:cubicBezTo>
                    <a:pt x="16618" y="39813"/>
                    <a:pt x="16471" y="39970"/>
                    <a:pt x="16471" y="40128"/>
                  </a:cubicBezTo>
                  <a:cubicBezTo>
                    <a:pt x="16443" y="40327"/>
                    <a:pt x="16585" y="40440"/>
                    <a:pt x="16755" y="40440"/>
                  </a:cubicBezTo>
                  <a:cubicBezTo>
                    <a:pt x="16773" y="40443"/>
                    <a:pt x="16791" y="40445"/>
                    <a:pt x="16808" y="40445"/>
                  </a:cubicBezTo>
                  <a:cubicBezTo>
                    <a:pt x="16959" y="40445"/>
                    <a:pt x="17099" y="40338"/>
                    <a:pt x="17125" y="40185"/>
                  </a:cubicBezTo>
                  <a:cubicBezTo>
                    <a:pt x="17125" y="40014"/>
                    <a:pt x="17011" y="39872"/>
                    <a:pt x="16841" y="39844"/>
                  </a:cubicBezTo>
                  <a:lnTo>
                    <a:pt x="16841" y="39816"/>
                  </a:lnTo>
                  <a:cubicBezTo>
                    <a:pt x="16826" y="39814"/>
                    <a:pt x="16811" y="39813"/>
                    <a:pt x="16797" y="39813"/>
                  </a:cubicBezTo>
                  <a:close/>
                  <a:moveTo>
                    <a:pt x="4650" y="40294"/>
                  </a:moveTo>
                  <a:cubicBezTo>
                    <a:pt x="4562" y="40294"/>
                    <a:pt x="4478" y="40323"/>
                    <a:pt x="4402" y="40384"/>
                  </a:cubicBezTo>
                  <a:cubicBezTo>
                    <a:pt x="4232" y="40526"/>
                    <a:pt x="4260" y="40724"/>
                    <a:pt x="4288" y="40895"/>
                  </a:cubicBezTo>
                  <a:cubicBezTo>
                    <a:pt x="4315" y="41132"/>
                    <a:pt x="4512" y="41295"/>
                    <a:pt x="4744" y="41295"/>
                  </a:cubicBezTo>
                  <a:cubicBezTo>
                    <a:pt x="4762" y="41295"/>
                    <a:pt x="4781" y="41294"/>
                    <a:pt x="4799" y="41292"/>
                  </a:cubicBezTo>
                  <a:cubicBezTo>
                    <a:pt x="4998" y="41236"/>
                    <a:pt x="5169" y="41037"/>
                    <a:pt x="5140" y="40810"/>
                  </a:cubicBezTo>
                  <a:cubicBezTo>
                    <a:pt x="5169" y="40611"/>
                    <a:pt x="5055" y="40440"/>
                    <a:pt x="4885" y="40355"/>
                  </a:cubicBezTo>
                  <a:cubicBezTo>
                    <a:pt x="4806" y="40316"/>
                    <a:pt x="4727" y="40294"/>
                    <a:pt x="4650" y="40294"/>
                  </a:cubicBezTo>
                  <a:close/>
                  <a:moveTo>
                    <a:pt x="7327" y="40639"/>
                  </a:moveTo>
                  <a:cubicBezTo>
                    <a:pt x="7157" y="40668"/>
                    <a:pt x="7043" y="40810"/>
                    <a:pt x="7015" y="40980"/>
                  </a:cubicBezTo>
                  <a:cubicBezTo>
                    <a:pt x="7015" y="41164"/>
                    <a:pt x="7161" y="41324"/>
                    <a:pt x="7340" y="41324"/>
                  </a:cubicBezTo>
                  <a:cubicBezTo>
                    <a:pt x="7355" y="41324"/>
                    <a:pt x="7369" y="41323"/>
                    <a:pt x="7384" y="41321"/>
                  </a:cubicBezTo>
                  <a:cubicBezTo>
                    <a:pt x="7554" y="41321"/>
                    <a:pt x="7696" y="41179"/>
                    <a:pt x="7668" y="41008"/>
                  </a:cubicBezTo>
                  <a:cubicBezTo>
                    <a:pt x="7696" y="40810"/>
                    <a:pt x="7526" y="40639"/>
                    <a:pt x="7327" y="40639"/>
                  </a:cubicBezTo>
                  <a:close/>
                  <a:moveTo>
                    <a:pt x="20554" y="40674"/>
                  </a:moveTo>
                  <a:cubicBezTo>
                    <a:pt x="20319" y="40674"/>
                    <a:pt x="20102" y="40835"/>
                    <a:pt x="20078" y="41094"/>
                  </a:cubicBezTo>
                  <a:cubicBezTo>
                    <a:pt x="20106" y="41263"/>
                    <a:pt x="20247" y="41376"/>
                    <a:pt x="20416" y="41405"/>
                  </a:cubicBezTo>
                  <a:lnTo>
                    <a:pt x="20416" y="41405"/>
                  </a:lnTo>
                  <a:cubicBezTo>
                    <a:pt x="20632" y="41395"/>
                    <a:pt x="20819" y="41257"/>
                    <a:pt x="20873" y="41065"/>
                  </a:cubicBezTo>
                  <a:cubicBezTo>
                    <a:pt x="20902" y="40923"/>
                    <a:pt x="20845" y="40753"/>
                    <a:pt x="20703" y="40696"/>
                  </a:cubicBezTo>
                  <a:cubicBezTo>
                    <a:pt x="20654" y="40681"/>
                    <a:pt x="20604" y="40674"/>
                    <a:pt x="20554" y="40674"/>
                  </a:cubicBezTo>
                  <a:close/>
                  <a:moveTo>
                    <a:pt x="20416" y="41405"/>
                  </a:moveTo>
                  <a:cubicBezTo>
                    <a:pt x="20407" y="41406"/>
                    <a:pt x="20399" y="41406"/>
                    <a:pt x="20391" y="41406"/>
                  </a:cubicBezTo>
                  <a:lnTo>
                    <a:pt x="20419" y="41406"/>
                  </a:lnTo>
                  <a:cubicBezTo>
                    <a:pt x="20418" y="41406"/>
                    <a:pt x="20417" y="41406"/>
                    <a:pt x="20416" y="41405"/>
                  </a:cubicBezTo>
                  <a:close/>
                  <a:moveTo>
                    <a:pt x="11347" y="41261"/>
                  </a:moveTo>
                  <a:cubicBezTo>
                    <a:pt x="11332" y="41261"/>
                    <a:pt x="11318" y="41262"/>
                    <a:pt x="11303" y="41264"/>
                  </a:cubicBezTo>
                  <a:lnTo>
                    <a:pt x="11274" y="41264"/>
                  </a:lnTo>
                  <a:cubicBezTo>
                    <a:pt x="11104" y="41292"/>
                    <a:pt x="10990" y="41463"/>
                    <a:pt x="11019" y="41633"/>
                  </a:cubicBezTo>
                  <a:cubicBezTo>
                    <a:pt x="11047" y="41804"/>
                    <a:pt x="11189" y="41946"/>
                    <a:pt x="11360" y="41974"/>
                  </a:cubicBezTo>
                  <a:cubicBezTo>
                    <a:pt x="11558" y="41946"/>
                    <a:pt x="11700" y="41804"/>
                    <a:pt x="11729" y="41605"/>
                  </a:cubicBezTo>
                  <a:cubicBezTo>
                    <a:pt x="11703" y="41421"/>
                    <a:pt x="11530" y="41261"/>
                    <a:pt x="11347" y="41261"/>
                  </a:cubicBezTo>
                  <a:close/>
                  <a:moveTo>
                    <a:pt x="15989" y="41889"/>
                  </a:moveTo>
                  <a:cubicBezTo>
                    <a:pt x="15790" y="41917"/>
                    <a:pt x="15648" y="42059"/>
                    <a:pt x="15648" y="42258"/>
                  </a:cubicBezTo>
                  <a:cubicBezTo>
                    <a:pt x="15648" y="42457"/>
                    <a:pt x="15818" y="42599"/>
                    <a:pt x="16017" y="42599"/>
                  </a:cubicBezTo>
                  <a:cubicBezTo>
                    <a:pt x="16216" y="42599"/>
                    <a:pt x="16358" y="42428"/>
                    <a:pt x="16329" y="42258"/>
                  </a:cubicBezTo>
                  <a:cubicBezTo>
                    <a:pt x="16329" y="42059"/>
                    <a:pt x="16187" y="41889"/>
                    <a:pt x="15989" y="41889"/>
                  </a:cubicBezTo>
                  <a:close/>
                  <a:moveTo>
                    <a:pt x="19491" y="42255"/>
                  </a:moveTo>
                  <a:cubicBezTo>
                    <a:pt x="19479" y="42255"/>
                    <a:pt x="19466" y="42256"/>
                    <a:pt x="19453" y="42258"/>
                  </a:cubicBezTo>
                  <a:cubicBezTo>
                    <a:pt x="19198" y="42286"/>
                    <a:pt x="19027" y="42514"/>
                    <a:pt x="19056" y="42741"/>
                  </a:cubicBezTo>
                  <a:cubicBezTo>
                    <a:pt x="19084" y="42911"/>
                    <a:pt x="19226" y="43025"/>
                    <a:pt x="19397" y="43025"/>
                  </a:cubicBezTo>
                  <a:cubicBezTo>
                    <a:pt x="19624" y="43025"/>
                    <a:pt x="19823" y="42826"/>
                    <a:pt x="19794" y="42570"/>
                  </a:cubicBezTo>
                  <a:cubicBezTo>
                    <a:pt x="19794" y="42413"/>
                    <a:pt x="19648" y="42255"/>
                    <a:pt x="19491" y="422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14"/>
            <p:cNvSpPr/>
            <p:nvPr/>
          </p:nvSpPr>
          <p:spPr>
            <a:xfrm>
              <a:off x="4822400" y="2205000"/>
              <a:ext cx="616300" cy="569525"/>
            </a:xfrm>
            <a:custGeom>
              <a:avLst/>
              <a:gdLst/>
              <a:ahLst/>
              <a:cxnLst/>
              <a:rect l="l" t="t" r="r" b="b"/>
              <a:pathLst>
                <a:path w="24652" h="22781" extrusionOk="0">
                  <a:moveTo>
                    <a:pt x="21044" y="541"/>
                  </a:moveTo>
                  <a:cubicBezTo>
                    <a:pt x="21044" y="541"/>
                    <a:pt x="21044" y="542"/>
                    <a:pt x="21044" y="543"/>
                  </a:cubicBezTo>
                  <a:lnTo>
                    <a:pt x="21044" y="543"/>
                  </a:lnTo>
                  <a:lnTo>
                    <a:pt x="21073" y="541"/>
                  </a:lnTo>
                  <a:close/>
                  <a:moveTo>
                    <a:pt x="1" y="115"/>
                  </a:moveTo>
                  <a:cubicBezTo>
                    <a:pt x="285" y="1790"/>
                    <a:pt x="654" y="3466"/>
                    <a:pt x="1052" y="5141"/>
                  </a:cubicBezTo>
                  <a:cubicBezTo>
                    <a:pt x="1534" y="7243"/>
                    <a:pt x="2017" y="9344"/>
                    <a:pt x="2415" y="11446"/>
                  </a:cubicBezTo>
                  <a:cubicBezTo>
                    <a:pt x="2670" y="12809"/>
                    <a:pt x="2926" y="14200"/>
                    <a:pt x="3182" y="15564"/>
                  </a:cubicBezTo>
                  <a:cubicBezTo>
                    <a:pt x="3551" y="17438"/>
                    <a:pt x="3948" y="19341"/>
                    <a:pt x="4318" y="21243"/>
                  </a:cubicBezTo>
                  <a:cubicBezTo>
                    <a:pt x="4435" y="21337"/>
                    <a:pt x="4572" y="21393"/>
                    <a:pt x="4729" y="21393"/>
                  </a:cubicBezTo>
                  <a:cubicBezTo>
                    <a:pt x="4761" y="21393"/>
                    <a:pt x="4795" y="21390"/>
                    <a:pt x="4829" y="21385"/>
                  </a:cubicBezTo>
                  <a:cubicBezTo>
                    <a:pt x="4687" y="20675"/>
                    <a:pt x="4545" y="19994"/>
                    <a:pt x="4403" y="19312"/>
                  </a:cubicBezTo>
                  <a:cubicBezTo>
                    <a:pt x="4034" y="17438"/>
                    <a:pt x="3608" y="15564"/>
                    <a:pt x="3238" y="13689"/>
                  </a:cubicBezTo>
                  <a:cubicBezTo>
                    <a:pt x="2784" y="11105"/>
                    <a:pt x="2273" y="8549"/>
                    <a:pt x="1676" y="5993"/>
                  </a:cubicBezTo>
                  <a:cubicBezTo>
                    <a:pt x="1222" y="4062"/>
                    <a:pt x="796" y="2131"/>
                    <a:pt x="427" y="171"/>
                  </a:cubicBezTo>
                  <a:lnTo>
                    <a:pt x="1" y="115"/>
                  </a:lnTo>
                  <a:close/>
                  <a:moveTo>
                    <a:pt x="24651" y="1"/>
                  </a:moveTo>
                  <a:lnTo>
                    <a:pt x="24254" y="115"/>
                  </a:lnTo>
                  <a:cubicBezTo>
                    <a:pt x="24197" y="512"/>
                    <a:pt x="24140" y="881"/>
                    <a:pt x="24055" y="1279"/>
                  </a:cubicBezTo>
                  <a:cubicBezTo>
                    <a:pt x="23742" y="3096"/>
                    <a:pt x="23402" y="4886"/>
                    <a:pt x="23061" y="6703"/>
                  </a:cubicBezTo>
                  <a:cubicBezTo>
                    <a:pt x="22720" y="8322"/>
                    <a:pt x="22379" y="9912"/>
                    <a:pt x="22067" y="11502"/>
                  </a:cubicBezTo>
                  <a:cubicBezTo>
                    <a:pt x="21811" y="12837"/>
                    <a:pt x="21612" y="14200"/>
                    <a:pt x="21357" y="15564"/>
                  </a:cubicBezTo>
                  <a:cubicBezTo>
                    <a:pt x="21016" y="17551"/>
                    <a:pt x="20618" y="19539"/>
                    <a:pt x="20335" y="21556"/>
                  </a:cubicBezTo>
                  <a:cubicBezTo>
                    <a:pt x="20363" y="21560"/>
                    <a:pt x="20392" y="21563"/>
                    <a:pt x="20422" y="21563"/>
                  </a:cubicBezTo>
                  <a:cubicBezTo>
                    <a:pt x="20569" y="21563"/>
                    <a:pt x="20723" y="21504"/>
                    <a:pt x="20817" y="21385"/>
                  </a:cubicBezTo>
                  <a:cubicBezTo>
                    <a:pt x="20817" y="21272"/>
                    <a:pt x="20817" y="21130"/>
                    <a:pt x="20846" y="21016"/>
                  </a:cubicBezTo>
                  <a:cubicBezTo>
                    <a:pt x="21130" y="19341"/>
                    <a:pt x="21414" y="17665"/>
                    <a:pt x="21726" y="16018"/>
                  </a:cubicBezTo>
                  <a:cubicBezTo>
                    <a:pt x="21982" y="14598"/>
                    <a:pt x="22180" y="13178"/>
                    <a:pt x="22464" y="11758"/>
                  </a:cubicBezTo>
                  <a:cubicBezTo>
                    <a:pt x="23089" y="8663"/>
                    <a:pt x="23771" y="5596"/>
                    <a:pt x="24310" y="2528"/>
                  </a:cubicBezTo>
                  <a:cubicBezTo>
                    <a:pt x="24452" y="1676"/>
                    <a:pt x="24538" y="853"/>
                    <a:pt x="24651" y="1"/>
                  </a:cubicBezTo>
                  <a:close/>
                  <a:moveTo>
                    <a:pt x="4743" y="683"/>
                  </a:moveTo>
                  <a:cubicBezTo>
                    <a:pt x="4743" y="739"/>
                    <a:pt x="4743" y="796"/>
                    <a:pt x="4743" y="853"/>
                  </a:cubicBezTo>
                  <a:cubicBezTo>
                    <a:pt x="4829" y="1676"/>
                    <a:pt x="4885" y="2500"/>
                    <a:pt x="4971" y="3324"/>
                  </a:cubicBezTo>
                  <a:cubicBezTo>
                    <a:pt x="5198" y="5312"/>
                    <a:pt x="5453" y="7271"/>
                    <a:pt x="5681" y="9287"/>
                  </a:cubicBezTo>
                  <a:cubicBezTo>
                    <a:pt x="5908" y="11304"/>
                    <a:pt x="6107" y="13320"/>
                    <a:pt x="6334" y="15308"/>
                  </a:cubicBezTo>
                  <a:cubicBezTo>
                    <a:pt x="6533" y="16841"/>
                    <a:pt x="6703" y="18375"/>
                    <a:pt x="6873" y="19880"/>
                  </a:cubicBezTo>
                  <a:cubicBezTo>
                    <a:pt x="6959" y="20562"/>
                    <a:pt x="7044" y="21272"/>
                    <a:pt x="7101" y="21982"/>
                  </a:cubicBezTo>
                  <a:cubicBezTo>
                    <a:pt x="7198" y="22079"/>
                    <a:pt x="7321" y="22123"/>
                    <a:pt x="7444" y="22123"/>
                  </a:cubicBezTo>
                  <a:cubicBezTo>
                    <a:pt x="7501" y="22123"/>
                    <a:pt x="7558" y="22113"/>
                    <a:pt x="7612" y="22095"/>
                  </a:cubicBezTo>
                  <a:cubicBezTo>
                    <a:pt x="7498" y="21243"/>
                    <a:pt x="7385" y="20420"/>
                    <a:pt x="7271" y="19568"/>
                  </a:cubicBezTo>
                  <a:cubicBezTo>
                    <a:pt x="7157" y="18545"/>
                    <a:pt x="7044" y="17466"/>
                    <a:pt x="6930" y="16501"/>
                  </a:cubicBezTo>
                  <a:cubicBezTo>
                    <a:pt x="6817" y="15507"/>
                    <a:pt x="6703" y="14513"/>
                    <a:pt x="6589" y="13547"/>
                  </a:cubicBezTo>
                  <a:cubicBezTo>
                    <a:pt x="6476" y="12326"/>
                    <a:pt x="6334" y="11105"/>
                    <a:pt x="6220" y="9884"/>
                  </a:cubicBezTo>
                  <a:cubicBezTo>
                    <a:pt x="6107" y="8861"/>
                    <a:pt x="5965" y="7811"/>
                    <a:pt x="5851" y="6788"/>
                  </a:cubicBezTo>
                  <a:cubicBezTo>
                    <a:pt x="5737" y="5879"/>
                    <a:pt x="5595" y="4971"/>
                    <a:pt x="5510" y="4062"/>
                  </a:cubicBezTo>
                  <a:cubicBezTo>
                    <a:pt x="5368" y="2954"/>
                    <a:pt x="5255" y="1847"/>
                    <a:pt x="5141" y="739"/>
                  </a:cubicBezTo>
                  <a:lnTo>
                    <a:pt x="4743" y="683"/>
                  </a:lnTo>
                  <a:close/>
                  <a:moveTo>
                    <a:pt x="21044" y="543"/>
                  </a:moveTo>
                  <a:lnTo>
                    <a:pt x="20675" y="569"/>
                  </a:lnTo>
                  <a:cubicBezTo>
                    <a:pt x="20590" y="1080"/>
                    <a:pt x="20505" y="1563"/>
                    <a:pt x="20448" y="2074"/>
                  </a:cubicBezTo>
                  <a:cubicBezTo>
                    <a:pt x="20221" y="4005"/>
                    <a:pt x="20051" y="5965"/>
                    <a:pt x="19823" y="7924"/>
                  </a:cubicBezTo>
                  <a:cubicBezTo>
                    <a:pt x="19767" y="8492"/>
                    <a:pt x="19710" y="9060"/>
                    <a:pt x="19653" y="9600"/>
                  </a:cubicBezTo>
                  <a:cubicBezTo>
                    <a:pt x="19483" y="10849"/>
                    <a:pt x="19284" y="12099"/>
                    <a:pt x="19170" y="13348"/>
                  </a:cubicBezTo>
                  <a:cubicBezTo>
                    <a:pt x="19000" y="14768"/>
                    <a:pt x="18858" y="16160"/>
                    <a:pt x="18687" y="17580"/>
                  </a:cubicBezTo>
                  <a:cubicBezTo>
                    <a:pt x="18489" y="19113"/>
                    <a:pt x="18375" y="20675"/>
                    <a:pt x="18261" y="22237"/>
                  </a:cubicBezTo>
                  <a:cubicBezTo>
                    <a:pt x="18291" y="22242"/>
                    <a:pt x="18320" y="22244"/>
                    <a:pt x="18349" y="22244"/>
                  </a:cubicBezTo>
                  <a:cubicBezTo>
                    <a:pt x="18489" y="22244"/>
                    <a:pt x="18622" y="22189"/>
                    <a:pt x="18716" y="22095"/>
                  </a:cubicBezTo>
                  <a:cubicBezTo>
                    <a:pt x="18716" y="21868"/>
                    <a:pt x="18716" y="21612"/>
                    <a:pt x="18744" y="21385"/>
                  </a:cubicBezTo>
                  <a:cubicBezTo>
                    <a:pt x="18829" y="20590"/>
                    <a:pt x="18886" y="19795"/>
                    <a:pt x="18971" y="19000"/>
                  </a:cubicBezTo>
                  <a:cubicBezTo>
                    <a:pt x="19113" y="17466"/>
                    <a:pt x="19255" y="15933"/>
                    <a:pt x="19454" y="14428"/>
                  </a:cubicBezTo>
                  <a:cubicBezTo>
                    <a:pt x="19738" y="12070"/>
                    <a:pt x="20079" y="9742"/>
                    <a:pt x="20306" y="7385"/>
                  </a:cubicBezTo>
                  <a:cubicBezTo>
                    <a:pt x="20477" y="5454"/>
                    <a:pt x="20732" y="3494"/>
                    <a:pt x="20959" y="1563"/>
                  </a:cubicBezTo>
                  <a:cubicBezTo>
                    <a:pt x="20988" y="1223"/>
                    <a:pt x="21016" y="883"/>
                    <a:pt x="21044" y="543"/>
                  </a:cubicBezTo>
                  <a:close/>
                  <a:moveTo>
                    <a:pt x="8805" y="910"/>
                  </a:moveTo>
                  <a:lnTo>
                    <a:pt x="8805" y="1478"/>
                  </a:lnTo>
                  <a:cubicBezTo>
                    <a:pt x="8833" y="1960"/>
                    <a:pt x="8890" y="2472"/>
                    <a:pt x="8918" y="2954"/>
                  </a:cubicBezTo>
                  <a:cubicBezTo>
                    <a:pt x="8975" y="3863"/>
                    <a:pt x="9032" y="4800"/>
                    <a:pt x="9089" y="5709"/>
                  </a:cubicBezTo>
                  <a:cubicBezTo>
                    <a:pt x="9202" y="7385"/>
                    <a:pt x="9344" y="9060"/>
                    <a:pt x="9429" y="10736"/>
                  </a:cubicBezTo>
                  <a:cubicBezTo>
                    <a:pt x="9515" y="11985"/>
                    <a:pt x="9571" y="13235"/>
                    <a:pt x="9628" y="14484"/>
                  </a:cubicBezTo>
                  <a:cubicBezTo>
                    <a:pt x="9685" y="15422"/>
                    <a:pt x="9742" y="16359"/>
                    <a:pt x="9799" y="17324"/>
                  </a:cubicBezTo>
                  <a:cubicBezTo>
                    <a:pt x="9912" y="19057"/>
                    <a:pt x="9997" y="20817"/>
                    <a:pt x="10111" y="22550"/>
                  </a:cubicBezTo>
                  <a:cubicBezTo>
                    <a:pt x="10206" y="22625"/>
                    <a:pt x="10313" y="22676"/>
                    <a:pt x="10424" y="22676"/>
                  </a:cubicBezTo>
                  <a:cubicBezTo>
                    <a:pt x="10480" y="22676"/>
                    <a:pt x="10537" y="22663"/>
                    <a:pt x="10594" y="22635"/>
                  </a:cubicBezTo>
                  <a:cubicBezTo>
                    <a:pt x="10537" y="21726"/>
                    <a:pt x="10480" y="20817"/>
                    <a:pt x="10423" y="19880"/>
                  </a:cubicBezTo>
                  <a:lnTo>
                    <a:pt x="10395" y="19454"/>
                  </a:lnTo>
                  <a:cubicBezTo>
                    <a:pt x="10338" y="18489"/>
                    <a:pt x="10253" y="17523"/>
                    <a:pt x="10196" y="16557"/>
                  </a:cubicBezTo>
                  <a:cubicBezTo>
                    <a:pt x="10111" y="15223"/>
                    <a:pt x="10054" y="13888"/>
                    <a:pt x="9997" y="12582"/>
                  </a:cubicBezTo>
                  <a:cubicBezTo>
                    <a:pt x="9941" y="11730"/>
                    <a:pt x="9884" y="10878"/>
                    <a:pt x="9827" y="10026"/>
                  </a:cubicBezTo>
                  <a:cubicBezTo>
                    <a:pt x="9770" y="9032"/>
                    <a:pt x="9685" y="8038"/>
                    <a:pt x="9628" y="7044"/>
                  </a:cubicBezTo>
                  <a:cubicBezTo>
                    <a:pt x="9543" y="5908"/>
                    <a:pt x="9486" y="4744"/>
                    <a:pt x="9429" y="3579"/>
                  </a:cubicBezTo>
                  <a:cubicBezTo>
                    <a:pt x="9373" y="2983"/>
                    <a:pt x="9344" y="2415"/>
                    <a:pt x="9287" y="1818"/>
                  </a:cubicBezTo>
                  <a:cubicBezTo>
                    <a:pt x="9259" y="1506"/>
                    <a:pt x="9202" y="1222"/>
                    <a:pt x="9145" y="910"/>
                  </a:cubicBezTo>
                  <a:close/>
                  <a:moveTo>
                    <a:pt x="16756" y="853"/>
                  </a:moveTo>
                  <a:cubicBezTo>
                    <a:pt x="16728" y="2983"/>
                    <a:pt x="16586" y="5113"/>
                    <a:pt x="16472" y="7214"/>
                  </a:cubicBezTo>
                  <a:cubicBezTo>
                    <a:pt x="16387" y="8748"/>
                    <a:pt x="16245" y="10281"/>
                    <a:pt x="16103" y="11815"/>
                  </a:cubicBezTo>
                  <a:cubicBezTo>
                    <a:pt x="15961" y="13689"/>
                    <a:pt x="15876" y="15564"/>
                    <a:pt x="15762" y="17495"/>
                  </a:cubicBezTo>
                  <a:cubicBezTo>
                    <a:pt x="15677" y="19199"/>
                    <a:pt x="15620" y="20931"/>
                    <a:pt x="15563" y="22663"/>
                  </a:cubicBezTo>
                  <a:cubicBezTo>
                    <a:pt x="15622" y="22675"/>
                    <a:pt x="15686" y="22682"/>
                    <a:pt x="15751" y="22682"/>
                  </a:cubicBezTo>
                  <a:cubicBezTo>
                    <a:pt x="15842" y="22682"/>
                    <a:pt x="15935" y="22668"/>
                    <a:pt x="16018" y="22635"/>
                  </a:cubicBezTo>
                  <a:cubicBezTo>
                    <a:pt x="15989" y="21811"/>
                    <a:pt x="16103" y="20988"/>
                    <a:pt x="16131" y="20136"/>
                  </a:cubicBezTo>
                  <a:cubicBezTo>
                    <a:pt x="16188" y="18489"/>
                    <a:pt x="16245" y="16813"/>
                    <a:pt x="16330" y="15166"/>
                  </a:cubicBezTo>
                  <a:cubicBezTo>
                    <a:pt x="16359" y="14342"/>
                    <a:pt x="16415" y="13519"/>
                    <a:pt x="16472" y="12695"/>
                  </a:cubicBezTo>
                  <a:cubicBezTo>
                    <a:pt x="16614" y="11076"/>
                    <a:pt x="16756" y="9486"/>
                    <a:pt x="16870" y="7896"/>
                  </a:cubicBezTo>
                  <a:cubicBezTo>
                    <a:pt x="16955" y="6987"/>
                    <a:pt x="16983" y="6107"/>
                    <a:pt x="17069" y="5198"/>
                  </a:cubicBezTo>
                  <a:cubicBezTo>
                    <a:pt x="17182" y="3835"/>
                    <a:pt x="17154" y="2472"/>
                    <a:pt x="17154" y="1108"/>
                  </a:cubicBezTo>
                  <a:cubicBezTo>
                    <a:pt x="17154" y="910"/>
                    <a:pt x="17154" y="853"/>
                    <a:pt x="17012" y="853"/>
                  </a:cubicBezTo>
                  <a:close/>
                  <a:moveTo>
                    <a:pt x="12496" y="938"/>
                  </a:moveTo>
                  <a:cubicBezTo>
                    <a:pt x="12496" y="1392"/>
                    <a:pt x="12468" y="1847"/>
                    <a:pt x="12468" y="2301"/>
                  </a:cubicBezTo>
                  <a:lnTo>
                    <a:pt x="12468" y="6760"/>
                  </a:lnTo>
                  <a:lnTo>
                    <a:pt x="12468" y="18375"/>
                  </a:lnTo>
                  <a:cubicBezTo>
                    <a:pt x="12468" y="19823"/>
                    <a:pt x="12496" y="21272"/>
                    <a:pt x="12525" y="22692"/>
                  </a:cubicBezTo>
                  <a:cubicBezTo>
                    <a:pt x="12601" y="22753"/>
                    <a:pt x="12693" y="22781"/>
                    <a:pt x="12789" y="22781"/>
                  </a:cubicBezTo>
                  <a:cubicBezTo>
                    <a:pt x="12872" y="22781"/>
                    <a:pt x="12957" y="22760"/>
                    <a:pt x="13036" y="22720"/>
                  </a:cubicBezTo>
                  <a:cubicBezTo>
                    <a:pt x="13008" y="21669"/>
                    <a:pt x="12922" y="20590"/>
                    <a:pt x="12922" y="19539"/>
                  </a:cubicBezTo>
                  <a:cubicBezTo>
                    <a:pt x="12894" y="15620"/>
                    <a:pt x="12894" y="11730"/>
                    <a:pt x="12894" y="7839"/>
                  </a:cubicBezTo>
                  <a:cubicBezTo>
                    <a:pt x="12894" y="7044"/>
                    <a:pt x="12951" y="6277"/>
                    <a:pt x="12951" y="5482"/>
                  </a:cubicBezTo>
                  <a:cubicBezTo>
                    <a:pt x="13008" y="3977"/>
                    <a:pt x="12894" y="2472"/>
                    <a:pt x="12866" y="93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59" name="Google Shape;859;p14"/>
          <p:cNvGrpSpPr/>
          <p:nvPr/>
        </p:nvGrpSpPr>
        <p:grpSpPr>
          <a:xfrm>
            <a:off x="8789779" y="1017186"/>
            <a:ext cx="1129790" cy="1493647"/>
            <a:chOff x="7364218" y="595858"/>
            <a:chExt cx="764094" cy="1010108"/>
          </a:xfrm>
        </p:grpSpPr>
        <p:sp>
          <p:nvSpPr>
            <p:cNvPr id="860" name="Google Shape;860;p14"/>
            <p:cNvSpPr/>
            <p:nvPr/>
          </p:nvSpPr>
          <p:spPr>
            <a:xfrm>
              <a:off x="7364218" y="630232"/>
              <a:ext cx="729758" cy="975735"/>
            </a:xfrm>
            <a:custGeom>
              <a:avLst/>
              <a:gdLst/>
              <a:ahLst/>
              <a:cxnLst/>
              <a:rect l="l" t="t" r="r" b="b"/>
              <a:pathLst>
                <a:path w="19468" h="26030" extrusionOk="0">
                  <a:moveTo>
                    <a:pt x="1" y="0"/>
                  </a:moveTo>
                  <a:lnTo>
                    <a:pt x="1" y="26029"/>
                  </a:lnTo>
                  <a:lnTo>
                    <a:pt x="19467" y="26029"/>
                  </a:lnTo>
                  <a:lnTo>
                    <a:pt x="194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14"/>
            <p:cNvSpPr/>
            <p:nvPr/>
          </p:nvSpPr>
          <p:spPr>
            <a:xfrm>
              <a:off x="7398592" y="595858"/>
              <a:ext cx="729720" cy="975735"/>
            </a:xfrm>
            <a:custGeom>
              <a:avLst/>
              <a:gdLst/>
              <a:ahLst/>
              <a:cxnLst/>
              <a:rect l="l" t="t" r="r" b="b"/>
              <a:pathLst>
                <a:path w="19467" h="26030" extrusionOk="0">
                  <a:moveTo>
                    <a:pt x="0" y="1"/>
                  </a:moveTo>
                  <a:lnTo>
                    <a:pt x="0" y="26030"/>
                  </a:lnTo>
                  <a:lnTo>
                    <a:pt x="19467" y="26030"/>
                  </a:lnTo>
                  <a:lnTo>
                    <a:pt x="1946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14"/>
            <p:cNvSpPr/>
            <p:nvPr/>
          </p:nvSpPr>
          <p:spPr>
            <a:xfrm>
              <a:off x="7472775" y="671466"/>
              <a:ext cx="581355" cy="825907"/>
            </a:xfrm>
            <a:custGeom>
              <a:avLst/>
              <a:gdLst/>
              <a:ahLst/>
              <a:cxnLst/>
              <a:rect l="l" t="t" r="r" b="b"/>
              <a:pathLst>
                <a:path w="15509" h="22033" extrusionOk="0">
                  <a:moveTo>
                    <a:pt x="1" y="0"/>
                  </a:moveTo>
                  <a:lnTo>
                    <a:pt x="1" y="22033"/>
                  </a:lnTo>
                  <a:lnTo>
                    <a:pt x="15508" y="22033"/>
                  </a:lnTo>
                  <a:lnTo>
                    <a:pt x="1550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14"/>
            <p:cNvSpPr/>
            <p:nvPr/>
          </p:nvSpPr>
          <p:spPr>
            <a:xfrm>
              <a:off x="7435702" y="632969"/>
              <a:ext cx="655538" cy="901514"/>
            </a:xfrm>
            <a:custGeom>
              <a:avLst/>
              <a:gdLst/>
              <a:ahLst/>
              <a:cxnLst/>
              <a:rect l="l" t="t" r="r" b="b"/>
              <a:pathLst>
                <a:path w="17488" h="24050" extrusionOk="0">
                  <a:moveTo>
                    <a:pt x="16497" y="1027"/>
                  </a:moveTo>
                  <a:lnTo>
                    <a:pt x="16497" y="23060"/>
                  </a:lnTo>
                  <a:lnTo>
                    <a:pt x="990" y="23060"/>
                  </a:lnTo>
                  <a:lnTo>
                    <a:pt x="990" y="1027"/>
                  </a:lnTo>
                  <a:close/>
                  <a:moveTo>
                    <a:pt x="0" y="1"/>
                  </a:moveTo>
                  <a:lnTo>
                    <a:pt x="0" y="24050"/>
                  </a:lnTo>
                  <a:lnTo>
                    <a:pt x="17487" y="24050"/>
                  </a:lnTo>
                  <a:lnTo>
                    <a:pt x="1748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CUSTOM_4_1_1">
    <p:spTree>
      <p:nvGrpSpPr>
        <p:cNvPr id="1" name="Shape 1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7" name="Google Shape;1397;p20"/>
          <p:cNvSpPr txBox="1">
            <a:spLocks noGrp="1"/>
          </p:cNvSpPr>
          <p:nvPr>
            <p:ph type="subTitle" idx="1"/>
          </p:nvPr>
        </p:nvSpPr>
        <p:spPr>
          <a:xfrm>
            <a:off x="2135725" y="3408050"/>
            <a:ext cx="4872600" cy="74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8" name="Google Shape;1398;p20"/>
          <p:cNvSpPr/>
          <p:nvPr/>
        </p:nvSpPr>
        <p:spPr>
          <a:xfrm>
            <a:off x="-200" y="4608501"/>
            <a:ext cx="9144022" cy="569029"/>
          </a:xfrm>
          <a:custGeom>
            <a:avLst/>
            <a:gdLst/>
            <a:ahLst/>
            <a:cxnLst/>
            <a:rect l="l" t="t" r="r" b="b"/>
            <a:pathLst>
              <a:path w="212763" h="27210" extrusionOk="0">
                <a:moveTo>
                  <a:pt x="1" y="1"/>
                </a:moveTo>
                <a:lnTo>
                  <a:pt x="1" y="27210"/>
                </a:lnTo>
                <a:lnTo>
                  <a:pt x="212763" y="27210"/>
                </a:lnTo>
                <a:lnTo>
                  <a:pt x="212763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9" name="Google Shape;1399;p20"/>
          <p:cNvSpPr/>
          <p:nvPr/>
        </p:nvSpPr>
        <p:spPr>
          <a:xfrm flipH="1">
            <a:off x="-28712" y="4861900"/>
            <a:ext cx="9172500" cy="3156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0" name="Google Shape;1400;p20"/>
          <p:cNvSpPr/>
          <p:nvPr/>
        </p:nvSpPr>
        <p:spPr>
          <a:xfrm>
            <a:off x="-175" y="0"/>
            <a:ext cx="9143979" cy="444998"/>
          </a:xfrm>
          <a:custGeom>
            <a:avLst/>
            <a:gdLst/>
            <a:ahLst/>
            <a:cxnLst/>
            <a:rect l="l" t="t" r="r" b="b"/>
            <a:pathLst>
              <a:path w="212762" h="36098" extrusionOk="0">
                <a:moveTo>
                  <a:pt x="0" y="0"/>
                </a:moveTo>
                <a:lnTo>
                  <a:pt x="0" y="5701"/>
                </a:lnTo>
                <a:lnTo>
                  <a:pt x="212762" y="36098"/>
                </a:lnTo>
                <a:lnTo>
                  <a:pt x="21276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 </a:t>
            </a:r>
            <a:endParaRPr>
              <a:solidFill>
                <a:schemeClr val="dk1"/>
              </a:solidFill>
            </a:endParaRPr>
          </a:p>
        </p:txBody>
      </p:sp>
      <p:grpSp>
        <p:nvGrpSpPr>
          <p:cNvPr id="1401" name="Google Shape;1401;p20"/>
          <p:cNvGrpSpPr/>
          <p:nvPr/>
        </p:nvGrpSpPr>
        <p:grpSpPr>
          <a:xfrm>
            <a:off x="2936544" y="-329546"/>
            <a:ext cx="2934233" cy="708308"/>
            <a:chOff x="2375925" y="3297600"/>
            <a:chExt cx="735950" cy="177650"/>
          </a:xfrm>
        </p:grpSpPr>
        <p:sp>
          <p:nvSpPr>
            <p:cNvPr id="1402" name="Google Shape;1402;p20"/>
            <p:cNvSpPr/>
            <p:nvPr/>
          </p:nvSpPr>
          <p:spPr>
            <a:xfrm>
              <a:off x="2395075" y="3301550"/>
              <a:ext cx="112600" cy="138050"/>
            </a:xfrm>
            <a:custGeom>
              <a:avLst/>
              <a:gdLst/>
              <a:ahLst/>
              <a:cxnLst/>
              <a:rect l="l" t="t" r="r" b="b"/>
              <a:pathLst>
                <a:path w="4504" h="5522" extrusionOk="0">
                  <a:moveTo>
                    <a:pt x="80" y="1"/>
                  </a:moveTo>
                  <a:lnTo>
                    <a:pt x="0" y="67"/>
                  </a:lnTo>
                  <a:lnTo>
                    <a:pt x="4425" y="5521"/>
                  </a:lnTo>
                  <a:lnTo>
                    <a:pt x="4504" y="5455"/>
                  </a:lnTo>
                  <a:lnTo>
                    <a:pt x="8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20"/>
            <p:cNvSpPr/>
            <p:nvPr/>
          </p:nvSpPr>
          <p:spPr>
            <a:xfrm>
              <a:off x="2375925" y="3297600"/>
              <a:ext cx="39975" cy="6625"/>
            </a:xfrm>
            <a:custGeom>
              <a:avLst/>
              <a:gdLst/>
              <a:ahLst/>
              <a:cxnLst/>
              <a:rect l="l" t="t" r="r" b="b"/>
              <a:pathLst>
                <a:path w="1599" h="265" extrusionOk="0">
                  <a:moveTo>
                    <a:pt x="0" y="0"/>
                  </a:moveTo>
                  <a:lnTo>
                    <a:pt x="344" y="251"/>
                  </a:lnTo>
                  <a:lnTo>
                    <a:pt x="1347" y="264"/>
                  </a:lnTo>
                  <a:lnTo>
                    <a:pt x="159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20"/>
            <p:cNvSpPr/>
            <p:nvPr/>
          </p:nvSpPr>
          <p:spPr>
            <a:xfrm>
              <a:off x="2980125" y="3301550"/>
              <a:ext cx="112600" cy="138050"/>
            </a:xfrm>
            <a:custGeom>
              <a:avLst/>
              <a:gdLst/>
              <a:ahLst/>
              <a:cxnLst/>
              <a:rect l="l" t="t" r="r" b="b"/>
              <a:pathLst>
                <a:path w="4504" h="5522" extrusionOk="0">
                  <a:moveTo>
                    <a:pt x="4425" y="1"/>
                  </a:moveTo>
                  <a:lnTo>
                    <a:pt x="0" y="5455"/>
                  </a:lnTo>
                  <a:lnTo>
                    <a:pt x="80" y="5521"/>
                  </a:lnTo>
                  <a:lnTo>
                    <a:pt x="4504" y="67"/>
                  </a:lnTo>
                  <a:lnTo>
                    <a:pt x="442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20"/>
            <p:cNvSpPr/>
            <p:nvPr/>
          </p:nvSpPr>
          <p:spPr>
            <a:xfrm>
              <a:off x="3071900" y="3297600"/>
              <a:ext cx="39975" cy="6625"/>
            </a:xfrm>
            <a:custGeom>
              <a:avLst/>
              <a:gdLst/>
              <a:ahLst/>
              <a:cxnLst/>
              <a:rect l="l" t="t" r="r" b="b"/>
              <a:pathLst>
                <a:path w="1599" h="265" extrusionOk="0">
                  <a:moveTo>
                    <a:pt x="1" y="0"/>
                  </a:moveTo>
                  <a:lnTo>
                    <a:pt x="265" y="264"/>
                  </a:lnTo>
                  <a:lnTo>
                    <a:pt x="1255" y="251"/>
                  </a:lnTo>
                  <a:lnTo>
                    <a:pt x="159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20"/>
            <p:cNvSpPr/>
            <p:nvPr/>
          </p:nvSpPr>
          <p:spPr>
            <a:xfrm>
              <a:off x="2446900" y="3428675"/>
              <a:ext cx="594000" cy="35675"/>
            </a:xfrm>
            <a:custGeom>
              <a:avLst/>
              <a:gdLst/>
              <a:ahLst/>
              <a:cxnLst/>
              <a:rect l="l" t="t" r="r" b="b"/>
              <a:pathLst>
                <a:path w="23760" h="1427" extrusionOk="0">
                  <a:moveTo>
                    <a:pt x="1" y="0"/>
                  </a:moveTo>
                  <a:lnTo>
                    <a:pt x="1" y="1427"/>
                  </a:lnTo>
                  <a:lnTo>
                    <a:pt x="23759" y="1427"/>
                  </a:lnTo>
                  <a:lnTo>
                    <a:pt x="2375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20"/>
            <p:cNvSpPr/>
            <p:nvPr/>
          </p:nvSpPr>
          <p:spPr>
            <a:xfrm>
              <a:off x="2446900" y="3464325"/>
              <a:ext cx="594000" cy="10925"/>
            </a:xfrm>
            <a:custGeom>
              <a:avLst/>
              <a:gdLst/>
              <a:ahLst/>
              <a:cxnLst/>
              <a:rect l="l" t="t" r="r" b="b"/>
              <a:pathLst>
                <a:path w="23760" h="437" extrusionOk="0">
                  <a:moveTo>
                    <a:pt x="1" y="1"/>
                  </a:moveTo>
                  <a:lnTo>
                    <a:pt x="1255" y="436"/>
                  </a:lnTo>
                  <a:lnTo>
                    <a:pt x="23284" y="436"/>
                  </a:lnTo>
                  <a:lnTo>
                    <a:pt x="2375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08" name="Google Shape;1408;p20"/>
          <p:cNvSpPr txBox="1">
            <a:spLocks noGrp="1"/>
          </p:cNvSpPr>
          <p:nvPr>
            <p:ph type="title"/>
          </p:nvPr>
        </p:nvSpPr>
        <p:spPr>
          <a:xfrm>
            <a:off x="2135768" y="1530038"/>
            <a:ext cx="4872600" cy="119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1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409" name="Google Shape;1409;p20"/>
          <p:cNvGrpSpPr/>
          <p:nvPr/>
        </p:nvGrpSpPr>
        <p:grpSpPr>
          <a:xfrm>
            <a:off x="7436837" y="1160158"/>
            <a:ext cx="3476046" cy="3683781"/>
            <a:chOff x="7079785" y="908822"/>
            <a:chExt cx="3491058" cy="3699690"/>
          </a:xfrm>
        </p:grpSpPr>
        <p:sp>
          <p:nvSpPr>
            <p:cNvPr id="1410" name="Google Shape;1410;p20"/>
            <p:cNvSpPr/>
            <p:nvPr/>
          </p:nvSpPr>
          <p:spPr>
            <a:xfrm>
              <a:off x="7079785" y="4349880"/>
              <a:ext cx="3491058" cy="258632"/>
            </a:xfrm>
            <a:custGeom>
              <a:avLst/>
              <a:gdLst/>
              <a:ahLst/>
              <a:cxnLst/>
              <a:rect l="l" t="t" r="r" b="b"/>
              <a:pathLst>
                <a:path w="37132" h="2933" extrusionOk="0">
                  <a:moveTo>
                    <a:pt x="37086" y="2096"/>
                  </a:moveTo>
                  <a:cubicBezTo>
                    <a:pt x="37109" y="2102"/>
                    <a:pt x="37123" y="2105"/>
                    <a:pt x="37128" y="2105"/>
                  </a:cubicBezTo>
                  <a:cubicBezTo>
                    <a:pt x="37131" y="2105"/>
                    <a:pt x="37130" y="2103"/>
                    <a:pt x="37124" y="2100"/>
                  </a:cubicBezTo>
                  <a:cubicBezTo>
                    <a:pt x="37121" y="2098"/>
                    <a:pt x="37108" y="2097"/>
                    <a:pt x="37086" y="2096"/>
                  </a:cubicBezTo>
                  <a:close/>
                  <a:moveTo>
                    <a:pt x="29993" y="0"/>
                  </a:moveTo>
                  <a:cubicBezTo>
                    <a:pt x="29372" y="0"/>
                    <a:pt x="1" y="529"/>
                    <a:pt x="1" y="529"/>
                  </a:cubicBezTo>
                  <a:lnTo>
                    <a:pt x="6802" y="2932"/>
                  </a:lnTo>
                  <a:cubicBezTo>
                    <a:pt x="6802" y="2932"/>
                    <a:pt x="33787" y="2092"/>
                    <a:pt x="36845" y="2092"/>
                  </a:cubicBezTo>
                  <a:cubicBezTo>
                    <a:pt x="36960" y="2092"/>
                    <a:pt x="37041" y="2093"/>
                    <a:pt x="37086" y="2096"/>
                  </a:cubicBezTo>
                  <a:lnTo>
                    <a:pt x="37086" y="2096"/>
                  </a:lnTo>
                  <a:cubicBezTo>
                    <a:pt x="36514" y="1945"/>
                    <a:pt x="30574" y="0"/>
                    <a:pt x="299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20"/>
            <p:cNvSpPr/>
            <p:nvPr/>
          </p:nvSpPr>
          <p:spPr>
            <a:xfrm flipH="1">
              <a:off x="7451909" y="908822"/>
              <a:ext cx="1478916" cy="3430361"/>
            </a:xfrm>
            <a:custGeom>
              <a:avLst/>
              <a:gdLst/>
              <a:ahLst/>
              <a:cxnLst/>
              <a:rect l="l" t="t" r="r" b="b"/>
              <a:pathLst>
                <a:path w="53122" h="123217" extrusionOk="0">
                  <a:moveTo>
                    <a:pt x="6049" y="1"/>
                  </a:moveTo>
                  <a:cubicBezTo>
                    <a:pt x="2713" y="1"/>
                    <a:pt x="1" y="2677"/>
                    <a:pt x="1" y="6013"/>
                  </a:cubicBezTo>
                  <a:lnTo>
                    <a:pt x="1" y="117204"/>
                  </a:lnTo>
                  <a:cubicBezTo>
                    <a:pt x="1" y="120540"/>
                    <a:pt x="2713" y="123216"/>
                    <a:pt x="6049" y="123216"/>
                  </a:cubicBezTo>
                  <a:lnTo>
                    <a:pt x="47109" y="123216"/>
                  </a:lnTo>
                  <a:cubicBezTo>
                    <a:pt x="50445" y="123216"/>
                    <a:pt x="53121" y="120540"/>
                    <a:pt x="53121" y="117204"/>
                  </a:cubicBezTo>
                  <a:lnTo>
                    <a:pt x="53121" y="6013"/>
                  </a:lnTo>
                  <a:cubicBezTo>
                    <a:pt x="53121" y="2677"/>
                    <a:pt x="50445" y="1"/>
                    <a:pt x="471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20"/>
            <p:cNvSpPr/>
            <p:nvPr/>
          </p:nvSpPr>
          <p:spPr>
            <a:xfrm flipH="1">
              <a:off x="7162067" y="908822"/>
              <a:ext cx="1478889" cy="3430361"/>
            </a:xfrm>
            <a:custGeom>
              <a:avLst/>
              <a:gdLst/>
              <a:ahLst/>
              <a:cxnLst/>
              <a:rect l="l" t="t" r="r" b="b"/>
              <a:pathLst>
                <a:path w="53121" h="123217" extrusionOk="0">
                  <a:moveTo>
                    <a:pt x="6012" y="1"/>
                  </a:moveTo>
                  <a:cubicBezTo>
                    <a:pt x="2676" y="1"/>
                    <a:pt x="0" y="2677"/>
                    <a:pt x="0" y="6013"/>
                  </a:cubicBezTo>
                  <a:lnTo>
                    <a:pt x="0" y="117204"/>
                  </a:lnTo>
                  <a:cubicBezTo>
                    <a:pt x="0" y="120540"/>
                    <a:pt x="2676" y="123216"/>
                    <a:pt x="6012" y="123216"/>
                  </a:cubicBezTo>
                  <a:lnTo>
                    <a:pt x="47072" y="123216"/>
                  </a:lnTo>
                  <a:cubicBezTo>
                    <a:pt x="50408" y="123216"/>
                    <a:pt x="53121" y="120540"/>
                    <a:pt x="53121" y="117204"/>
                  </a:cubicBezTo>
                  <a:lnTo>
                    <a:pt x="53121" y="6013"/>
                  </a:lnTo>
                  <a:cubicBezTo>
                    <a:pt x="53121" y="2677"/>
                    <a:pt x="50408" y="1"/>
                    <a:pt x="4707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20"/>
            <p:cNvSpPr/>
            <p:nvPr/>
          </p:nvSpPr>
          <p:spPr>
            <a:xfrm flipH="1">
              <a:off x="7213098" y="959852"/>
              <a:ext cx="1376827" cy="3328300"/>
            </a:xfrm>
            <a:custGeom>
              <a:avLst/>
              <a:gdLst/>
              <a:ahLst/>
              <a:cxnLst/>
              <a:rect l="l" t="t" r="r" b="b"/>
              <a:pathLst>
                <a:path w="49455" h="119551" extrusionOk="0">
                  <a:moveTo>
                    <a:pt x="4179" y="1"/>
                  </a:moveTo>
                  <a:cubicBezTo>
                    <a:pt x="1870" y="1"/>
                    <a:pt x="0" y="1871"/>
                    <a:pt x="0" y="4180"/>
                  </a:cubicBezTo>
                  <a:lnTo>
                    <a:pt x="0" y="115371"/>
                  </a:lnTo>
                  <a:cubicBezTo>
                    <a:pt x="0" y="117680"/>
                    <a:pt x="1870" y="119550"/>
                    <a:pt x="4179" y="119550"/>
                  </a:cubicBezTo>
                  <a:lnTo>
                    <a:pt x="45239" y="119550"/>
                  </a:lnTo>
                  <a:cubicBezTo>
                    <a:pt x="47585" y="119550"/>
                    <a:pt x="49455" y="117680"/>
                    <a:pt x="49455" y="115371"/>
                  </a:cubicBezTo>
                  <a:lnTo>
                    <a:pt x="49455" y="4180"/>
                  </a:lnTo>
                  <a:cubicBezTo>
                    <a:pt x="49455" y="1871"/>
                    <a:pt x="47585" y="1"/>
                    <a:pt x="45239" y="1"/>
                  </a:cubicBezTo>
                  <a:close/>
                </a:path>
              </a:pathLst>
            </a:custGeom>
            <a:solidFill>
              <a:srgbClr val="D6CC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20"/>
            <p:cNvSpPr/>
            <p:nvPr/>
          </p:nvSpPr>
          <p:spPr>
            <a:xfrm flipH="1">
              <a:off x="7213098" y="959852"/>
              <a:ext cx="1376827" cy="3328300"/>
            </a:xfrm>
            <a:custGeom>
              <a:avLst/>
              <a:gdLst/>
              <a:ahLst/>
              <a:cxnLst/>
              <a:rect l="l" t="t" r="r" b="b"/>
              <a:pathLst>
                <a:path w="49455" h="119551" extrusionOk="0">
                  <a:moveTo>
                    <a:pt x="4179" y="1"/>
                  </a:moveTo>
                  <a:cubicBezTo>
                    <a:pt x="1870" y="1"/>
                    <a:pt x="0" y="1871"/>
                    <a:pt x="0" y="4180"/>
                  </a:cubicBezTo>
                  <a:lnTo>
                    <a:pt x="0" y="115371"/>
                  </a:lnTo>
                  <a:cubicBezTo>
                    <a:pt x="0" y="117680"/>
                    <a:pt x="1870" y="119550"/>
                    <a:pt x="4179" y="119550"/>
                  </a:cubicBezTo>
                  <a:lnTo>
                    <a:pt x="45239" y="119550"/>
                  </a:lnTo>
                  <a:cubicBezTo>
                    <a:pt x="47585" y="119550"/>
                    <a:pt x="49455" y="117680"/>
                    <a:pt x="49455" y="115371"/>
                  </a:cubicBezTo>
                  <a:lnTo>
                    <a:pt x="49455" y="4180"/>
                  </a:lnTo>
                  <a:cubicBezTo>
                    <a:pt x="49455" y="1871"/>
                    <a:pt x="47585" y="1"/>
                    <a:pt x="452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20"/>
            <p:cNvSpPr/>
            <p:nvPr/>
          </p:nvSpPr>
          <p:spPr>
            <a:xfrm flipH="1">
              <a:off x="7213098" y="959852"/>
              <a:ext cx="406241" cy="3328300"/>
            </a:xfrm>
            <a:custGeom>
              <a:avLst/>
              <a:gdLst/>
              <a:ahLst/>
              <a:cxnLst/>
              <a:rect l="l" t="t" r="r" b="b"/>
              <a:pathLst>
                <a:path w="14592" h="119551" extrusionOk="0">
                  <a:moveTo>
                    <a:pt x="1" y="1"/>
                  </a:moveTo>
                  <a:cubicBezTo>
                    <a:pt x="2310" y="1"/>
                    <a:pt x="4180" y="1871"/>
                    <a:pt x="4180" y="4180"/>
                  </a:cubicBezTo>
                  <a:lnTo>
                    <a:pt x="4180" y="115371"/>
                  </a:lnTo>
                  <a:cubicBezTo>
                    <a:pt x="4180" y="117680"/>
                    <a:pt x="2310" y="119550"/>
                    <a:pt x="1" y="119550"/>
                  </a:cubicBezTo>
                  <a:lnTo>
                    <a:pt x="10376" y="119550"/>
                  </a:lnTo>
                  <a:cubicBezTo>
                    <a:pt x="12685" y="119550"/>
                    <a:pt x="14592" y="117680"/>
                    <a:pt x="14592" y="115371"/>
                  </a:cubicBezTo>
                  <a:lnTo>
                    <a:pt x="14592" y="4180"/>
                  </a:lnTo>
                  <a:cubicBezTo>
                    <a:pt x="14592" y="1871"/>
                    <a:pt x="12685" y="1"/>
                    <a:pt x="103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20"/>
            <p:cNvSpPr/>
            <p:nvPr/>
          </p:nvSpPr>
          <p:spPr>
            <a:xfrm flipH="1">
              <a:off x="7246784" y="1525283"/>
              <a:ext cx="1343141" cy="37807"/>
            </a:xfrm>
            <a:custGeom>
              <a:avLst/>
              <a:gdLst/>
              <a:ahLst/>
              <a:cxnLst/>
              <a:rect l="l" t="t" r="r" b="b"/>
              <a:pathLst>
                <a:path w="48245" h="1358" extrusionOk="0">
                  <a:moveTo>
                    <a:pt x="0" y="1"/>
                  </a:moveTo>
                  <a:lnTo>
                    <a:pt x="0" y="1357"/>
                  </a:lnTo>
                  <a:lnTo>
                    <a:pt x="48245" y="1357"/>
                  </a:lnTo>
                  <a:lnTo>
                    <a:pt x="4824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20"/>
            <p:cNvSpPr/>
            <p:nvPr/>
          </p:nvSpPr>
          <p:spPr>
            <a:xfrm flipH="1">
              <a:off x="7246784" y="1563062"/>
              <a:ext cx="256184" cy="153120"/>
            </a:xfrm>
            <a:custGeom>
              <a:avLst/>
              <a:gdLst/>
              <a:ahLst/>
              <a:cxnLst/>
              <a:rect l="l" t="t" r="r" b="b"/>
              <a:pathLst>
                <a:path w="9202" h="5500" extrusionOk="0">
                  <a:moveTo>
                    <a:pt x="0" y="0"/>
                  </a:moveTo>
                  <a:lnTo>
                    <a:pt x="0" y="5499"/>
                  </a:lnTo>
                  <a:lnTo>
                    <a:pt x="920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20"/>
            <p:cNvSpPr/>
            <p:nvPr/>
          </p:nvSpPr>
          <p:spPr>
            <a:xfrm flipH="1">
              <a:off x="7502940" y="1563062"/>
              <a:ext cx="1086985" cy="153120"/>
            </a:xfrm>
            <a:custGeom>
              <a:avLst/>
              <a:gdLst/>
              <a:ahLst/>
              <a:cxnLst/>
              <a:rect l="l" t="t" r="r" b="b"/>
              <a:pathLst>
                <a:path w="39044" h="5500" extrusionOk="0">
                  <a:moveTo>
                    <a:pt x="0" y="0"/>
                  </a:moveTo>
                  <a:lnTo>
                    <a:pt x="0" y="5499"/>
                  </a:lnTo>
                  <a:lnTo>
                    <a:pt x="39043" y="5499"/>
                  </a:lnTo>
                  <a:lnTo>
                    <a:pt x="3904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20"/>
            <p:cNvSpPr/>
            <p:nvPr/>
          </p:nvSpPr>
          <p:spPr>
            <a:xfrm flipH="1">
              <a:off x="7246784" y="2936799"/>
              <a:ext cx="1343141" cy="37807"/>
            </a:xfrm>
            <a:custGeom>
              <a:avLst/>
              <a:gdLst/>
              <a:ahLst/>
              <a:cxnLst/>
              <a:rect l="l" t="t" r="r" b="b"/>
              <a:pathLst>
                <a:path w="48245" h="1358" extrusionOk="0">
                  <a:moveTo>
                    <a:pt x="0" y="1"/>
                  </a:moveTo>
                  <a:lnTo>
                    <a:pt x="0" y="1357"/>
                  </a:lnTo>
                  <a:lnTo>
                    <a:pt x="48245" y="1357"/>
                  </a:lnTo>
                  <a:lnTo>
                    <a:pt x="4824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20"/>
            <p:cNvSpPr/>
            <p:nvPr/>
          </p:nvSpPr>
          <p:spPr>
            <a:xfrm flipH="1">
              <a:off x="7246784" y="2975580"/>
              <a:ext cx="256184" cy="153120"/>
            </a:xfrm>
            <a:custGeom>
              <a:avLst/>
              <a:gdLst/>
              <a:ahLst/>
              <a:cxnLst/>
              <a:rect l="l" t="t" r="r" b="b"/>
              <a:pathLst>
                <a:path w="9202" h="5500" extrusionOk="0">
                  <a:moveTo>
                    <a:pt x="0" y="1"/>
                  </a:moveTo>
                  <a:lnTo>
                    <a:pt x="0" y="5500"/>
                  </a:lnTo>
                  <a:lnTo>
                    <a:pt x="920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20"/>
            <p:cNvSpPr/>
            <p:nvPr/>
          </p:nvSpPr>
          <p:spPr>
            <a:xfrm flipH="1">
              <a:off x="7502940" y="2974578"/>
              <a:ext cx="1086985" cy="153120"/>
            </a:xfrm>
            <a:custGeom>
              <a:avLst/>
              <a:gdLst/>
              <a:ahLst/>
              <a:cxnLst/>
              <a:rect l="l" t="t" r="r" b="b"/>
              <a:pathLst>
                <a:path w="39044" h="5500" extrusionOk="0">
                  <a:moveTo>
                    <a:pt x="0" y="0"/>
                  </a:moveTo>
                  <a:lnTo>
                    <a:pt x="0" y="5499"/>
                  </a:lnTo>
                  <a:lnTo>
                    <a:pt x="39043" y="5499"/>
                  </a:lnTo>
                  <a:lnTo>
                    <a:pt x="3904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20"/>
            <p:cNvSpPr/>
            <p:nvPr/>
          </p:nvSpPr>
          <p:spPr>
            <a:xfrm flipH="1">
              <a:off x="7246784" y="3457323"/>
              <a:ext cx="1343141" cy="830829"/>
            </a:xfrm>
            <a:custGeom>
              <a:avLst/>
              <a:gdLst/>
              <a:ahLst/>
              <a:cxnLst/>
              <a:rect l="l" t="t" r="r" b="b"/>
              <a:pathLst>
                <a:path w="48245" h="29843" extrusionOk="0">
                  <a:moveTo>
                    <a:pt x="0" y="1"/>
                  </a:moveTo>
                  <a:lnTo>
                    <a:pt x="0" y="25736"/>
                  </a:lnTo>
                  <a:cubicBezTo>
                    <a:pt x="0" y="28009"/>
                    <a:pt x="1833" y="29842"/>
                    <a:pt x="4106" y="29842"/>
                  </a:cubicBezTo>
                  <a:lnTo>
                    <a:pt x="44139" y="29842"/>
                  </a:lnTo>
                  <a:cubicBezTo>
                    <a:pt x="46412" y="29842"/>
                    <a:pt x="48245" y="28009"/>
                    <a:pt x="48245" y="25736"/>
                  </a:cubicBezTo>
                  <a:lnTo>
                    <a:pt x="4824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20"/>
            <p:cNvSpPr/>
            <p:nvPr/>
          </p:nvSpPr>
          <p:spPr>
            <a:xfrm flipH="1">
              <a:off x="7246784" y="3457323"/>
              <a:ext cx="1343141" cy="38809"/>
            </a:xfrm>
            <a:custGeom>
              <a:avLst/>
              <a:gdLst/>
              <a:ahLst/>
              <a:cxnLst/>
              <a:rect l="l" t="t" r="r" b="b"/>
              <a:pathLst>
                <a:path w="48245" h="1394" extrusionOk="0">
                  <a:moveTo>
                    <a:pt x="0" y="1"/>
                  </a:moveTo>
                  <a:lnTo>
                    <a:pt x="0" y="1394"/>
                  </a:lnTo>
                  <a:lnTo>
                    <a:pt x="48245" y="1394"/>
                  </a:lnTo>
                  <a:lnTo>
                    <a:pt x="482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20"/>
            <p:cNvSpPr/>
            <p:nvPr/>
          </p:nvSpPr>
          <p:spPr>
            <a:xfrm flipH="1">
              <a:off x="7246784" y="3496104"/>
              <a:ext cx="1343141" cy="17372"/>
            </a:xfrm>
            <a:custGeom>
              <a:avLst/>
              <a:gdLst/>
              <a:ahLst/>
              <a:cxnLst/>
              <a:rect l="l" t="t" r="r" b="b"/>
              <a:pathLst>
                <a:path w="48245" h="624" extrusionOk="0">
                  <a:moveTo>
                    <a:pt x="0" y="1"/>
                  </a:moveTo>
                  <a:lnTo>
                    <a:pt x="0" y="624"/>
                  </a:lnTo>
                  <a:lnTo>
                    <a:pt x="48245" y="624"/>
                  </a:lnTo>
                  <a:lnTo>
                    <a:pt x="4824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20"/>
            <p:cNvSpPr/>
            <p:nvPr/>
          </p:nvSpPr>
          <p:spPr>
            <a:xfrm flipH="1">
              <a:off x="7918341" y="3496132"/>
              <a:ext cx="1141" cy="785938"/>
            </a:xfrm>
            <a:custGeom>
              <a:avLst/>
              <a:gdLst/>
              <a:ahLst/>
              <a:cxnLst/>
              <a:rect l="l" t="t" r="r" b="b"/>
              <a:pathLst>
                <a:path w="1" h="27937" fill="none" extrusionOk="0">
                  <a:moveTo>
                    <a:pt x="0" y="27936"/>
                  </a:moveTo>
                  <a:lnTo>
                    <a:pt x="0" y="1"/>
                  </a:lnTo>
                </a:path>
              </a:pathLst>
            </a:custGeom>
            <a:noFill/>
            <a:ln w="11925" cap="flat" cmpd="sng">
              <a:solidFill>
                <a:schemeClr val="accent5"/>
              </a:solidFill>
              <a:prstDash val="solid"/>
              <a:miter lim="366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20"/>
            <p:cNvSpPr/>
            <p:nvPr/>
          </p:nvSpPr>
          <p:spPr>
            <a:xfrm flipH="1">
              <a:off x="7855060" y="3768602"/>
              <a:ext cx="25557" cy="233772"/>
            </a:xfrm>
            <a:custGeom>
              <a:avLst/>
              <a:gdLst/>
              <a:ahLst/>
              <a:cxnLst/>
              <a:rect l="l" t="t" r="r" b="b"/>
              <a:pathLst>
                <a:path w="918" h="8397" extrusionOk="0">
                  <a:moveTo>
                    <a:pt x="441" y="1"/>
                  </a:moveTo>
                  <a:cubicBezTo>
                    <a:pt x="184" y="1"/>
                    <a:pt x="1" y="221"/>
                    <a:pt x="1" y="478"/>
                  </a:cubicBezTo>
                  <a:lnTo>
                    <a:pt x="1" y="7956"/>
                  </a:lnTo>
                  <a:cubicBezTo>
                    <a:pt x="1" y="8213"/>
                    <a:pt x="184" y="8396"/>
                    <a:pt x="441" y="8396"/>
                  </a:cubicBezTo>
                  <a:cubicBezTo>
                    <a:pt x="697" y="8396"/>
                    <a:pt x="917" y="8213"/>
                    <a:pt x="917" y="7956"/>
                  </a:cubicBezTo>
                  <a:lnTo>
                    <a:pt x="917" y="478"/>
                  </a:lnTo>
                  <a:cubicBezTo>
                    <a:pt x="917" y="221"/>
                    <a:pt x="697" y="1"/>
                    <a:pt x="44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20"/>
            <p:cNvSpPr/>
            <p:nvPr/>
          </p:nvSpPr>
          <p:spPr>
            <a:xfrm flipH="1">
              <a:off x="7981621" y="3768602"/>
              <a:ext cx="25529" cy="233772"/>
            </a:xfrm>
            <a:custGeom>
              <a:avLst/>
              <a:gdLst/>
              <a:ahLst/>
              <a:cxnLst/>
              <a:rect l="l" t="t" r="r" b="b"/>
              <a:pathLst>
                <a:path w="917" h="8397" extrusionOk="0">
                  <a:moveTo>
                    <a:pt x="477" y="1"/>
                  </a:moveTo>
                  <a:cubicBezTo>
                    <a:pt x="220" y="1"/>
                    <a:pt x="0" y="221"/>
                    <a:pt x="0" y="478"/>
                  </a:cubicBezTo>
                  <a:lnTo>
                    <a:pt x="0" y="7956"/>
                  </a:lnTo>
                  <a:cubicBezTo>
                    <a:pt x="0" y="8213"/>
                    <a:pt x="220" y="8396"/>
                    <a:pt x="477" y="8396"/>
                  </a:cubicBezTo>
                  <a:cubicBezTo>
                    <a:pt x="733" y="8396"/>
                    <a:pt x="917" y="8213"/>
                    <a:pt x="917" y="7956"/>
                  </a:cubicBezTo>
                  <a:lnTo>
                    <a:pt x="917" y="478"/>
                  </a:lnTo>
                  <a:cubicBezTo>
                    <a:pt x="917" y="221"/>
                    <a:pt x="733" y="1"/>
                    <a:pt x="47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20"/>
            <p:cNvSpPr/>
            <p:nvPr/>
          </p:nvSpPr>
          <p:spPr>
            <a:xfrm flipH="1">
              <a:off x="7842811" y="3756380"/>
              <a:ext cx="25557" cy="233745"/>
            </a:xfrm>
            <a:custGeom>
              <a:avLst/>
              <a:gdLst/>
              <a:ahLst/>
              <a:cxnLst/>
              <a:rect l="l" t="t" r="r" b="b"/>
              <a:pathLst>
                <a:path w="918" h="8396" extrusionOk="0">
                  <a:moveTo>
                    <a:pt x="477" y="0"/>
                  </a:moveTo>
                  <a:cubicBezTo>
                    <a:pt x="221" y="0"/>
                    <a:pt x="1" y="183"/>
                    <a:pt x="1" y="440"/>
                  </a:cubicBezTo>
                  <a:lnTo>
                    <a:pt x="1" y="7919"/>
                  </a:lnTo>
                  <a:cubicBezTo>
                    <a:pt x="1" y="8175"/>
                    <a:pt x="221" y="8395"/>
                    <a:pt x="477" y="8395"/>
                  </a:cubicBezTo>
                  <a:cubicBezTo>
                    <a:pt x="697" y="8395"/>
                    <a:pt x="917" y="8175"/>
                    <a:pt x="917" y="7919"/>
                  </a:cubicBezTo>
                  <a:lnTo>
                    <a:pt x="917" y="440"/>
                  </a:lnTo>
                  <a:cubicBezTo>
                    <a:pt x="917" y="183"/>
                    <a:pt x="697" y="0"/>
                    <a:pt x="47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20"/>
            <p:cNvSpPr/>
            <p:nvPr/>
          </p:nvSpPr>
          <p:spPr>
            <a:xfrm flipH="1">
              <a:off x="7968341" y="3756380"/>
              <a:ext cx="25557" cy="233745"/>
            </a:xfrm>
            <a:custGeom>
              <a:avLst/>
              <a:gdLst/>
              <a:ahLst/>
              <a:cxnLst/>
              <a:rect l="l" t="t" r="r" b="b"/>
              <a:pathLst>
                <a:path w="918" h="8396" extrusionOk="0">
                  <a:moveTo>
                    <a:pt x="441" y="0"/>
                  </a:moveTo>
                  <a:cubicBezTo>
                    <a:pt x="184" y="0"/>
                    <a:pt x="1" y="183"/>
                    <a:pt x="1" y="440"/>
                  </a:cubicBezTo>
                  <a:lnTo>
                    <a:pt x="1" y="7919"/>
                  </a:lnTo>
                  <a:cubicBezTo>
                    <a:pt x="1" y="8175"/>
                    <a:pt x="184" y="8395"/>
                    <a:pt x="441" y="8395"/>
                  </a:cubicBezTo>
                  <a:cubicBezTo>
                    <a:pt x="697" y="8395"/>
                    <a:pt x="917" y="8175"/>
                    <a:pt x="917" y="7919"/>
                  </a:cubicBezTo>
                  <a:lnTo>
                    <a:pt x="917" y="440"/>
                  </a:lnTo>
                  <a:cubicBezTo>
                    <a:pt x="917" y="183"/>
                    <a:pt x="697" y="0"/>
                    <a:pt x="4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20"/>
            <p:cNvSpPr/>
            <p:nvPr/>
          </p:nvSpPr>
          <p:spPr>
            <a:xfrm flipH="1">
              <a:off x="7312097" y="4339155"/>
              <a:ext cx="169434" cy="139840"/>
            </a:xfrm>
            <a:custGeom>
              <a:avLst/>
              <a:gdLst/>
              <a:ahLst/>
              <a:cxnLst/>
              <a:rect l="l" t="t" r="r" b="b"/>
              <a:pathLst>
                <a:path w="6086" h="5023" extrusionOk="0">
                  <a:moveTo>
                    <a:pt x="0" y="0"/>
                  </a:moveTo>
                  <a:lnTo>
                    <a:pt x="3079" y="5022"/>
                  </a:lnTo>
                  <a:lnTo>
                    <a:pt x="6086" y="5022"/>
                  </a:lnTo>
                  <a:lnTo>
                    <a:pt x="447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20"/>
            <p:cNvSpPr/>
            <p:nvPr/>
          </p:nvSpPr>
          <p:spPr>
            <a:xfrm flipH="1">
              <a:off x="7600937" y="4339155"/>
              <a:ext cx="169434" cy="139840"/>
            </a:xfrm>
            <a:custGeom>
              <a:avLst/>
              <a:gdLst/>
              <a:ahLst/>
              <a:cxnLst/>
              <a:rect l="l" t="t" r="r" b="b"/>
              <a:pathLst>
                <a:path w="6086" h="5023" extrusionOk="0">
                  <a:moveTo>
                    <a:pt x="0" y="0"/>
                  </a:moveTo>
                  <a:lnTo>
                    <a:pt x="3043" y="5022"/>
                  </a:lnTo>
                  <a:lnTo>
                    <a:pt x="6086" y="5022"/>
                  </a:lnTo>
                  <a:lnTo>
                    <a:pt x="443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20"/>
            <p:cNvSpPr/>
            <p:nvPr/>
          </p:nvSpPr>
          <p:spPr>
            <a:xfrm flipH="1">
              <a:off x="7340661" y="4339155"/>
              <a:ext cx="140870" cy="51059"/>
            </a:xfrm>
            <a:custGeom>
              <a:avLst/>
              <a:gdLst/>
              <a:ahLst/>
              <a:cxnLst/>
              <a:rect l="l" t="t" r="r" b="b"/>
              <a:pathLst>
                <a:path w="5060" h="1834" extrusionOk="0">
                  <a:moveTo>
                    <a:pt x="0" y="0"/>
                  </a:moveTo>
                  <a:lnTo>
                    <a:pt x="1100" y="1833"/>
                  </a:lnTo>
                  <a:lnTo>
                    <a:pt x="5059" y="1833"/>
                  </a:lnTo>
                  <a:lnTo>
                    <a:pt x="447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20"/>
            <p:cNvSpPr/>
            <p:nvPr/>
          </p:nvSpPr>
          <p:spPr>
            <a:xfrm flipH="1">
              <a:off x="8322522" y="4339155"/>
              <a:ext cx="169434" cy="139840"/>
            </a:xfrm>
            <a:custGeom>
              <a:avLst/>
              <a:gdLst/>
              <a:ahLst/>
              <a:cxnLst/>
              <a:rect l="l" t="t" r="r" b="b"/>
              <a:pathLst>
                <a:path w="6086" h="5023" extrusionOk="0">
                  <a:moveTo>
                    <a:pt x="1650" y="0"/>
                  </a:moveTo>
                  <a:lnTo>
                    <a:pt x="0" y="5022"/>
                  </a:lnTo>
                  <a:lnTo>
                    <a:pt x="3043" y="5022"/>
                  </a:lnTo>
                  <a:lnTo>
                    <a:pt x="6086" y="0"/>
                  </a:lnTo>
                  <a:close/>
                </a:path>
              </a:pathLst>
            </a:custGeom>
            <a:solidFill>
              <a:srgbClr val="EEC4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20"/>
            <p:cNvSpPr/>
            <p:nvPr/>
          </p:nvSpPr>
          <p:spPr>
            <a:xfrm flipH="1">
              <a:off x="8322522" y="4339155"/>
              <a:ext cx="140870" cy="51059"/>
            </a:xfrm>
            <a:custGeom>
              <a:avLst/>
              <a:gdLst/>
              <a:ahLst/>
              <a:cxnLst/>
              <a:rect l="l" t="t" r="r" b="b"/>
              <a:pathLst>
                <a:path w="5060" h="1834" extrusionOk="0">
                  <a:moveTo>
                    <a:pt x="624" y="0"/>
                  </a:moveTo>
                  <a:lnTo>
                    <a:pt x="1" y="1833"/>
                  </a:lnTo>
                  <a:lnTo>
                    <a:pt x="3960" y="1833"/>
                  </a:lnTo>
                  <a:lnTo>
                    <a:pt x="506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20"/>
            <p:cNvSpPr/>
            <p:nvPr/>
          </p:nvSpPr>
          <p:spPr>
            <a:xfrm flipH="1">
              <a:off x="8322522" y="4339155"/>
              <a:ext cx="169434" cy="139840"/>
            </a:xfrm>
            <a:custGeom>
              <a:avLst/>
              <a:gdLst/>
              <a:ahLst/>
              <a:cxnLst/>
              <a:rect l="l" t="t" r="r" b="b"/>
              <a:pathLst>
                <a:path w="6086" h="5023" extrusionOk="0">
                  <a:moveTo>
                    <a:pt x="1650" y="0"/>
                  </a:moveTo>
                  <a:lnTo>
                    <a:pt x="0" y="5022"/>
                  </a:lnTo>
                  <a:lnTo>
                    <a:pt x="3043" y="5022"/>
                  </a:lnTo>
                  <a:lnTo>
                    <a:pt x="60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20"/>
            <p:cNvSpPr/>
            <p:nvPr/>
          </p:nvSpPr>
          <p:spPr>
            <a:xfrm flipH="1">
              <a:off x="8322522" y="4339155"/>
              <a:ext cx="140870" cy="51059"/>
            </a:xfrm>
            <a:custGeom>
              <a:avLst/>
              <a:gdLst/>
              <a:ahLst/>
              <a:cxnLst/>
              <a:rect l="l" t="t" r="r" b="b"/>
              <a:pathLst>
                <a:path w="5060" h="1834" extrusionOk="0">
                  <a:moveTo>
                    <a:pt x="624" y="0"/>
                  </a:moveTo>
                  <a:lnTo>
                    <a:pt x="1" y="1833"/>
                  </a:lnTo>
                  <a:lnTo>
                    <a:pt x="3960" y="1833"/>
                  </a:lnTo>
                  <a:lnTo>
                    <a:pt x="506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20"/>
            <p:cNvSpPr/>
            <p:nvPr/>
          </p:nvSpPr>
          <p:spPr>
            <a:xfrm flipH="1">
              <a:off x="8611334" y="4339155"/>
              <a:ext cx="169462" cy="139840"/>
            </a:xfrm>
            <a:custGeom>
              <a:avLst/>
              <a:gdLst/>
              <a:ahLst/>
              <a:cxnLst/>
              <a:rect l="l" t="t" r="r" b="b"/>
              <a:pathLst>
                <a:path w="6087" h="5023" extrusionOk="0">
                  <a:moveTo>
                    <a:pt x="1614" y="0"/>
                  </a:moveTo>
                  <a:lnTo>
                    <a:pt x="1" y="5022"/>
                  </a:lnTo>
                  <a:lnTo>
                    <a:pt x="3007" y="5022"/>
                  </a:lnTo>
                  <a:lnTo>
                    <a:pt x="608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38" name="Google Shape;1438;p20"/>
            <p:cNvGrpSpPr/>
            <p:nvPr/>
          </p:nvGrpSpPr>
          <p:grpSpPr>
            <a:xfrm flipH="1">
              <a:off x="7399420" y="1088976"/>
              <a:ext cx="1190312" cy="437061"/>
              <a:chOff x="7183950" y="745675"/>
              <a:chExt cx="836775" cy="450950"/>
            </a:xfrm>
          </p:grpSpPr>
          <p:sp>
            <p:nvSpPr>
              <p:cNvPr id="1439" name="Google Shape;1439;p20"/>
              <p:cNvSpPr/>
              <p:nvPr/>
            </p:nvSpPr>
            <p:spPr>
              <a:xfrm>
                <a:off x="7644950" y="745675"/>
                <a:ext cx="285975" cy="450950"/>
              </a:xfrm>
              <a:custGeom>
                <a:avLst/>
                <a:gdLst/>
                <a:ahLst/>
                <a:cxnLst/>
                <a:rect l="l" t="t" r="r" b="b"/>
                <a:pathLst>
                  <a:path w="11439" h="18038" extrusionOk="0">
                    <a:moveTo>
                      <a:pt x="3813" y="1"/>
                    </a:moveTo>
                    <a:lnTo>
                      <a:pt x="0" y="807"/>
                    </a:lnTo>
                    <a:lnTo>
                      <a:pt x="3630" y="18038"/>
                    </a:lnTo>
                    <a:lnTo>
                      <a:pt x="11218" y="18038"/>
                    </a:lnTo>
                    <a:lnTo>
                      <a:pt x="11438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0" name="Google Shape;1440;p20"/>
              <p:cNvSpPr/>
              <p:nvPr/>
            </p:nvSpPr>
            <p:spPr>
              <a:xfrm>
                <a:off x="7578950" y="756675"/>
                <a:ext cx="183325" cy="439950"/>
              </a:xfrm>
              <a:custGeom>
                <a:avLst/>
                <a:gdLst/>
                <a:ahLst/>
                <a:cxnLst/>
                <a:rect l="l" t="t" r="r" b="b"/>
                <a:pathLst>
                  <a:path w="7333" h="17598" extrusionOk="0">
                    <a:moveTo>
                      <a:pt x="37" y="1"/>
                    </a:moveTo>
                    <a:lnTo>
                      <a:pt x="1" y="17598"/>
                    </a:lnTo>
                    <a:lnTo>
                      <a:pt x="6380" y="17598"/>
                    </a:lnTo>
                    <a:lnTo>
                      <a:pt x="7333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1" name="Google Shape;1441;p20"/>
              <p:cNvSpPr/>
              <p:nvPr/>
            </p:nvSpPr>
            <p:spPr>
              <a:xfrm>
                <a:off x="7264600" y="756675"/>
                <a:ext cx="183325" cy="439950"/>
              </a:xfrm>
              <a:custGeom>
                <a:avLst/>
                <a:gdLst/>
                <a:ahLst/>
                <a:cxnLst/>
                <a:rect l="l" t="t" r="r" b="b"/>
                <a:pathLst>
                  <a:path w="7333" h="17598" extrusionOk="0">
                    <a:moveTo>
                      <a:pt x="0" y="1"/>
                    </a:moveTo>
                    <a:lnTo>
                      <a:pt x="0" y="17598"/>
                    </a:lnTo>
                    <a:lnTo>
                      <a:pt x="6379" y="17598"/>
                    </a:lnTo>
                    <a:lnTo>
                      <a:pt x="7332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2" name="Google Shape;1442;p20"/>
              <p:cNvSpPr/>
              <p:nvPr/>
            </p:nvSpPr>
            <p:spPr>
              <a:xfrm>
                <a:off x="7183950" y="820825"/>
                <a:ext cx="193400" cy="375800"/>
              </a:xfrm>
              <a:custGeom>
                <a:avLst/>
                <a:gdLst/>
                <a:ahLst/>
                <a:cxnLst/>
                <a:rect l="l" t="t" r="r" b="b"/>
                <a:pathLst>
                  <a:path w="7736" h="15032" extrusionOk="0">
                    <a:moveTo>
                      <a:pt x="0" y="1"/>
                    </a:moveTo>
                    <a:lnTo>
                      <a:pt x="0" y="15032"/>
                    </a:lnTo>
                    <a:lnTo>
                      <a:pt x="7296" y="15032"/>
                    </a:lnTo>
                    <a:lnTo>
                      <a:pt x="7735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3" name="Google Shape;1443;p20"/>
              <p:cNvSpPr/>
              <p:nvPr/>
            </p:nvSpPr>
            <p:spPr>
              <a:xfrm>
                <a:off x="7366325" y="820825"/>
                <a:ext cx="57775" cy="375800"/>
              </a:xfrm>
              <a:custGeom>
                <a:avLst/>
                <a:gdLst/>
                <a:ahLst/>
                <a:cxnLst/>
                <a:rect l="l" t="t" r="r" b="b"/>
                <a:pathLst>
                  <a:path w="2311" h="15032" extrusionOk="0">
                    <a:moveTo>
                      <a:pt x="1" y="1"/>
                    </a:moveTo>
                    <a:lnTo>
                      <a:pt x="1" y="15032"/>
                    </a:lnTo>
                    <a:lnTo>
                      <a:pt x="2310" y="15032"/>
                    </a:lnTo>
                    <a:lnTo>
                      <a:pt x="231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4" name="Google Shape;1444;p20"/>
              <p:cNvSpPr/>
              <p:nvPr/>
            </p:nvSpPr>
            <p:spPr>
              <a:xfrm>
                <a:off x="7366325" y="956475"/>
                <a:ext cx="57775" cy="200750"/>
              </a:xfrm>
              <a:custGeom>
                <a:avLst/>
                <a:gdLst/>
                <a:ahLst/>
                <a:cxnLst/>
                <a:rect l="l" t="t" r="r" b="b"/>
                <a:pathLst>
                  <a:path w="2311" h="8030" extrusionOk="0">
                    <a:moveTo>
                      <a:pt x="1" y="1"/>
                    </a:moveTo>
                    <a:lnTo>
                      <a:pt x="1" y="8029"/>
                    </a:lnTo>
                    <a:lnTo>
                      <a:pt x="2310" y="8029"/>
                    </a:lnTo>
                    <a:lnTo>
                      <a:pt x="231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5" name="Google Shape;1445;p20"/>
              <p:cNvSpPr/>
              <p:nvPr/>
            </p:nvSpPr>
            <p:spPr>
              <a:xfrm>
                <a:off x="7424075" y="756675"/>
                <a:ext cx="88925" cy="439950"/>
              </a:xfrm>
              <a:custGeom>
                <a:avLst/>
                <a:gdLst/>
                <a:ahLst/>
                <a:cxnLst/>
                <a:rect l="l" t="t" r="r" b="b"/>
                <a:pathLst>
                  <a:path w="3557" h="17598" extrusionOk="0">
                    <a:moveTo>
                      <a:pt x="0" y="1"/>
                    </a:moveTo>
                    <a:lnTo>
                      <a:pt x="0" y="17598"/>
                    </a:lnTo>
                    <a:lnTo>
                      <a:pt x="3556" y="17598"/>
                    </a:lnTo>
                    <a:lnTo>
                      <a:pt x="355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6" name="Google Shape;1446;p20"/>
              <p:cNvSpPr/>
              <p:nvPr/>
            </p:nvSpPr>
            <p:spPr>
              <a:xfrm>
                <a:off x="7424075" y="795175"/>
                <a:ext cx="88925" cy="25675"/>
              </a:xfrm>
              <a:custGeom>
                <a:avLst/>
                <a:gdLst/>
                <a:ahLst/>
                <a:cxnLst/>
                <a:rect l="l" t="t" r="r" b="b"/>
                <a:pathLst>
                  <a:path w="3557" h="1027" extrusionOk="0">
                    <a:moveTo>
                      <a:pt x="0" y="0"/>
                    </a:moveTo>
                    <a:lnTo>
                      <a:pt x="0" y="1027"/>
                    </a:lnTo>
                    <a:lnTo>
                      <a:pt x="3556" y="1027"/>
                    </a:lnTo>
                    <a:lnTo>
                      <a:pt x="355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7" name="Google Shape;1447;p20"/>
              <p:cNvSpPr/>
              <p:nvPr/>
            </p:nvSpPr>
            <p:spPr>
              <a:xfrm>
                <a:off x="7424075" y="1132450"/>
                <a:ext cx="88925" cy="25675"/>
              </a:xfrm>
              <a:custGeom>
                <a:avLst/>
                <a:gdLst/>
                <a:ahLst/>
                <a:cxnLst/>
                <a:rect l="l" t="t" r="r" b="b"/>
                <a:pathLst>
                  <a:path w="3557" h="1027" extrusionOk="0">
                    <a:moveTo>
                      <a:pt x="0" y="0"/>
                    </a:moveTo>
                    <a:lnTo>
                      <a:pt x="0" y="1027"/>
                    </a:lnTo>
                    <a:lnTo>
                      <a:pt x="3556" y="1027"/>
                    </a:lnTo>
                    <a:lnTo>
                      <a:pt x="355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8" name="Google Shape;1448;p20"/>
              <p:cNvSpPr/>
              <p:nvPr/>
            </p:nvSpPr>
            <p:spPr>
              <a:xfrm>
                <a:off x="7446975" y="876750"/>
                <a:ext cx="43100" cy="200725"/>
              </a:xfrm>
              <a:custGeom>
                <a:avLst/>
                <a:gdLst/>
                <a:ahLst/>
                <a:cxnLst/>
                <a:rect l="l" t="t" r="r" b="b"/>
                <a:pathLst>
                  <a:path w="1724" h="8029" extrusionOk="0">
                    <a:moveTo>
                      <a:pt x="1" y="0"/>
                    </a:moveTo>
                    <a:lnTo>
                      <a:pt x="1" y="8029"/>
                    </a:lnTo>
                    <a:lnTo>
                      <a:pt x="1724" y="8029"/>
                    </a:lnTo>
                    <a:lnTo>
                      <a:pt x="1724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9" name="Google Shape;1449;p20"/>
              <p:cNvSpPr/>
              <p:nvPr/>
            </p:nvSpPr>
            <p:spPr>
              <a:xfrm>
                <a:off x="7608275" y="804350"/>
                <a:ext cx="62350" cy="392275"/>
              </a:xfrm>
              <a:custGeom>
                <a:avLst/>
                <a:gdLst/>
                <a:ahLst/>
                <a:cxnLst/>
                <a:rect l="l" t="t" r="r" b="b"/>
                <a:pathLst>
                  <a:path w="2494" h="15691" extrusionOk="0">
                    <a:moveTo>
                      <a:pt x="1" y="0"/>
                    </a:moveTo>
                    <a:lnTo>
                      <a:pt x="1" y="15691"/>
                    </a:lnTo>
                    <a:lnTo>
                      <a:pt x="2494" y="15691"/>
                    </a:lnTo>
                    <a:lnTo>
                      <a:pt x="249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0" name="Google Shape;1450;p20"/>
              <p:cNvSpPr/>
              <p:nvPr/>
            </p:nvSpPr>
            <p:spPr>
              <a:xfrm>
                <a:off x="7608275" y="909750"/>
                <a:ext cx="62350" cy="176900"/>
              </a:xfrm>
              <a:custGeom>
                <a:avLst/>
                <a:gdLst/>
                <a:ahLst/>
                <a:cxnLst/>
                <a:rect l="l" t="t" r="r" b="b"/>
                <a:pathLst>
                  <a:path w="2494" h="7076" extrusionOk="0">
                    <a:moveTo>
                      <a:pt x="1" y="0"/>
                    </a:moveTo>
                    <a:lnTo>
                      <a:pt x="1" y="7075"/>
                    </a:lnTo>
                    <a:lnTo>
                      <a:pt x="2494" y="7075"/>
                    </a:lnTo>
                    <a:lnTo>
                      <a:pt x="2494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1" name="Google Shape;1451;p20"/>
              <p:cNvSpPr/>
              <p:nvPr/>
            </p:nvSpPr>
            <p:spPr>
              <a:xfrm>
                <a:off x="7512975" y="783250"/>
                <a:ext cx="98075" cy="413375"/>
              </a:xfrm>
              <a:custGeom>
                <a:avLst/>
                <a:gdLst/>
                <a:ahLst/>
                <a:cxnLst/>
                <a:rect l="l" t="t" r="r" b="b"/>
                <a:pathLst>
                  <a:path w="3923" h="16535" extrusionOk="0">
                    <a:moveTo>
                      <a:pt x="0" y="1"/>
                    </a:moveTo>
                    <a:lnTo>
                      <a:pt x="0" y="16535"/>
                    </a:lnTo>
                    <a:lnTo>
                      <a:pt x="3923" y="16535"/>
                    </a:lnTo>
                    <a:lnTo>
                      <a:pt x="392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2" name="Google Shape;1452;p20"/>
              <p:cNvSpPr/>
              <p:nvPr/>
            </p:nvSpPr>
            <p:spPr>
              <a:xfrm>
                <a:off x="7512975" y="837325"/>
                <a:ext cx="98075" cy="25700"/>
              </a:xfrm>
              <a:custGeom>
                <a:avLst/>
                <a:gdLst/>
                <a:ahLst/>
                <a:cxnLst/>
                <a:rect l="l" t="t" r="r" b="b"/>
                <a:pathLst>
                  <a:path w="3923" h="1028" extrusionOk="0">
                    <a:moveTo>
                      <a:pt x="0" y="1"/>
                    </a:moveTo>
                    <a:lnTo>
                      <a:pt x="0" y="1027"/>
                    </a:lnTo>
                    <a:lnTo>
                      <a:pt x="3923" y="1027"/>
                    </a:lnTo>
                    <a:lnTo>
                      <a:pt x="392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3" name="Google Shape;1453;p20"/>
              <p:cNvSpPr/>
              <p:nvPr/>
            </p:nvSpPr>
            <p:spPr>
              <a:xfrm>
                <a:off x="7737500" y="756675"/>
                <a:ext cx="98100" cy="439950"/>
              </a:xfrm>
              <a:custGeom>
                <a:avLst/>
                <a:gdLst/>
                <a:ahLst/>
                <a:cxnLst/>
                <a:rect l="l" t="t" r="r" b="b"/>
                <a:pathLst>
                  <a:path w="3924" h="17598" extrusionOk="0">
                    <a:moveTo>
                      <a:pt x="1" y="1"/>
                    </a:moveTo>
                    <a:lnTo>
                      <a:pt x="1" y="17598"/>
                    </a:lnTo>
                    <a:lnTo>
                      <a:pt x="3924" y="17598"/>
                    </a:lnTo>
                    <a:lnTo>
                      <a:pt x="3924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4" name="Google Shape;1454;p20"/>
              <p:cNvSpPr/>
              <p:nvPr/>
            </p:nvSpPr>
            <p:spPr>
              <a:xfrm>
                <a:off x="7738425" y="795175"/>
                <a:ext cx="97175" cy="25675"/>
              </a:xfrm>
              <a:custGeom>
                <a:avLst/>
                <a:gdLst/>
                <a:ahLst/>
                <a:cxnLst/>
                <a:rect l="l" t="t" r="r" b="b"/>
                <a:pathLst>
                  <a:path w="3887" h="1027" extrusionOk="0">
                    <a:moveTo>
                      <a:pt x="1" y="0"/>
                    </a:moveTo>
                    <a:lnTo>
                      <a:pt x="1" y="1027"/>
                    </a:lnTo>
                    <a:lnTo>
                      <a:pt x="3887" y="1027"/>
                    </a:lnTo>
                    <a:lnTo>
                      <a:pt x="3887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5" name="Google Shape;1455;p20"/>
              <p:cNvSpPr/>
              <p:nvPr/>
            </p:nvSpPr>
            <p:spPr>
              <a:xfrm>
                <a:off x="7737500" y="1132450"/>
                <a:ext cx="98100" cy="25675"/>
              </a:xfrm>
              <a:custGeom>
                <a:avLst/>
                <a:gdLst/>
                <a:ahLst/>
                <a:cxnLst/>
                <a:rect l="l" t="t" r="r" b="b"/>
                <a:pathLst>
                  <a:path w="3924" h="1027" extrusionOk="0">
                    <a:moveTo>
                      <a:pt x="1" y="0"/>
                    </a:moveTo>
                    <a:lnTo>
                      <a:pt x="1" y="1027"/>
                    </a:lnTo>
                    <a:lnTo>
                      <a:pt x="3924" y="1027"/>
                    </a:lnTo>
                    <a:lnTo>
                      <a:pt x="3924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6" name="Google Shape;1456;p20"/>
              <p:cNvSpPr/>
              <p:nvPr/>
            </p:nvSpPr>
            <p:spPr>
              <a:xfrm>
                <a:off x="7761350" y="876750"/>
                <a:ext cx="51350" cy="200725"/>
              </a:xfrm>
              <a:custGeom>
                <a:avLst/>
                <a:gdLst/>
                <a:ahLst/>
                <a:cxnLst/>
                <a:rect l="l" t="t" r="r" b="b"/>
                <a:pathLst>
                  <a:path w="2054" h="8029" extrusionOk="0">
                    <a:moveTo>
                      <a:pt x="0" y="0"/>
                    </a:moveTo>
                    <a:lnTo>
                      <a:pt x="0" y="8029"/>
                    </a:lnTo>
                    <a:lnTo>
                      <a:pt x="2053" y="8029"/>
                    </a:lnTo>
                    <a:lnTo>
                      <a:pt x="205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7" name="Google Shape;1457;p20"/>
              <p:cNvSpPr/>
              <p:nvPr/>
            </p:nvSpPr>
            <p:spPr>
              <a:xfrm>
                <a:off x="7835575" y="745675"/>
                <a:ext cx="185150" cy="450950"/>
              </a:xfrm>
              <a:custGeom>
                <a:avLst/>
                <a:gdLst/>
                <a:ahLst/>
                <a:cxnLst/>
                <a:rect l="l" t="t" r="r" b="b"/>
                <a:pathLst>
                  <a:path w="7406" h="18038" extrusionOk="0">
                    <a:moveTo>
                      <a:pt x="3813" y="1"/>
                    </a:moveTo>
                    <a:lnTo>
                      <a:pt x="1" y="807"/>
                    </a:lnTo>
                    <a:lnTo>
                      <a:pt x="3593" y="18038"/>
                    </a:lnTo>
                    <a:lnTo>
                      <a:pt x="7406" y="17231"/>
                    </a:lnTo>
                    <a:lnTo>
                      <a:pt x="3813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8" name="Google Shape;1458;p20"/>
              <p:cNvSpPr/>
              <p:nvPr/>
            </p:nvSpPr>
            <p:spPr>
              <a:xfrm>
                <a:off x="7843825" y="784175"/>
                <a:ext cx="100850" cy="44925"/>
              </a:xfrm>
              <a:custGeom>
                <a:avLst/>
                <a:gdLst/>
                <a:ahLst/>
                <a:cxnLst/>
                <a:rect l="l" t="t" r="r" b="b"/>
                <a:pathLst>
                  <a:path w="4034" h="1797" extrusionOk="0">
                    <a:moveTo>
                      <a:pt x="3813" y="1"/>
                    </a:moveTo>
                    <a:lnTo>
                      <a:pt x="1" y="770"/>
                    </a:lnTo>
                    <a:lnTo>
                      <a:pt x="184" y="1797"/>
                    </a:lnTo>
                    <a:lnTo>
                      <a:pt x="4033" y="990"/>
                    </a:lnTo>
                    <a:lnTo>
                      <a:pt x="381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9" name="Google Shape;1459;p20"/>
              <p:cNvSpPr/>
              <p:nvPr/>
            </p:nvSpPr>
            <p:spPr>
              <a:xfrm>
                <a:off x="7912575" y="1114125"/>
                <a:ext cx="100825" cy="44925"/>
              </a:xfrm>
              <a:custGeom>
                <a:avLst/>
                <a:gdLst/>
                <a:ahLst/>
                <a:cxnLst/>
                <a:rect l="l" t="t" r="r" b="b"/>
                <a:pathLst>
                  <a:path w="4033" h="1797" extrusionOk="0">
                    <a:moveTo>
                      <a:pt x="3813" y="0"/>
                    </a:moveTo>
                    <a:lnTo>
                      <a:pt x="0" y="807"/>
                    </a:lnTo>
                    <a:lnTo>
                      <a:pt x="220" y="1797"/>
                    </a:lnTo>
                    <a:lnTo>
                      <a:pt x="4033" y="990"/>
                    </a:lnTo>
                    <a:lnTo>
                      <a:pt x="381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0" name="Google Shape;1460;p20"/>
              <p:cNvSpPr/>
              <p:nvPr/>
            </p:nvSpPr>
            <p:spPr>
              <a:xfrm>
                <a:off x="7882325" y="868500"/>
                <a:ext cx="91675" cy="207150"/>
              </a:xfrm>
              <a:custGeom>
                <a:avLst/>
                <a:gdLst/>
                <a:ahLst/>
                <a:cxnLst/>
                <a:rect l="l" t="t" r="r" b="b"/>
                <a:pathLst>
                  <a:path w="3667" h="8286" extrusionOk="0">
                    <a:moveTo>
                      <a:pt x="2017" y="0"/>
                    </a:moveTo>
                    <a:lnTo>
                      <a:pt x="0" y="404"/>
                    </a:lnTo>
                    <a:lnTo>
                      <a:pt x="1650" y="8286"/>
                    </a:lnTo>
                    <a:lnTo>
                      <a:pt x="3666" y="7846"/>
                    </a:lnTo>
                    <a:lnTo>
                      <a:pt x="201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1" name="Google Shape;1461;p20"/>
              <p:cNvSpPr/>
              <p:nvPr/>
            </p:nvSpPr>
            <p:spPr>
              <a:xfrm>
                <a:off x="7678863" y="882250"/>
                <a:ext cx="67850" cy="314375"/>
              </a:xfrm>
              <a:custGeom>
                <a:avLst/>
                <a:gdLst/>
                <a:ahLst/>
                <a:cxnLst/>
                <a:rect l="l" t="t" r="r" b="b"/>
                <a:pathLst>
                  <a:path w="2714" h="12575" extrusionOk="0">
                    <a:moveTo>
                      <a:pt x="1" y="0"/>
                    </a:moveTo>
                    <a:lnTo>
                      <a:pt x="1" y="12575"/>
                    </a:lnTo>
                    <a:lnTo>
                      <a:pt x="2714" y="12575"/>
                    </a:lnTo>
                    <a:lnTo>
                      <a:pt x="271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462" name="Google Shape;1462;p20"/>
            <p:cNvSpPr/>
            <p:nvPr/>
          </p:nvSpPr>
          <p:spPr>
            <a:xfrm flipH="1">
              <a:off x="8248005" y="2189524"/>
              <a:ext cx="82185" cy="194567"/>
            </a:xfrm>
            <a:custGeom>
              <a:avLst/>
              <a:gdLst/>
              <a:ahLst/>
              <a:cxnLst/>
              <a:rect l="l" t="t" r="r" b="b"/>
              <a:pathLst>
                <a:path w="2311" h="8030" extrusionOk="0">
                  <a:moveTo>
                    <a:pt x="1" y="1"/>
                  </a:moveTo>
                  <a:lnTo>
                    <a:pt x="1" y="8029"/>
                  </a:lnTo>
                  <a:lnTo>
                    <a:pt x="2310" y="8029"/>
                  </a:lnTo>
                  <a:lnTo>
                    <a:pt x="231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20"/>
            <p:cNvSpPr/>
            <p:nvPr/>
          </p:nvSpPr>
          <p:spPr>
            <a:xfrm flipH="1">
              <a:off x="8121545" y="2360079"/>
              <a:ext cx="126496" cy="24884"/>
            </a:xfrm>
            <a:custGeom>
              <a:avLst/>
              <a:gdLst/>
              <a:ahLst/>
              <a:cxnLst/>
              <a:rect l="l" t="t" r="r" b="b"/>
              <a:pathLst>
                <a:path w="3557" h="1027" extrusionOk="0">
                  <a:moveTo>
                    <a:pt x="0" y="0"/>
                  </a:moveTo>
                  <a:lnTo>
                    <a:pt x="0" y="1027"/>
                  </a:lnTo>
                  <a:lnTo>
                    <a:pt x="3556" y="1027"/>
                  </a:lnTo>
                  <a:lnTo>
                    <a:pt x="355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20"/>
            <p:cNvSpPr/>
            <p:nvPr/>
          </p:nvSpPr>
          <p:spPr>
            <a:xfrm flipH="1">
              <a:off x="7507487" y="2022531"/>
              <a:ext cx="143459" cy="43541"/>
            </a:xfrm>
            <a:custGeom>
              <a:avLst/>
              <a:gdLst/>
              <a:ahLst/>
              <a:cxnLst/>
              <a:rect l="l" t="t" r="r" b="b"/>
              <a:pathLst>
                <a:path w="4034" h="1797" extrusionOk="0">
                  <a:moveTo>
                    <a:pt x="3813" y="1"/>
                  </a:moveTo>
                  <a:lnTo>
                    <a:pt x="1" y="770"/>
                  </a:lnTo>
                  <a:lnTo>
                    <a:pt x="184" y="1797"/>
                  </a:lnTo>
                  <a:lnTo>
                    <a:pt x="4033" y="990"/>
                  </a:lnTo>
                  <a:lnTo>
                    <a:pt x="381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65" name="Google Shape;1465;p20"/>
            <p:cNvGrpSpPr/>
            <p:nvPr/>
          </p:nvGrpSpPr>
          <p:grpSpPr>
            <a:xfrm>
              <a:off x="7430969" y="2591991"/>
              <a:ext cx="984368" cy="344707"/>
              <a:chOff x="937650" y="3222250"/>
              <a:chExt cx="895450" cy="355625"/>
            </a:xfrm>
          </p:grpSpPr>
          <p:sp>
            <p:nvSpPr>
              <p:cNvPr id="1466" name="Google Shape;1466;p20"/>
              <p:cNvSpPr/>
              <p:nvPr/>
            </p:nvSpPr>
            <p:spPr>
              <a:xfrm>
                <a:off x="1077875" y="3235100"/>
                <a:ext cx="220000" cy="342775"/>
              </a:xfrm>
              <a:custGeom>
                <a:avLst/>
                <a:gdLst/>
                <a:ahLst/>
                <a:cxnLst/>
                <a:rect l="l" t="t" r="r" b="b"/>
                <a:pathLst>
                  <a:path w="8800" h="13711" extrusionOk="0">
                    <a:moveTo>
                      <a:pt x="4363" y="0"/>
                    </a:moveTo>
                    <a:lnTo>
                      <a:pt x="1541" y="37"/>
                    </a:lnTo>
                    <a:cubicBezTo>
                      <a:pt x="1467" y="37"/>
                      <a:pt x="1431" y="110"/>
                      <a:pt x="1431" y="183"/>
                    </a:cubicBezTo>
                    <a:lnTo>
                      <a:pt x="1431" y="293"/>
                    </a:lnTo>
                    <a:cubicBezTo>
                      <a:pt x="1101" y="477"/>
                      <a:pt x="1467" y="697"/>
                      <a:pt x="1467" y="697"/>
                    </a:cubicBezTo>
                    <a:lnTo>
                      <a:pt x="1467" y="1173"/>
                    </a:lnTo>
                    <a:cubicBezTo>
                      <a:pt x="1137" y="1320"/>
                      <a:pt x="1137" y="1796"/>
                      <a:pt x="1467" y="1980"/>
                    </a:cubicBezTo>
                    <a:cubicBezTo>
                      <a:pt x="551" y="2713"/>
                      <a:pt x="1" y="3849"/>
                      <a:pt x="38" y="5059"/>
                    </a:cubicBezTo>
                    <a:cubicBezTo>
                      <a:pt x="38" y="6929"/>
                      <a:pt x="258" y="12208"/>
                      <a:pt x="441" y="13711"/>
                    </a:cubicBezTo>
                    <a:lnTo>
                      <a:pt x="8506" y="13711"/>
                    </a:lnTo>
                    <a:cubicBezTo>
                      <a:pt x="8653" y="12355"/>
                      <a:pt x="8799" y="6892"/>
                      <a:pt x="8763" y="4986"/>
                    </a:cubicBezTo>
                    <a:cubicBezTo>
                      <a:pt x="8763" y="3776"/>
                      <a:pt x="8249" y="2640"/>
                      <a:pt x="7296" y="1906"/>
                    </a:cubicBezTo>
                    <a:cubicBezTo>
                      <a:pt x="7626" y="1760"/>
                      <a:pt x="7626" y="1283"/>
                      <a:pt x="7296" y="1100"/>
                    </a:cubicBezTo>
                    <a:lnTo>
                      <a:pt x="7296" y="660"/>
                    </a:lnTo>
                    <a:cubicBezTo>
                      <a:pt x="7296" y="660"/>
                      <a:pt x="7626" y="440"/>
                      <a:pt x="7333" y="220"/>
                    </a:cubicBezTo>
                    <a:lnTo>
                      <a:pt x="7333" y="110"/>
                    </a:lnTo>
                    <a:cubicBezTo>
                      <a:pt x="7333" y="37"/>
                      <a:pt x="7260" y="0"/>
                      <a:pt x="718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7" name="Google Shape;1467;p20"/>
              <p:cNvSpPr/>
              <p:nvPr/>
            </p:nvSpPr>
            <p:spPr>
              <a:xfrm>
                <a:off x="1098975" y="3222250"/>
                <a:ext cx="176900" cy="33025"/>
              </a:xfrm>
              <a:custGeom>
                <a:avLst/>
                <a:gdLst/>
                <a:ahLst/>
                <a:cxnLst/>
                <a:rect l="l" t="t" r="r" b="b"/>
                <a:pathLst>
                  <a:path w="7076" h="1321" extrusionOk="0">
                    <a:moveTo>
                      <a:pt x="257" y="1"/>
                    </a:moveTo>
                    <a:lnTo>
                      <a:pt x="0" y="1321"/>
                    </a:lnTo>
                    <a:lnTo>
                      <a:pt x="7076" y="1321"/>
                    </a:lnTo>
                    <a:lnTo>
                      <a:pt x="681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8" name="Google Shape;1468;p20"/>
              <p:cNvSpPr/>
              <p:nvPr/>
            </p:nvSpPr>
            <p:spPr>
              <a:xfrm>
                <a:off x="937650" y="3313000"/>
                <a:ext cx="219075" cy="264875"/>
              </a:xfrm>
              <a:custGeom>
                <a:avLst/>
                <a:gdLst/>
                <a:ahLst/>
                <a:cxnLst/>
                <a:rect l="l" t="t" r="r" b="b"/>
                <a:pathLst>
                  <a:path w="8763" h="10595" extrusionOk="0">
                    <a:moveTo>
                      <a:pt x="7150" y="0"/>
                    </a:moveTo>
                    <a:lnTo>
                      <a:pt x="4363" y="37"/>
                    </a:lnTo>
                    <a:lnTo>
                      <a:pt x="1541" y="37"/>
                    </a:lnTo>
                    <a:cubicBezTo>
                      <a:pt x="1467" y="37"/>
                      <a:pt x="1394" y="110"/>
                      <a:pt x="1394" y="183"/>
                    </a:cubicBezTo>
                    <a:lnTo>
                      <a:pt x="1394" y="293"/>
                    </a:lnTo>
                    <a:cubicBezTo>
                      <a:pt x="1101" y="477"/>
                      <a:pt x="1431" y="697"/>
                      <a:pt x="1431" y="697"/>
                    </a:cubicBezTo>
                    <a:lnTo>
                      <a:pt x="1431" y="1137"/>
                    </a:lnTo>
                    <a:cubicBezTo>
                      <a:pt x="1101" y="1320"/>
                      <a:pt x="1101" y="1797"/>
                      <a:pt x="1431" y="1980"/>
                    </a:cubicBezTo>
                    <a:cubicBezTo>
                      <a:pt x="514" y="2713"/>
                      <a:pt x="1" y="3849"/>
                      <a:pt x="1" y="5059"/>
                    </a:cubicBezTo>
                    <a:cubicBezTo>
                      <a:pt x="1" y="6929"/>
                      <a:pt x="1504" y="9092"/>
                      <a:pt x="1651" y="10595"/>
                    </a:cubicBezTo>
                    <a:lnTo>
                      <a:pt x="6930" y="10595"/>
                    </a:lnTo>
                    <a:cubicBezTo>
                      <a:pt x="7076" y="9239"/>
                      <a:pt x="8763" y="6892"/>
                      <a:pt x="8726" y="4986"/>
                    </a:cubicBezTo>
                    <a:cubicBezTo>
                      <a:pt x="8763" y="3776"/>
                      <a:pt x="8213" y="2676"/>
                      <a:pt x="7260" y="1906"/>
                    </a:cubicBezTo>
                    <a:cubicBezTo>
                      <a:pt x="7590" y="1760"/>
                      <a:pt x="7590" y="1283"/>
                      <a:pt x="7260" y="1100"/>
                    </a:cubicBezTo>
                    <a:lnTo>
                      <a:pt x="7260" y="660"/>
                    </a:lnTo>
                    <a:cubicBezTo>
                      <a:pt x="7260" y="660"/>
                      <a:pt x="7626" y="440"/>
                      <a:pt x="7296" y="257"/>
                    </a:cubicBezTo>
                    <a:lnTo>
                      <a:pt x="7296" y="110"/>
                    </a:lnTo>
                    <a:cubicBezTo>
                      <a:pt x="7296" y="37"/>
                      <a:pt x="7223" y="0"/>
                      <a:pt x="715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9" name="Google Shape;1469;p20"/>
              <p:cNvSpPr/>
              <p:nvPr/>
            </p:nvSpPr>
            <p:spPr>
              <a:xfrm>
                <a:off x="957825" y="3300150"/>
                <a:ext cx="176900" cy="33950"/>
              </a:xfrm>
              <a:custGeom>
                <a:avLst/>
                <a:gdLst/>
                <a:ahLst/>
                <a:cxnLst/>
                <a:rect l="l" t="t" r="r" b="b"/>
                <a:pathLst>
                  <a:path w="7076" h="1358" extrusionOk="0">
                    <a:moveTo>
                      <a:pt x="257" y="1"/>
                    </a:moveTo>
                    <a:lnTo>
                      <a:pt x="0" y="1357"/>
                    </a:lnTo>
                    <a:lnTo>
                      <a:pt x="7076" y="1357"/>
                    </a:lnTo>
                    <a:lnTo>
                      <a:pt x="6819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0" name="Google Shape;1470;p20"/>
              <p:cNvSpPr/>
              <p:nvPr/>
            </p:nvSpPr>
            <p:spPr>
              <a:xfrm>
                <a:off x="1390425" y="3280000"/>
                <a:ext cx="191575" cy="297875"/>
              </a:xfrm>
              <a:custGeom>
                <a:avLst/>
                <a:gdLst/>
                <a:ahLst/>
                <a:cxnLst/>
                <a:rect l="l" t="t" r="r" b="b"/>
                <a:pathLst>
                  <a:path w="7663" h="11915" extrusionOk="0">
                    <a:moveTo>
                      <a:pt x="6232" y="0"/>
                    </a:moveTo>
                    <a:lnTo>
                      <a:pt x="3776" y="37"/>
                    </a:lnTo>
                    <a:lnTo>
                      <a:pt x="1320" y="37"/>
                    </a:lnTo>
                    <a:cubicBezTo>
                      <a:pt x="1283" y="37"/>
                      <a:pt x="1210" y="74"/>
                      <a:pt x="1210" y="147"/>
                    </a:cubicBezTo>
                    <a:lnTo>
                      <a:pt x="1210" y="257"/>
                    </a:lnTo>
                    <a:cubicBezTo>
                      <a:pt x="953" y="440"/>
                      <a:pt x="1246" y="624"/>
                      <a:pt x="1246" y="624"/>
                    </a:cubicBezTo>
                    <a:lnTo>
                      <a:pt x="1246" y="990"/>
                    </a:lnTo>
                    <a:cubicBezTo>
                      <a:pt x="953" y="1100"/>
                      <a:pt x="953" y="1577"/>
                      <a:pt x="1246" y="1687"/>
                    </a:cubicBezTo>
                    <a:cubicBezTo>
                      <a:pt x="440" y="2347"/>
                      <a:pt x="0" y="3373"/>
                      <a:pt x="37" y="4400"/>
                    </a:cubicBezTo>
                    <a:cubicBezTo>
                      <a:pt x="37" y="6013"/>
                      <a:pt x="257" y="10632"/>
                      <a:pt x="403" y="11915"/>
                    </a:cubicBezTo>
                    <a:lnTo>
                      <a:pt x="7405" y="11915"/>
                    </a:lnTo>
                    <a:cubicBezTo>
                      <a:pt x="7515" y="10705"/>
                      <a:pt x="7662" y="5976"/>
                      <a:pt x="7625" y="4326"/>
                    </a:cubicBezTo>
                    <a:cubicBezTo>
                      <a:pt x="7625" y="3300"/>
                      <a:pt x="7149" y="2310"/>
                      <a:pt x="6342" y="1687"/>
                    </a:cubicBezTo>
                    <a:cubicBezTo>
                      <a:pt x="6636" y="1540"/>
                      <a:pt x="6636" y="1100"/>
                      <a:pt x="6342" y="954"/>
                    </a:cubicBezTo>
                    <a:lnTo>
                      <a:pt x="6342" y="587"/>
                    </a:lnTo>
                    <a:cubicBezTo>
                      <a:pt x="6342" y="587"/>
                      <a:pt x="6636" y="404"/>
                      <a:pt x="6342" y="220"/>
                    </a:cubicBezTo>
                    <a:lnTo>
                      <a:pt x="6342" y="110"/>
                    </a:lnTo>
                    <a:cubicBezTo>
                      <a:pt x="6342" y="74"/>
                      <a:pt x="6306" y="0"/>
                      <a:pt x="623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1" name="Google Shape;1471;p20"/>
              <p:cNvSpPr/>
              <p:nvPr/>
            </p:nvSpPr>
            <p:spPr>
              <a:xfrm>
                <a:off x="1408750" y="3269000"/>
                <a:ext cx="153075" cy="29350"/>
              </a:xfrm>
              <a:custGeom>
                <a:avLst/>
                <a:gdLst/>
                <a:ahLst/>
                <a:cxnLst/>
                <a:rect l="l" t="t" r="r" b="b"/>
                <a:pathLst>
                  <a:path w="6123" h="1174" extrusionOk="0">
                    <a:moveTo>
                      <a:pt x="220" y="0"/>
                    </a:moveTo>
                    <a:lnTo>
                      <a:pt x="0" y="1174"/>
                    </a:lnTo>
                    <a:lnTo>
                      <a:pt x="6123" y="1174"/>
                    </a:lnTo>
                    <a:lnTo>
                      <a:pt x="590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2" name="Google Shape;1472;p20"/>
              <p:cNvSpPr/>
              <p:nvPr/>
            </p:nvSpPr>
            <p:spPr>
              <a:xfrm>
                <a:off x="1250200" y="3390900"/>
                <a:ext cx="220900" cy="186975"/>
              </a:xfrm>
              <a:custGeom>
                <a:avLst/>
                <a:gdLst/>
                <a:ahLst/>
                <a:cxnLst/>
                <a:rect l="l" t="t" r="r" b="b"/>
                <a:pathLst>
                  <a:path w="8836" h="7479" extrusionOk="0">
                    <a:moveTo>
                      <a:pt x="7185" y="0"/>
                    </a:moveTo>
                    <a:lnTo>
                      <a:pt x="4363" y="37"/>
                    </a:lnTo>
                    <a:lnTo>
                      <a:pt x="1540" y="37"/>
                    </a:lnTo>
                    <a:cubicBezTo>
                      <a:pt x="1466" y="74"/>
                      <a:pt x="1430" y="110"/>
                      <a:pt x="1430" y="184"/>
                    </a:cubicBezTo>
                    <a:lnTo>
                      <a:pt x="1430" y="294"/>
                    </a:lnTo>
                    <a:cubicBezTo>
                      <a:pt x="1100" y="514"/>
                      <a:pt x="1466" y="697"/>
                      <a:pt x="1466" y="697"/>
                    </a:cubicBezTo>
                    <a:lnTo>
                      <a:pt x="1466" y="1173"/>
                    </a:lnTo>
                    <a:cubicBezTo>
                      <a:pt x="1137" y="1357"/>
                      <a:pt x="1137" y="1797"/>
                      <a:pt x="1466" y="1980"/>
                    </a:cubicBezTo>
                    <a:cubicBezTo>
                      <a:pt x="513" y="2750"/>
                      <a:pt x="0" y="3886"/>
                      <a:pt x="37" y="5059"/>
                    </a:cubicBezTo>
                    <a:cubicBezTo>
                      <a:pt x="37" y="6929"/>
                      <a:pt x="257" y="5976"/>
                      <a:pt x="440" y="7479"/>
                    </a:cubicBezTo>
                    <a:lnTo>
                      <a:pt x="8542" y="7479"/>
                    </a:lnTo>
                    <a:cubicBezTo>
                      <a:pt x="8652" y="6123"/>
                      <a:pt x="8835" y="6892"/>
                      <a:pt x="8762" y="4986"/>
                    </a:cubicBezTo>
                    <a:cubicBezTo>
                      <a:pt x="8762" y="3813"/>
                      <a:pt x="8249" y="2676"/>
                      <a:pt x="7295" y="1943"/>
                    </a:cubicBezTo>
                    <a:cubicBezTo>
                      <a:pt x="7625" y="1760"/>
                      <a:pt x="7625" y="1283"/>
                      <a:pt x="7295" y="1137"/>
                    </a:cubicBezTo>
                    <a:lnTo>
                      <a:pt x="7295" y="660"/>
                    </a:lnTo>
                    <a:cubicBezTo>
                      <a:pt x="7295" y="660"/>
                      <a:pt x="7662" y="440"/>
                      <a:pt x="7332" y="257"/>
                    </a:cubicBezTo>
                    <a:lnTo>
                      <a:pt x="7332" y="147"/>
                    </a:lnTo>
                    <a:cubicBezTo>
                      <a:pt x="7332" y="74"/>
                      <a:pt x="7259" y="0"/>
                      <a:pt x="71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3" name="Google Shape;1473;p20"/>
              <p:cNvSpPr/>
              <p:nvPr/>
            </p:nvSpPr>
            <p:spPr>
              <a:xfrm>
                <a:off x="1271275" y="3378075"/>
                <a:ext cx="176900" cy="33925"/>
              </a:xfrm>
              <a:custGeom>
                <a:avLst/>
                <a:gdLst/>
                <a:ahLst/>
                <a:cxnLst/>
                <a:rect l="l" t="t" r="r" b="b"/>
                <a:pathLst>
                  <a:path w="7076" h="1357" extrusionOk="0">
                    <a:moveTo>
                      <a:pt x="257" y="0"/>
                    </a:moveTo>
                    <a:lnTo>
                      <a:pt x="0" y="1356"/>
                    </a:lnTo>
                    <a:lnTo>
                      <a:pt x="7076" y="1356"/>
                    </a:lnTo>
                    <a:lnTo>
                      <a:pt x="681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4" name="Google Shape;1474;p20"/>
              <p:cNvSpPr/>
              <p:nvPr/>
            </p:nvSpPr>
            <p:spPr>
              <a:xfrm>
                <a:off x="1613125" y="3390900"/>
                <a:ext cx="219975" cy="186975"/>
              </a:xfrm>
              <a:custGeom>
                <a:avLst/>
                <a:gdLst/>
                <a:ahLst/>
                <a:cxnLst/>
                <a:rect l="l" t="t" r="r" b="b"/>
                <a:pathLst>
                  <a:path w="8799" h="7479" extrusionOk="0">
                    <a:moveTo>
                      <a:pt x="7149" y="0"/>
                    </a:moveTo>
                    <a:lnTo>
                      <a:pt x="4363" y="37"/>
                    </a:lnTo>
                    <a:lnTo>
                      <a:pt x="1540" y="37"/>
                    </a:lnTo>
                    <a:cubicBezTo>
                      <a:pt x="1467" y="74"/>
                      <a:pt x="1394" y="110"/>
                      <a:pt x="1394" y="184"/>
                    </a:cubicBezTo>
                    <a:lnTo>
                      <a:pt x="1394" y="294"/>
                    </a:lnTo>
                    <a:cubicBezTo>
                      <a:pt x="1064" y="514"/>
                      <a:pt x="1430" y="697"/>
                      <a:pt x="1430" y="697"/>
                    </a:cubicBezTo>
                    <a:lnTo>
                      <a:pt x="1430" y="1173"/>
                    </a:lnTo>
                    <a:cubicBezTo>
                      <a:pt x="1100" y="1357"/>
                      <a:pt x="1100" y="1797"/>
                      <a:pt x="1430" y="1980"/>
                    </a:cubicBezTo>
                    <a:cubicBezTo>
                      <a:pt x="514" y="2750"/>
                      <a:pt x="0" y="3886"/>
                      <a:pt x="37" y="5059"/>
                    </a:cubicBezTo>
                    <a:cubicBezTo>
                      <a:pt x="37" y="6929"/>
                      <a:pt x="257" y="5976"/>
                      <a:pt x="404" y="7479"/>
                    </a:cubicBezTo>
                    <a:lnTo>
                      <a:pt x="8506" y="7479"/>
                    </a:lnTo>
                    <a:cubicBezTo>
                      <a:pt x="8652" y="6123"/>
                      <a:pt x="8799" y="6892"/>
                      <a:pt x="8726" y="4986"/>
                    </a:cubicBezTo>
                    <a:cubicBezTo>
                      <a:pt x="8762" y="3813"/>
                      <a:pt x="8212" y="2676"/>
                      <a:pt x="7259" y="1943"/>
                    </a:cubicBezTo>
                    <a:cubicBezTo>
                      <a:pt x="7589" y="1760"/>
                      <a:pt x="7589" y="1283"/>
                      <a:pt x="7259" y="1137"/>
                    </a:cubicBezTo>
                    <a:lnTo>
                      <a:pt x="7259" y="660"/>
                    </a:lnTo>
                    <a:cubicBezTo>
                      <a:pt x="7259" y="660"/>
                      <a:pt x="7626" y="440"/>
                      <a:pt x="7296" y="257"/>
                    </a:cubicBezTo>
                    <a:lnTo>
                      <a:pt x="7296" y="147"/>
                    </a:lnTo>
                    <a:cubicBezTo>
                      <a:pt x="7296" y="74"/>
                      <a:pt x="7223" y="0"/>
                      <a:pt x="71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5" name="Google Shape;1475;p20"/>
              <p:cNvSpPr/>
              <p:nvPr/>
            </p:nvSpPr>
            <p:spPr>
              <a:xfrm>
                <a:off x="1633300" y="3378075"/>
                <a:ext cx="176900" cy="33925"/>
              </a:xfrm>
              <a:custGeom>
                <a:avLst/>
                <a:gdLst/>
                <a:ahLst/>
                <a:cxnLst/>
                <a:rect l="l" t="t" r="r" b="b"/>
                <a:pathLst>
                  <a:path w="7076" h="1357" extrusionOk="0">
                    <a:moveTo>
                      <a:pt x="257" y="0"/>
                    </a:moveTo>
                    <a:lnTo>
                      <a:pt x="0" y="1356"/>
                    </a:lnTo>
                    <a:lnTo>
                      <a:pt x="7075" y="1356"/>
                    </a:lnTo>
                    <a:lnTo>
                      <a:pt x="681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6" name="Google Shape;1476;p20"/>
              <p:cNvSpPr/>
              <p:nvPr/>
            </p:nvSpPr>
            <p:spPr>
              <a:xfrm>
                <a:off x="1503150" y="3337725"/>
                <a:ext cx="199825" cy="240150"/>
              </a:xfrm>
              <a:custGeom>
                <a:avLst/>
                <a:gdLst/>
                <a:ahLst/>
                <a:cxnLst/>
                <a:rect l="l" t="t" r="r" b="b"/>
                <a:pathLst>
                  <a:path w="7993" h="9606" extrusionOk="0">
                    <a:moveTo>
                      <a:pt x="6489" y="1"/>
                    </a:moveTo>
                    <a:lnTo>
                      <a:pt x="3960" y="38"/>
                    </a:lnTo>
                    <a:lnTo>
                      <a:pt x="1393" y="74"/>
                    </a:lnTo>
                    <a:cubicBezTo>
                      <a:pt x="1320" y="74"/>
                      <a:pt x="1283" y="111"/>
                      <a:pt x="1283" y="184"/>
                    </a:cubicBezTo>
                    <a:lnTo>
                      <a:pt x="1283" y="294"/>
                    </a:lnTo>
                    <a:cubicBezTo>
                      <a:pt x="990" y="441"/>
                      <a:pt x="1320" y="661"/>
                      <a:pt x="1320" y="661"/>
                    </a:cubicBezTo>
                    <a:lnTo>
                      <a:pt x="1320" y="1064"/>
                    </a:lnTo>
                    <a:cubicBezTo>
                      <a:pt x="953" y="1174"/>
                      <a:pt x="953" y="1651"/>
                      <a:pt x="1320" y="1797"/>
                    </a:cubicBezTo>
                    <a:cubicBezTo>
                      <a:pt x="477" y="2494"/>
                      <a:pt x="0" y="3520"/>
                      <a:pt x="37" y="4584"/>
                    </a:cubicBezTo>
                    <a:cubicBezTo>
                      <a:pt x="37" y="6270"/>
                      <a:pt x="1357" y="8250"/>
                      <a:pt x="1503" y="9606"/>
                    </a:cubicBezTo>
                    <a:lnTo>
                      <a:pt x="6306" y="9606"/>
                    </a:lnTo>
                    <a:cubicBezTo>
                      <a:pt x="6452" y="8360"/>
                      <a:pt x="7992" y="6233"/>
                      <a:pt x="7956" y="4510"/>
                    </a:cubicBezTo>
                    <a:cubicBezTo>
                      <a:pt x="7956" y="3447"/>
                      <a:pt x="7479" y="2421"/>
                      <a:pt x="6636" y="1761"/>
                    </a:cubicBezTo>
                    <a:cubicBezTo>
                      <a:pt x="6966" y="1614"/>
                      <a:pt x="6966" y="1137"/>
                      <a:pt x="6636" y="991"/>
                    </a:cubicBezTo>
                    <a:lnTo>
                      <a:pt x="6636" y="588"/>
                    </a:lnTo>
                    <a:cubicBezTo>
                      <a:pt x="6636" y="588"/>
                      <a:pt x="6929" y="404"/>
                      <a:pt x="6636" y="221"/>
                    </a:cubicBezTo>
                    <a:lnTo>
                      <a:pt x="6636" y="111"/>
                    </a:lnTo>
                    <a:cubicBezTo>
                      <a:pt x="6636" y="74"/>
                      <a:pt x="6562" y="1"/>
                      <a:pt x="648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7" name="Google Shape;1477;p20"/>
              <p:cNvSpPr/>
              <p:nvPr/>
            </p:nvSpPr>
            <p:spPr>
              <a:xfrm>
                <a:off x="1522400" y="3325825"/>
                <a:ext cx="160400" cy="30275"/>
              </a:xfrm>
              <a:custGeom>
                <a:avLst/>
                <a:gdLst/>
                <a:ahLst/>
                <a:cxnLst/>
                <a:rect l="l" t="t" r="r" b="b"/>
                <a:pathLst>
                  <a:path w="6416" h="1211" extrusionOk="0">
                    <a:moveTo>
                      <a:pt x="257" y="0"/>
                    </a:moveTo>
                    <a:lnTo>
                      <a:pt x="0" y="1210"/>
                    </a:lnTo>
                    <a:lnTo>
                      <a:pt x="6416" y="1210"/>
                    </a:lnTo>
                    <a:lnTo>
                      <a:pt x="619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78" name="Google Shape;1478;p20"/>
            <p:cNvGrpSpPr/>
            <p:nvPr/>
          </p:nvGrpSpPr>
          <p:grpSpPr>
            <a:xfrm>
              <a:off x="7620410" y="3258750"/>
              <a:ext cx="605526" cy="208200"/>
              <a:chOff x="7138068" y="2592629"/>
              <a:chExt cx="701246" cy="232678"/>
            </a:xfrm>
          </p:grpSpPr>
          <p:sp>
            <p:nvSpPr>
              <p:cNvPr id="1479" name="Google Shape;1479;p20"/>
              <p:cNvSpPr/>
              <p:nvPr/>
            </p:nvSpPr>
            <p:spPr>
              <a:xfrm>
                <a:off x="7185238" y="2709332"/>
                <a:ext cx="653262" cy="115975"/>
              </a:xfrm>
              <a:custGeom>
                <a:avLst/>
                <a:gdLst/>
                <a:ahLst/>
                <a:cxnLst/>
                <a:rect l="l" t="t" r="r" b="b"/>
                <a:pathLst>
                  <a:path w="15248" h="2707" extrusionOk="0">
                    <a:moveTo>
                      <a:pt x="1" y="1"/>
                    </a:moveTo>
                    <a:lnTo>
                      <a:pt x="1" y="2397"/>
                    </a:lnTo>
                    <a:lnTo>
                      <a:pt x="8194" y="2706"/>
                    </a:lnTo>
                    <a:lnTo>
                      <a:pt x="15247" y="2706"/>
                    </a:lnTo>
                    <a:lnTo>
                      <a:pt x="1524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0" name="Google Shape;1480;p20"/>
              <p:cNvSpPr/>
              <p:nvPr/>
            </p:nvSpPr>
            <p:spPr>
              <a:xfrm>
                <a:off x="7185238" y="2702734"/>
                <a:ext cx="351094" cy="122572"/>
              </a:xfrm>
              <a:custGeom>
                <a:avLst/>
                <a:gdLst/>
                <a:ahLst/>
                <a:cxnLst/>
                <a:rect l="l" t="t" r="r" b="b"/>
                <a:pathLst>
                  <a:path w="8195" h="2861" extrusionOk="0">
                    <a:moveTo>
                      <a:pt x="1" y="0"/>
                    </a:moveTo>
                    <a:lnTo>
                      <a:pt x="1" y="2551"/>
                    </a:lnTo>
                    <a:lnTo>
                      <a:pt x="8194" y="2860"/>
                    </a:lnTo>
                    <a:lnTo>
                      <a:pt x="8194" y="155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1" name="Google Shape;1481;p20"/>
              <p:cNvSpPr/>
              <p:nvPr/>
            </p:nvSpPr>
            <p:spPr>
              <a:xfrm>
                <a:off x="7565251" y="2721756"/>
                <a:ext cx="273249" cy="92797"/>
              </a:xfrm>
              <a:custGeom>
                <a:avLst/>
                <a:gdLst/>
                <a:ahLst/>
                <a:cxnLst/>
                <a:rect l="l" t="t" r="r" b="b"/>
                <a:pathLst>
                  <a:path w="6378" h="2166" extrusionOk="0">
                    <a:moveTo>
                      <a:pt x="0" y="1"/>
                    </a:moveTo>
                    <a:lnTo>
                      <a:pt x="0" y="2049"/>
                    </a:lnTo>
                    <a:lnTo>
                      <a:pt x="6377" y="2165"/>
                    </a:lnTo>
                    <a:lnTo>
                      <a:pt x="637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2" name="Google Shape;1482;p20"/>
              <p:cNvSpPr/>
              <p:nvPr/>
            </p:nvSpPr>
            <p:spPr>
              <a:xfrm>
                <a:off x="7599182" y="2737480"/>
                <a:ext cx="239318" cy="10839"/>
              </a:xfrm>
              <a:custGeom>
                <a:avLst/>
                <a:gdLst/>
                <a:ahLst/>
                <a:cxnLst/>
                <a:rect l="l" t="t" r="r" b="b"/>
                <a:pathLst>
                  <a:path w="5586" h="253" extrusionOk="0">
                    <a:moveTo>
                      <a:pt x="5585" y="1"/>
                    </a:moveTo>
                    <a:lnTo>
                      <a:pt x="1" y="117"/>
                    </a:lnTo>
                    <a:lnTo>
                      <a:pt x="5585" y="252"/>
                    </a:lnTo>
                    <a:lnTo>
                      <a:pt x="5585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3" name="Google Shape;1483;p20"/>
              <p:cNvSpPr/>
              <p:nvPr/>
            </p:nvSpPr>
            <p:spPr>
              <a:xfrm>
                <a:off x="7675356" y="2776423"/>
                <a:ext cx="163958" cy="9982"/>
              </a:xfrm>
              <a:custGeom>
                <a:avLst/>
                <a:gdLst/>
                <a:ahLst/>
                <a:cxnLst/>
                <a:rect l="l" t="t" r="r" b="b"/>
                <a:pathLst>
                  <a:path w="3827" h="233" extrusionOk="0">
                    <a:moveTo>
                      <a:pt x="1" y="0"/>
                    </a:moveTo>
                    <a:lnTo>
                      <a:pt x="3807" y="232"/>
                    </a:lnTo>
                    <a:lnTo>
                      <a:pt x="382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4" name="Google Shape;1484;p20"/>
              <p:cNvSpPr/>
              <p:nvPr/>
            </p:nvSpPr>
            <p:spPr>
              <a:xfrm>
                <a:off x="7138068" y="2592629"/>
                <a:ext cx="653220" cy="116746"/>
              </a:xfrm>
              <a:custGeom>
                <a:avLst/>
                <a:gdLst/>
                <a:ahLst/>
                <a:cxnLst/>
                <a:rect l="l" t="t" r="r" b="b"/>
                <a:pathLst>
                  <a:path w="15247" h="2725" extrusionOk="0">
                    <a:moveTo>
                      <a:pt x="0" y="0"/>
                    </a:moveTo>
                    <a:lnTo>
                      <a:pt x="0" y="2416"/>
                    </a:lnTo>
                    <a:lnTo>
                      <a:pt x="8194" y="2725"/>
                    </a:lnTo>
                    <a:lnTo>
                      <a:pt x="15247" y="2725"/>
                    </a:lnTo>
                    <a:lnTo>
                      <a:pt x="1524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5" name="Google Shape;1485;p20"/>
              <p:cNvSpPr/>
              <p:nvPr/>
            </p:nvSpPr>
            <p:spPr>
              <a:xfrm>
                <a:off x="7138068" y="2592629"/>
                <a:ext cx="351051" cy="116746"/>
              </a:xfrm>
              <a:custGeom>
                <a:avLst/>
                <a:gdLst/>
                <a:ahLst/>
                <a:cxnLst/>
                <a:rect l="l" t="t" r="r" b="b"/>
                <a:pathLst>
                  <a:path w="8194" h="2725" extrusionOk="0">
                    <a:moveTo>
                      <a:pt x="0" y="0"/>
                    </a:moveTo>
                    <a:lnTo>
                      <a:pt x="0" y="2570"/>
                    </a:lnTo>
                    <a:lnTo>
                      <a:pt x="8194" y="2725"/>
                    </a:lnTo>
                    <a:lnTo>
                      <a:pt x="8194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6" name="Google Shape;1486;p20"/>
              <p:cNvSpPr/>
              <p:nvPr/>
            </p:nvSpPr>
            <p:spPr>
              <a:xfrm>
                <a:off x="7518038" y="2605053"/>
                <a:ext cx="273249" cy="92754"/>
              </a:xfrm>
              <a:custGeom>
                <a:avLst/>
                <a:gdLst/>
                <a:ahLst/>
                <a:cxnLst/>
                <a:rect l="l" t="t" r="r" b="b"/>
                <a:pathLst>
                  <a:path w="6378" h="2165" extrusionOk="0">
                    <a:moveTo>
                      <a:pt x="1" y="0"/>
                    </a:moveTo>
                    <a:lnTo>
                      <a:pt x="1" y="2048"/>
                    </a:lnTo>
                    <a:lnTo>
                      <a:pt x="6378" y="2164"/>
                    </a:lnTo>
                    <a:lnTo>
                      <a:pt x="637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7" name="Google Shape;1487;p20"/>
              <p:cNvSpPr/>
              <p:nvPr/>
            </p:nvSpPr>
            <p:spPr>
              <a:xfrm>
                <a:off x="7551155" y="2621591"/>
                <a:ext cx="240132" cy="9982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233" extrusionOk="0">
                    <a:moveTo>
                      <a:pt x="5605" y="1"/>
                    </a:moveTo>
                    <a:lnTo>
                      <a:pt x="1" y="116"/>
                    </a:lnTo>
                    <a:lnTo>
                      <a:pt x="5605" y="232"/>
                    </a:lnTo>
                    <a:lnTo>
                      <a:pt x="5605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8" name="Google Shape;1488;p20"/>
              <p:cNvSpPr/>
              <p:nvPr/>
            </p:nvSpPr>
            <p:spPr>
              <a:xfrm>
                <a:off x="7627329" y="2659678"/>
                <a:ext cx="164815" cy="10796"/>
              </a:xfrm>
              <a:custGeom>
                <a:avLst/>
                <a:gdLst/>
                <a:ahLst/>
                <a:cxnLst/>
                <a:rect l="l" t="t" r="r" b="b"/>
                <a:pathLst>
                  <a:path w="3847" h="252" extrusionOk="0">
                    <a:moveTo>
                      <a:pt x="3846" y="0"/>
                    </a:moveTo>
                    <a:lnTo>
                      <a:pt x="1" y="20"/>
                    </a:lnTo>
                    <a:lnTo>
                      <a:pt x="3827" y="252"/>
                    </a:lnTo>
                    <a:lnTo>
                      <a:pt x="384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89" name="Google Shape;1489;p20"/>
            <p:cNvGrpSpPr/>
            <p:nvPr/>
          </p:nvGrpSpPr>
          <p:grpSpPr>
            <a:xfrm>
              <a:off x="7246784" y="1909017"/>
              <a:ext cx="1343141" cy="628234"/>
              <a:chOff x="7246784" y="1909017"/>
              <a:chExt cx="1343141" cy="628234"/>
            </a:xfrm>
          </p:grpSpPr>
          <p:sp>
            <p:nvSpPr>
              <p:cNvPr id="1490" name="Google Shape;1490;p20"/>
              <p:cNvSpPr/>
              <p:nvPr/>
            </p:nvSpPr>
            <p:spPr>
              <a:xfrm flipH="1">
                <a:off x="7246784" y="2346227"/>
                <a:ext cx="1343141" cy="37779"/>
              </a:xfrm>
              <a:custGeom>
                <a:avLst/>
                <a:gdLst/>
                <a:ahLst/>
                <a:cxnLst/>
                <a:rect l="l" t="t" r="r" b="b"/>
                <a:pathLst>
                  <a:path w="48245" h="1357" extrusionOk="0">
                    <a:moveTo>
                      <a:pt x="0" y="0"/>
                    </a:moveTo>
                    <a:lnTo>
                      <a:pt x="0" y="1357"/>
                    </a:lnTo>
                    <a:lnTo>
                      <a:pt x="48245" y="1357"/>
                    </a:lnTo>
                    <a:lnTo>
                      <a:pt x="4824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1" name="Google Shape;1491;p20"/>
              <p:cNvSpPr/>
              <p:nvPr/>
            </p:nvSpPr>
            <p:spPr>
              <a:xfrm flipH="1">
                <a:off x="7502940" y="2383978"/>
                <a:ext cx="1086985" cy="153120"/>
              </a:xfrm>
              <a:custGeom>
                <a:avLst/>
                <a:gdLst/>
                <a:ahLst/>
                <a:cxnLst/>
                <a:rect l="l" t="t" r="r" b="b"/>
                <a:pathLst>
                  <a:path w="39044" h="5500" extrusionOk="0">
                    <a:moveTo>
                      <a:pt x="0" y="1"/>
                    </a:moveTo>
                    <a:lnTo>
                      <a:pt x="0" y="5500"/>
                    </a:lnTo>
                    <a:lnTo>
                      <a:pt x="39043" y="5500"/>
                    </a:lnTo>
                    <a:lnTo>
                      <a:pt x="3904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2" name="Google Shape;1492;p20"/>
              <p:cNvSpPr/>
              <p:nvPr/>
            </p:nvSpPr>
            <p:spPr>
              <a:xfrm flipH="1">
                <a:off x="7246784" y="2384131"/>
                <a:ext cx="256184" cy="153120"/>
              </a:xfrm>
              <a:custGeom>
                <a:avLst/>
                <a:gdLst/>
                <a:ahLst/>
                <a:cxnLst/>
                <a:rect l="l" t="t" r="r" b="b"/>
                <a:pathLst>
                  <a:path w="9202" h="5500" extrusionOk="0">
                    <a:moveTo>
                      <a:pt x="0" y="0"/>
                    </a:moveTo>
                    <a:lnTo>
                      <a:pt x="0" y="5499"/>
                    </a:lnTo>
                    <a:lnTo>
                      <a:pt x="920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3" name="Google Shape;1493;p20"/>
              <p:cNvSpPr/>
              <p:nvPr/>
            </p:nvSpPr>
            <p:spPr>
              <a:xfrm flipH="1">
                <a:off x="7527046" y="1909017"/>
                <a:ext cx="406799" cy="437061"/>
              </a:xfrm>
              <a:custGeom>
                <a:avLst/>
                <a:gdLst/>
                <a:ahLst/>
                <a:cxnLst/>
                <a:rect l="l" t="t" r="r" b="b"/>
                <a:pathLst>
                  <a:path w="11439" h="18038" extrusionOk="0">
                    <a:moveTo>
                      <a:pt x="3813" y="1"/>
                    </a:moveTo>
                    <a:lnTo>
                      <a:pt x="0" y="807"/>
                    </a:lnTo>
                    <a:lnTo>
                      <a:pt x="3630" y="18038"/>
                    </a:lnTo>
                    <a:lnTo>
                      <a:pt x="11218" y="18038"/>
                    </a:lnTo>
                    <a:lnTo>
                      <a:pt x="11438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4" name="Google Shape;1494;p20"/>
              <p:cNvSpPr/>
              <p:nvPr/>
            </p:nvSpPr>
            <p:spPr>
              <a:xfrm flipH="1">
                <a:off x="7766951" y="1919678"/>
                <a:ext cx="260780" cy="426400"/>
              </a:xfrm>
              <a:custGeom>
                <a:avLst/>
                <a:gdLst/>
                <a:ahLst/>
                <a:cxnLst/>
                <a:rect l="l" t="t" r="r" b="b"/>
                <a:pathLst>
                  <a:path w="7333" h="17598" extrusionOk="0">
                    <a:moveTo>
                      <a:pt x="37" y="1"/>
                    </a:moveTo>
                    <a:lnTo>
                      <a:pt x="1" y="17598"/>
                    </a:lnTo>
                    <a:lnTo>
                      <a:pt x="6380" y="17598"/>
                    </a:lnTo>
                    <a:lnTo>
                      <a:pt x="7333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5" name="Google Shape;1495;p20"/>
              <p:cNvSpPr/>
              <p:nvPr/>
            </p:nvSpPr>
            <p:spPr>
              <a:xfrm flipH="1">
                <a:off x="8214114" y="1919678"/>
                <a:ext cx="260780" cy="426400"/>
              </a:xfrm>
              <a:custGeom>
                <a:avLst/>
                <a:gdLst/>
                <a:ahLst/>
                <a:cxnLst/>
                <a:rect l="l" t="t" r="r" b="b"/>
                <a:pathLst>
                  <a:path w="7333" h="17598" extrusionOk="0">
                    <a:moveTo>
                      <a:pt x="0" y="1"/>
                    </a:moveTo>
                    <a:lnTo>
                      <a:pt x="0" y="17598"/>
                    </a:lnTo>
                    <a:lnTo>
                      <a:pt x="6379" y="17598"/>
                    </a:lnTo>
                    <a:lnTo>
                      <a:pt x="7332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6" name="Google Shape;1496;p20"/>
              <p:cNvSpPr/>
              <p:nvPr/>
            </p:nvSpPr>
            <p:spPr>
              <a:xfrm flipH="1">
                <a:off x="8314507" y="1981852"/>
                <a:ext cx="275112" cy="364225"/>
              </a:xfrm>
              <a:custGeom>
                <a:avLst/>
                <a:gdLst/>
                <a:ahLst/>
                <a:cxnLst/>
                <a:rect l="l" t="t" r="r" b="b"/>
                <a:pathLst>
                  <a:path w="7736" h="15032" extrusionOk="0">
                    <a:moveTo>
                      <a:pt x="0" y="1"/>
                    </a:moveTo>
                    <a:lnTo>
                      <a:pt x="0" y="15032"/>
                    </a:lnTo>
                    <a:lnTo>
                      <a:pt x="7296" y="15032"/>
                    </a:lnTo>
                    <a:lnTo>
                      <a:pt x="773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7" name="Google Shape;1497;p20"/>
              <p:cNvSpPr/>
              <p:nvPr/>
            </p:nvSpPr>
            <p:spPr>
              <a:xfrm flipH="1">
                <a:off x="8248005" y="1981852"/>
                <a:ext cx="82185" cy="364225"/>
              </a:xfrm>
              <a:custGeom>
                <a:avLst/>
                <a:gdLst/>
                <a:ahLst/>
                <a:cxnLst/>
                <a:rect l="l" t="t" r="r" b="b"/>
                <a:pathLst>
                  <a:path w="2311" h="15032" extrusionOk="0">
                    <a:moveTo>
                      <a:pt x="1" y="1"/>
                    </a:moveTo>
                    <a:lnTo>
                      <a:pt x="1" y="15032"/>
                    </a:lnTo>
                    <a:lnTo>
                      <a:pt x="2310" y="15032"/>
                    </a:lnTo>
                    <a:lnTo>
                      <a:pt x="231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8" name="Google Shape;1498;p20"/>
              <p:cNvSpPr/>
              <p:nvPr/>
            </p:nvSpPr>
            <p:spPr>
              <a:xfrm flipH="1">
                <a:off x="8121545" y="1919678"/>
                <a:ext cx="126496" cy="426400"/>
              </a:xfrm>
              <a:custGeom>
                <a:avLst/>
                <a:gdLst/>
                <a:ahLst/>
                <a:cxnLst/>
                <a:rect l="l" t="t" r="r" b="b"/>
                <a:pathLst>
                  <a:path w="3557" h="17598" extrusionOk="0">
                    <a:moveTo>
                      <a:pt x="0" y="1"/>
                    </a:moveTo>
                    <a:lnTo>
                      <a:pt x="0" y="17598"/>
                    </a:lnTo>
                    <a:lnTo>
                      <a:pt x="3556" y="17598"/>
                    </a:lnTo>
                    <a:lnTo>
                      <a:pt x="355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9" name="Google Shape;1499;p20"/>
              <p:cNvSpPr/>
              <p:nvPr/>
            </p:nvSpPr>
            <p:spPr>
              <a:xfrm flipH="1">
                <a:off x="8121545" y="1956992"/>
                <a:ext cx="126496" cy="24884"/>
              </a:xfrm>
              <a:custGeom>
                <a:avLst/>
                <a:gdLst/>
                <a:ahLst/>
                <a:cxnLst/>
                <a:rect l="l" t="t" r="r" b="b"/>
                <a:pathLst>
                  <a:path w="3557" h="1027" extrusionOk="0">
                    <a:moveTo>
                      <a:pt x="0" y="0"/>
                    </a:moveTo>
                    <a:lnTo>
                      <a:pt x="0" y="1027"/>
                    </a:lnTo>
                    <a:lnTo>
                      <a:pt x="3556" y="1027"/>
                    </a:lnTo>
                    <a:lnTo>
                      <a:pt x="355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0" name="Google Shape;1500;p20"/>
              <p:cNvSpPr/>
              <p:nvPr/>
            </p:nvSpPr>
            <p:spPr>
              <a:xfrm flipH="1">
                <a:off x="8154155" y="2036055"/>
                <a:ext cx="61310" cy="194543"/>
              </a:xfrm>
              <a:custGeom>
                <a:avLst/>
                <a:gdLst/>
                <a:ahLst/>
                <a:cxnLst/>
                <a:rect l="l" t="t" r="r" b="b"/>
                <a:pathLst>
                  <a:path w="1724" h="8029" extrusionOk="0">
                    <a:moveTo>
                      <a:pt x="1" y="0"/>
                    </a:moveTo>
                    <a:lnTo>
                      <a:pt x="1" y="8029"/>
                    </a:lnTo>
                    <a:lnTo>
                      <a:pt x="1724" y="8029"/>
                    </a:lnTo>
                    <a:lnTo>
                      <a:pt x="1724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1" name="Google Shape;1501;p20"/>
              <p:cNvSpPr/>
              <p:nvPr/>
            </p:nvSpPr>
            <p:spPr>
              <a:xfrm flipH="1">
                <a:off x="7897323" y="1965885"/>
                <a:ext cx="88693" cy="380193"/>
              </a:xfrm>
              <a:custGeom>
                <a:avLst/>
                <a:gdLst/>
                <a:ahLst/>
                <a:cxnLst/>
                <a:rect l="l" t="t" r="r" b="b"/>
                <a:pathLst>
                  <a:path w="2494" h="15691" extrusionOk="0">
                    <a:moveTo>
                      <a:pt x="1" y="0"/>
                    </a:moveTo>
                    <a:lnTo>
                      <a:pt x="1" y="15691"/>
                    </a:lnTo>
                    <a:lnTo>
                      <a:pt x="2494" y="15691"/>
                    </a:lnTo>
                    <a:lnTo>
                      <a:pt x="249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2" name="Google Shape;1502;p20"/>
              <p:cNvSpPr/>
              <p:nvPr/>
            </p:nvSpPr>
            <p:spPr>
              <a:xfrm flipH="1">
                <a:off x="7897323" y="2068038"/>
                <a:ext cx="88693" cy="171451"/>
              </a:xfrm>
              <a:custGeom>
                <a:avLst/>
                <a:gdLst/>
                <a:ahLst/>
                <a:cxnLst/>
                <a:rect l="l" t="t" r="r" b="b"/>
                <a:pathLst>
                  <a:path w="2494" h="7076" extrusionOk="0">
                    <a:moveTo>
                      <a:pt x="1" y="0"/>
                    </a:moveTo>
                    <a:lnTo>
                      <a:pt x="1" y="7075"/>
                    </a:lnTo>
                    <a:lnTo>
                      <a:pt x="2494" y="7075"/>
                    </a:lnTo>
                    <a:lnTo>
                      <a:pt x="249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3" name="Google Shape;1503;p20"/>
              <p:cNvSpPr/>
              <p:nvPr/>
            </p:nvSpPr>
            <p:spPr>
              <a:xfrm flipH="1">
                <a:off x="7982068" y="1945435"/>
                <a:ext cx="139512" cy="400643"/>
              </a:xfrm>
              <a:custGeom>
                <a:avLst/>
                <a:gdLst/>
                <a:ahLst/>
                <a:cxnLst/>
                <a:rect l="l" t="t" r="r" b="b"/>
                <a:pathLst>
                  <a:path w="3923" h="16535" extrusionOk="0">
                    <a:moveTo>
                      <a:pt x="0" y="1"/>
                    </a:moveTo>
                    <a:lnTo>
                      <a:pt x="0" y="16535"/>
                    </a:lnTo>
                    <a:lnTo>
                      <a:pt x="3923" y="16535"/>
                    </a:lnTo>
                    <a:lnTo>
                      <a:pt x="3923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4" name="Google Shape;1504;p20"/>
              <p:cNvSpPr/>
              <p:nvPr/>
            </p:nvSpPr>
            <p:spPr>
              <a:xfrm flipH="1">
                <a:off x="7982068" y="1997844"/>
                <a:ext cx="139512" cy="24908"/>
              </a:xfrm>
              <a:custGeom>
                <a:avLst/>
                <a:gdLst/>
                <a:ahLst/>
                <a:cxnLst/>
                <a:rect l="l" t="t" r="r" b="b"/>
                <a:pathLst>
                  <a:path w="3923" h="1028" extrusionOk="0">
                    <a:moveTo>
                      <a:pt x="0" y="1"/>
                    </a:moveTo>
                    <a:lnTo>
                      <a:pt x="0" y="1027"/>
                    </a:lnTo>
                    <a:lnTo>
                      <a:pt x="3923" y="1027"/>
                    </a:lnTo>
                    <a:lnTo>
                      <a:pt x="3923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5" name="Google Shape;1505;p20"/>
              <p:cNvSpPr/>
              <p:nvPr/>
            </p:nvSpPr>
            <p:spPr>
              <a:xfrm flipH="1">
                <a:off x="7662646" y="1919678"/>
                <a:ext cx="139547" cy="426400"/>
              </a:xfrm>
              <a:custGeom>
                <a:avLst/>
                <a:gdLst/>
                <a:ahLst/>
                <a:cxnLst/>
                <a:rect l="l" t="t" r="r" b="b"/>
                <a:pathLst>
                  <a:path w="3924" h="17598" extrusionOk="0">
                    <a:moveTo>
                      <a:pt x="1" y="1"/>
                    </a:moveTo>
                    <a:lnTo>
                      <a:pt x="1" y="17598"/>
                    </a:lnTo>
                    <a:lnTo>
                      <a:pt x="3924" y="17598"/>
                    </a:lnTo>
                    <a:lnTo>
                      <a:pt x="3924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6" name="Google Shape;1506;p20"/>
              <p:cNvSpPr/>
              <p:nvPr/>
            </p:nvSpPr>
            <p:spPr>
              <a:xfrm flipH="1">
                <a:off x="7662646" y="1956992"/>
                <a:ext cx="138231" cy="24884"/>
              </a:xfrm>
              <a:custGeom>
                <a:avLst/>
                <a:gdLst/>
                <a:ahLst/>
                <a:cxnLst/>
                <a:rect l="l" t="t" r="r" b="b"/>
                <a:pathLst>
                  <a:path w="3887" h="1027" extrusionOk="0">
                    <a:moveTo>
                      <a:pt x="1" y="0"/>
                    </a:moveTo>
                    <a:lnTo>
                      <a:pt x="1" y="1027"/>
                    </a:lnTo>
                    <a:lnTo>
                      <a:pt x="3887" y="1027"/>
                    </a:lnTo>
                    <a:lnTo>
                      <a:pt x="388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7" name="Google Shape;1507;p20"/>
              <p:cNvSpPr/>
              <p:nvPr/>
            </p:nvSpPr>
            <p:spPr>
              <a:xfrm flipH="1">
                <a:off x="7662646" y="2283879"/>
                <a:ext cx="139547" cy="24884"/>
              </a:xfrm>
              <a:custGeom>
                <a:avLst/>
                <a:gdLst/>
                <a:ahLst/>
                <a:cxnLst/>
                <a:rect l="l" t="t" r="r" b="b"/>
                <a:pathLst>
                  <a:path w="3924" h="1027" extrusionOk="0">
                    <a:moveTo>
                      <a:pt x="1" y="0"/>
                    </a:moveTo>
                    <a:lnTo>
                      <a:pt x="1" y="1027"/>
                    </a:lnTo>
                    <a:lnTo>
                      <a:pt x="3924" y="1027"/>
                    </a:lnTo>
                    <a:lnTo>
                      <a:pt x="392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8" name="Google Shape;1508;p20"/>
              <p:cNvSpPr/>
              <p:nvPr/>
            </p:nvSpPr>
            <p:spPr>
              <a:xfrm flipH="1">
                <a:off x="7695221" y="2036055"/>
                <a:ext cx="73045" cy="194543"/>
              </a:xfrm>
              <a:custGeom>
                <a:avLst/>
                <a:gdLst/>
                <a:ahLst/>
                <a:cxnLst/>
                <a:rect l="l" t="t" r="r" b="b"/>
                <a:pathLst>
                  <a:path w="2054" h="8029" extrusionOk="0">
                    <a:moveTo>
                      <a:pt x="0" y="0"/>
                    </a:moveTo>
                    <a:lnTo>
                      <a:pt x="0" y="8029"/>
                    </a:lnTo>
                    <a:lnTo>
                      <a:pt x="2053" y="8029"/>
                    </a:lnTo>
                    <a:lnTo>
                      <a:pt x="205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9" name="Google Shape;1509;p20"/>
              <p:cNvSpPr/>
              <p:nvPr/>
            </p:nvSpPr>
            <p:spPr>
              <a:xfrm flipH="1">
                <a:off x="7399306" y="1909017"/>
                <a:ext cx="263376" cy="437061"/>
              </a:xfrm>
              <a:custGeom>
                <a:avLst/>
                <a:gdLst/>
                <a:ahLst/>
                <a:cxnLst/>
                <a:rect l="l" t="t" r="r" b="b"/>
                <a:pathLst>
                  <a:path w="7406" h="18038" extrusionOk="0">
                    <a:moveTo>
                      <a:pt x="3813" y="1"/>
                    </a:moveTo>
                    <a:lnTo>
                      <a:pt x="1" y="807"/>
                    </a:lnTo>
                    <a:lnTo>
                      <a:pt x="3593" y="18038"/>
                    </a:lnTo>
                    <a:lnTo>
                      <a:pt x="7406" y="17231"/>
                    </a:lnTo>
                    <a:lnTo>
                      <a:pt x="381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0" name="Google Shape;1510;p20"/>
              <p:cNvSpPr/>
              <p:nvPr/>
            </p:nvSpPr>
            <p:spPr>
              <a:xfrm flipH="1">
                <a:off x="7409726" y="2266119"/>
                <a:ext cx="143424" cy="43541"/>
              </a:xfrm>
              <a:custGeom>
                <a:avLst/>
                <a:gdLst/>
                <a:ahLst/>
                <a:cxnLst/>
                <a:rect l="l" t="t" r="r" b="b"/>
                <a:pathLst>
                  <a:path w="4033" h="1797" extrusionOk="0">
                    <a:moveTo>
                      <a:pt x="3813" y="0"/>
                    </a:moveTo>
                    <a:lnTo>
                      <a:pt x="0" y="807"/>
                    </a:lnTo>
                    <a:lnTo>
                      <a:pt x="220" y="1797"/>
                    </a:lnTo>
                    <a:lnTo>
                      <a:pt x="4033" y="990"/>
                    </a:lnTo>
                    <a:lnTo>
                      <a:pt x="381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1" name="Google Shape;1511;p20"/>
              <p:cNvSpPr/>
              <p:nvPr/>
            </p:nvSpPr>
            <p:spPr>
              <a:xfrm flipH="1">
                <a:off x="7465772" y="2028059"/>
                <a:ext cx="130408" cy="200770"/>
              </a:xfrm>
              <a:custGeom>
                <a:avLst/>
                <a:gdLst/>
                <a:ahLst/>
                <a:cxnLst/>
                <a:rect l="l" t="t" r="r" b="b"/>
                <a:pathLst>
                  <a:path w="3667" h="8286" extrusionOk="0">
                    <a:moveTo>
                      <a:pt x="2017" y="0"/>
                    </a:moveTo>
                    <a:lnTo>
                      <a:pt x="0" y="404"/>
                    </a:lnTo>
                    <a:lnTo>
                      <a:pt x="1650" y="8286"/>
                    </a:lnTo>
                    <a:lnTo>
                      <a:pt x="3666" y="7846"/>
                    </a:lnTo>
                    <a:lnTo>
                      <a:pt x="2017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2" name="Google Shape;1512;p20"/>
              <p:cNvSpPr/>
              <p:nvPr/>
            </p:nvSpPr>
            <p:spPr>
              <a:xfrm flipH="1">
                <a:off x="7789089" y="2041385"/>
                <a:ext cx="96517" cy="304692"/>
              </a:xfrm>
              <a:custGeom>
                <a:avLst/>
                <a:gdLst/>
                <a:ahLst/>
                <a:cxnLst/>
                <a:rect l="l" t="t" r="r" b="b"/>
                <a:pathLst>
                  <a:path w="2714" h="12575" extrusionOk="0">
                    <a:moveTo>
                      <a:pt x="1" y="0"/>
                    </a:moveTo>
                    <a:lnTo>
                      <a:pt x="1" y="12575"/>
                    </a:lnTo>
                    <a:lnTo>
                      <a:pt x="2714" y="12575"/>
                    </a:lnTo>
                    <a:lnTo>
                      <a:pt x="271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1">
    <p:spTree>
      <p:nvGrpSpPr>
        <p:cNvPr id="1" name="Shape 3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7" name="Google Shape;3177;p46"/>
          <p:cNvSpPr/>
          <p:nvPr/>
        </p:nvSpPr>
        <p:spPr>
          <a:xfrm>
            <a:off x="-200" y="4608501"/>
            <a:ext cx="9144022" cy="569029"/>
          </a:xfrm>
          <a:custGeom>
            <a:avLst/>
            <a:gdLst/>
            <a:ahLst/>
            <a:cxnLst/>
            <a:rect l="l" t="t" r="r" b="b"/>
            <a:pathLst>
              <a:path w="212763" h="27210" extrusionOk="0">
                <a:moveTo>
                  <a:pt x="1" y="1"/>
                </a:moveTo>
                <a:lnTo>
                  <a:pt x="1" y="27210"/>
                </a:lnTo>
                <a:lnTo>
                  <a:pt x="212763" y="27210"/>
                </a:lnTo>
                <a:lnTo>
                  <a:pt x="212763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8" name="Google Shape;3178;p46"/>
          <p:cNvSpPr/>
          <p:nvPr/>
        </p:nvSpPr>
        <p:spPr>
          <a:xfrm flipH="1">
            <a:off x="-28712" y="4861900"/>
            <a:ext cx="9172500" cy="3156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9" name="Google Shape;3179;p46"/>
          <p:cNvSpPr/>
          <p:nvPr/>
        </p:nvSpPr>
        <p:spPr>
          <a:xfrm>
            <a:off x="-175" y="0"/>
            <a:ext cx="9143979" cy="444998"/>
          </a:xfrm>
          <a:custGeom>
            <a:avLst/>
            <a:gdLst/>
            <a:ahLst/>
            <a:cxnLst/>
            <a:rect l="l" t="t" r="r" b="b"/>
            <a:pathLst>
              <a:path w="212762" h="36098" extrusionOk="0">
                <a:moveTo>
                  <a:pt x="0" y="0"/>
                </a:moveTo>
                <a:lnTo>
                  <a:pt x="0" y="5701"/>
                </a:lnTo>
                <a:lnTo>
                  <a:pt x="212762" y="36098"/>
                </a:lnTo>
                <a:lnTo>
                  <a:pt x="21276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 </a:t>
            </a:r>
            <a:endParaRPr>
              <a:solidFill>
                <a:schemeClr val="dk1"/>
              </a:solidFill>
            </a:endParaRPr>
          </a:p>
        </p:txBody>
      </p:sp>
      <p:grpSp>
        <p:nvGrpSpPr>
          <p:cNvPr id="3180" name="Google Shape;3180;p46"/>
          <p:cNvGrpSpPr/>
          <p:nvPr/>
        </p:nvGrpSpPr>
        <p:grpSpPr>
          <a:xfrm>
            <a:off x="2936544" y="-329546"/>
            <a:ext cx="2934233" cy="708308"/>
            <a:chOff x="2375925" y="3297600"/>
            <a:chExt cx="735950" cy="177650"/>
          </a:xfrm>
        </p:grpSpPr>
        <p:sp>
          <p:nvSpPr>
            <p:cNvPr id="3181" name="Google Shape;3181;p46"/>
            <p:cNvSpPr/>
            <p:nvPr/>
          </p:nvSpPr>
          <p:spPr>
            <a:xfrm>
              <a:off x="2395075" y="3301550"/>
              <a:ext cx="112600" cy="138050"/>
            </a:xfrm>
            <a:custGeom>
              <a:avLst/>
              <a:gdLst/>
              <a:ahLst/>
              <a:cxnLst/>
              <a:rect l="l" t="t" r="r" b="b"/>
              <a:pathLst>
                <a:path w="4504" h="5522" extrusionOk="0">
                  <a:moveTo>
                    <a:pt x="80" y="1"/>
                  </a:moveTo>
                  <a:lnTo>
                    <a:pt x="0" y="67"/>
                  </a:lnTo>
                  <a:lnTo>
                    <a:pt x="4425" y="5521"/>
                  </a:lnTo>
                  <a:lnTo>
                    <a:pt x="4504" y="5455"/>
                  </a:lnTo>
                  <a:lnTo>
                    <a:pt x="8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2" name="Google Shape;3182;p46"/>
            <p:cNvSpPr/>
            <p:nvPr/>
          </p:nvSpPr>
          <p:spPr>
            <a:xfrm>
              <a:off x="2375925" y="3297600"/>
              <a:ext cx="39975" cy="6625"/>
            </a:xfrm>
            <a:custGeom>
              <a:avLst/>
              <a:gdLst/>
              <a:ahLst/>
              <a:cxnLst/>
              <a:rect l="l" t="t" r="r" b="b"/>
              <a:pathLst>
                <a:path w="1599" h="265" extrusionOk="0">
                  <a:moveTo>
                    <a:pt x="0" y="0"/>
                  </a:moveTo>
                  <a:lnTo>
                    <a:pt x="344" y="251"/>
                  </a:lnTo>
                  <a:lnTo>
                    <a:pt x="1347" y="264"/>
                  </a:lnTo>
                  <a:lnTo>
                    <a:pt x="159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3" name="Google Shape;3183;p46"/>
            <p:cNvSpPr/>
            <p:nvPr/>
          </p:nvSpPr>
          <p:spPr>
            <a:xfrm>
              <a:off x="2980125" y="3301550"/>
              <a:ext cx="112600" cy="138050"/>
            </a:xfrm>
            <a:custGeom>
              <a:avLst/>
              <a:gdLst/>
              <a:ahLst/>
              <a:cxnLst/>
              <a:rect l="l" t="t" r="r" b="b"/>
              <a:pathLst>
                <a:path w="4504" h="5522" extrusionOk="0">
                  <a:moveTo>
                    <a:pt x="4425" y="1"/>
                  </a:moveTo>
                  <a:lnTo>
                    <a:pt x="0" y="5455"/>
                  </a:lnTo>
                  <a:lnTo>
                    <a:pt x="80" y="5521"/>
                  </a:lnTo>
                  <a:lnTo>
                    <a:pt x="4504" y="67"/>
                  </a:lnTo>
                  <a:lnTo>
                    <a:pt x="442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4" name="Google Shape;3184;p46"/>
            <p:cNvSpPr/>
            <p:nvPr/>
          </p:nvSpPr>
          <p:spPr>
            <a:xfrm>
              <a:off x="3071900" y="3297600"/>
              <a:ext cx="39975" cy="6625"/>
            </a:xfrm>
            <a:custGeom>
              <a:avLst/>
              <a:gdLst/>
              <a:ahLst/>
              <a:cxnLst/>
              <a:rect l="l" t="t" r="r" b="b"/>
              <a:pathLst>
                <a:path w="1599" h="265" extrusionOk="0">
                  <a:moveTo>
                    <a:pt x="1" y="0"/>
                  </a:moveTo>
                  <a:lnTo>
                    <a:pt x="265" y="264"/>
                  </a:lnTo>
                  <a:lnTo>
                    <a:pt x="1255" y="251"/>
                  </a:lnTo>
                  <a:lnTo>
                    <a:pt x="159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5" name="Google Shape;3185;p46"/>
            <p:cNvSpPr/>
            <p:nvPr/>
          </p:nvSpPr>
          <p:spPr>
            <a:xfrm>
              <a:off x="2446900" y="3428675"/>
              <a:ext cx="594000" cy="35675"/>
            </a:xfrm>
            <a:custGeom>
              <a:avLst/>
              <a:gdLst/>
              <a:ahLst/>
              <a:cxnLst/>
              <a:rect l="l" t="t" r="r" b="b"/>
              <a:pathLst>
                <a:path w="23760" h="1427" extrusionOk="0">
                  <a:moveTo>
                    <a:pt x="1" y="0"/>
                  </a:moveTo>
                  <a:lnTo>
                    <a:pt x="1" y="1427"/>
                  </a:lnTo>
                  <a:lnTo>
                    <a:pt x="23759" y="1427"/>
                  </a:lnTo>
                  <a:lnTo>
                    <a:pt x="2375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6" name="Google Shape;3186;p46"/>
            <p:cNvSpPr/>
            <p:nvPr/>
          </p:nvSpPr>
          <p:spPr>
            <a:xfrm>
              <a:off x="2446900" y="3464325"/>
              <a:ext cx="594000" cy="10925"/>
            </a:xfrm>
            <a:custGeom>
              <a:avLst/>
              <a:gdLst/>
              <a:ahLst/>
              <a:cxnLst/>
              <a:rect l="l" t="t" r="r" b="b"/>
              <a:pathLst>
                <a:path w="23760" h="437" extrusionOk="0">
                  <a:moveTo>
                    <a:pt x="1" y="1"/>
                  </a:moveTo>
                  <a:lnTo>
                    <a:pt x="1255" y="436"/>
                  </a:lnTo>
                  <a:lnTo>
                    <a:pt x="23284" y="436"/>
                  </a:lnTo>
                  <a:lnTo>
                    <a:pt x="2375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87" name="Google Shape;3187;p46"/>
          <p:cNvGrpSpPr/>
          <p:nvPr/>
        </p:nvGrpSpPr>
        <p:grpSpPr>
          <a:xfrm>
            <a:off x="-935450" y="3043400"/>
            <a:ext cx="1437100" cy="1833900"/>
            <a:chOff x="-783050" y="3043400"/>
            <a:chExt cx="1437100" cy="1833900"/>
          </a:xfrm>
        </p:grpSpPr>
        <p:sp>
          <p:nvSpPr>
            <p:cNvPr id="3188" name="Google Shape;3188;p46"/>
            <p:cNvSpPr/>
            <p:nvPr/>
          </p:nvSpPr>
          <p:spPr>
            <a:xfrm>
              <a:off x="-531425" y="4608500"/>
              <a:ext cx="1132500" cy="2688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189" name="Google Shape;3189;p46"/>
            <p:cNvGrpSpPr/>
            <p:nvPr/>
          </p:nvGrpSpPr>
          <p:grpSpPr>
            <a:xfrm>
              <a:off x="-783050" y="3043400"/>
              <a:ext cx="1437100" cy="1722150"/>
              <a:chOff x="-783050" y="3043400"/>
              <a:chExt cx="1437100" cy="1722150"/>
            </a:xfrm>
          </p:grpSpPr>
          <p:sp>
            <p:nvSpPr>
              <p:cNvPr id="3190" name="Google Shape;3190;p46"/>
              <p:cNvSpPr/>
              <p:nvPr/>
            </p:nvSpPr>
            <p:spPr>
              <a:xfrm>
                <a:off x="-783050" y="4042950"/>
                <a:ext cx="275350" cy="163875"/>
              </a:xfrm>
              <a:custGeom>
                <a:avLst/>
                <a:gdLst/>
                <a:ahLst/>
                <a:cxnLst/>
                <a:rect l="l" t="t" r="r" b="b"/>
                <a:pathLst>
                  <a:path w="11014" h="6555" extrusionOk="0">
                    <a:moveTo>
                      <a:pt x="6914" y="1"/>
                    </a:moveTo>
                    <a:cubicBezTo>
                      <a:pt x="6547" y="1"/>
                      <a:pt x="6180" y="51"/>
                      <a:pt x="5819" y="154"/>
                    </a:cubicBezTo>
                    <a:cubicBezTo>
                      <a:pt x="4631" y="446"/>
                      <a:pt x="3546" y="1072"/>
                      <a:pt x="2691" y="1969"/>
                    </a:cubicBezTo>
                    <a:cubicBezTo>
                      <a:pt x="1711" y="3053"/>
                      <a:pt x="1106" y="4471"/>
                      <a:pt x="0" y="5452"/>
                    </a:cubicBezTo>
                    <a:cubicBezTo>
                      <a:pt x="1022" y="5869"/>
                      <a:pt x="2107" y="6203"/>
                      <a:pt x="3191" y="6432"/>
                    </a:cubicBezTo>
                    <a:cubicBezTo>
                      <a:pt x="3683" y="6514"/>
                      <a:pt x="4177" y="6555"/>
                      <a:pt x="4669" y="6555"/>
                    </a:cubicBezTo>
                    <a:cubicBezTo>
                      <a:pt x="6305" y="6555"/>
                      <a:pt x="7917" y="6104"/>
                      <a:pt x="9344" y="5222"/>
                    </a:cubicBezTo>
                    <a:cubicBezTo>
                      <a:pt x="9866" y="4909"/>
                      <a:pt x="10387" y="4492"/>
                      <a:pt x="10596" y="3929"/>
                    </a:cubicBezTo>
                    <a:cubicBezTo>
                      <a:pt x="11013" y="2845"/>
                      <a:pt x="9386" y="738"/>
                      <a:pt x="8468" y="300"/>
                    </a:cubicBezTo>
                    <a:cubicBezTo>
                      <a:pt x="7965" y="103"/>
                      <a:pt x="7440" y="1"/>
                      <a:pt x="691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1" name="Google Shape;3191;p46"/>
              <p:cNvSpPr/>
              <p:nvPr/>
            </p:nvSpPr>
            <p:spPr>
              <a:xfrm>
                <a:off x="-176625" y="4674600"/>
                <a:ext cx="345225" cy="90950"/>
              </a:xfrm>
              <a:custGeom>
                <a:avLst/>
                <a:gdLst/>
                <a:ahLst/>
                <a:cxnLst/>
                <a:rect l="l" t="t" r="r" b="b"/>
                <a:pathLst>
                  <a:path w="13809" h="3638" extrusionOk="0">
                    <a:moveTo>
                      <a:pt x="13662" y="0"/>
                    </a:moveTo>
                    <a:lnTo>
                      <a:pt x="147" y="522"/>
                    </a:lnTo>
                    <a:cubicBezTo>
                      <a:pt x="147" y="1314"/>
                      <a:pt x="1" y="1982"/>
                      <a:pt x="188" y="2795"/>
                    </a:cubicBezTo>
                    <a:cubicBezTo>
                      <a:pt x="230" y="3046"/>
                      <a:pt x="2295" y="3338"/>
                      <a:pt x="2566" y="3379"/>
                    </a:cubicBezTo>
                    <a:cubicBezTo>
                      <a:pt x="3442" y="3525"/>
                      <a:pt x="4318" y="3609"/>
                      <a:pt x="5215" y="3630"/>
                    </a:cubicBezTo>
                    <a:cubicBezTo>
                      <a:pt x="5724" y="3633"/>
                      <a:pt x="6234" y="3637"/>
                      <a:pt x="6744" y="3637"/>
                    </a:cubicBezTo>
                    <a:cubicBezTo>
                      <a:pt x="8936" y="3637"/>
                      <a:pt x="11143" y="3565"/>
                      <a:pt x="13308" y="3108"/>
                    </a:cubicBezTo>
                    <a:cubicBezTo>
                      <a:pt x="13808" y="2983"/>
                      <a:pt x="13621" y="2462"/>
                      <a:pt x="13621" y="2024"/>
                    </a:cubicBezTo>
                    <a:cubicBezTo>
                      <a:pt x="13621" y="1356"/>
                      <a:pt x="13662" y="668"/>
                      <a:pt x="1366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2" name="Google Shape;3192;p46"/>
              <p:cNvSpPr/>
              <p:nvPr/>
            </p:nvSpPr>
            <p:spPr>
              <a:xfrm>
                <a:off x="-444650" y="4099125"/>
                <a:ext cx="885950" cy="639200"/>
              </a:xfrm>
              <a:custGeom>
                <a:avLst/>
                <a:gdLst/>
                <a:ahLst/>
                <a:cxnLst/>
                <a:rect l="l" t="t" r="r" b="b"/>
                <a:pathLst>
                  <a:path w="35438" h="25568" extrusionOk="0">
                    <a:moveTo>
                      <a:pt x="30810" y="1"/>
                    </a:moveTo>
                    <a:cubicBezTo>
                      <a:pt x="30145" y="1"/>
                      <a:pt x="29451" y="118"/>
                      <a:pt x="28889" y="118"/>
                    </a:cubicBezTo>
                    <a:cubicBezTo>
                      <a:pt x="20858" y="118"/>
                      <a:pt x="12807" y="118"/>
                      <a:pt x="4777" y="139"/>
                    </a:cubicBezTo>
                    <a:cubicBezTo>
                      <a:pt x="4110" y="139"/>
                      <a:pt x="3401" y="160"/>
                      <a:pt x="2879" y="618"/>
                    </a:cubicBezTo>
                    <a:cubicBezTo>
                      <a:pt x="1398" y="1932"/>
                      <a:pt x="3839" y="2683"/>
                      <a:pt x="3713" y="3914"/>
                    </a:cubicBezTo>
                    <a:cubicBezTo>
                      <a:pt x="3651" y="4560"/>
                      <a:pt x="2379" y="5708"/>
                      <a:pt x="2024" y="6292"/>
                    </a:cubicBezTo>
                    <a:cubicBezTo>
                      <a:pt x="939" y="8085"/>
                      <a:pt x="293" y="10129"/>
                      <a:pt x="168" y="12215"/>
                    </a:cubicBezTo>
                    <a:cubicBezTo>
                      <a:pt x="147" y="12340"/>
                      <a:pt x="147" y="12465"/>
                      <a:pt x="147" y="12570"/>
                    </a:cubicBezTo>
                    <a:cubicBezTo>
                      <a:pt x="1" y="17596"/>
                      <a:pt x="3129" y="21372"/>
                      <a:pt x="7092" y="23332"/>
                    </a:cubicBezTo>
                    <a:cubicBezTo>
                      <a:pt x="10284" y="24897"/>
                      <a:pt x="13892" y="25501"/>
                      <a:pt x="17354" y="25564"/>
                    </a:cubicBezTo>
                    <a:cubicBezTo>
                      <a:pt x="17515" y="25566"/>
                      <a:pt x="17678" y="25568"/>
                      <a:pt x="17844" y="25568"/>
                    </a:cubicBezTo>
                    <a:cubicBezTo>
                      <a:pt x="20601" y="25568"/>
                      <a:pt x="24005" y="25228"/>
                      <a:pt x="27074" y="24146"/>
                    </a:cubicBezTo>
                    <a:cubicBezTo>
                      <a:pt x="30870" y="22790"/>
                      <a:pt x="34187" y="20266"/>
                      <a:pt x="35146" y="15844"/>
                    </a:cubicBezTo>
                    <a:cubicBezTo>
                      <a:pt x="35334" y="14927"/>
                      <a:pt x="35438" y="14009"/>
                      <a:pt x="35417" y="13070"/>
                    </a:cubicBezTo>
                    <a:cubicBezTo>
                      <a:pt x="35438" y="10901"/>
                      <a:pt x="34917" y="8774"/>
                      <a:pt x="33895" y="6855"/>
                    </a:cubicBezTo>
                    <a:cubicBezTo>
                      <a:pt x="33477" y="6083"/>
                      <a:pt x="31663" y="4102"/>
                      <a:pt x="31934" y="3205"/>
                    </a:cubicBezTo>
                    <a:cubicBezTo>
                      <a:pt x="32205" y="2308"/>
                      <a:pt x="33269" y="2454"/>
                      <a:pt x="33081" y="1307"/>
                    </a:cubicBezTo>
                    <a:cubicBezTo>
                      <a:pt x="32977" y="639"/>
                      <a:pt x="32497" y="431"/>
                      <a:pt x="31996" y="201"/>
                    </a:cubicBezTo>
                    <a:cubicBezTo>
                      <a:pt x="31641" y="48"/>
                      <a:pt x="31231" y="1"/>
                      <a:pt x="308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3" name="Google Shape;3193;p46"/>
              <p:cNvSpPr/>
              <p:nvPr/>
            </p:nvSpPr>
            <p:spPr>
              <a:xfrm>
                <a:off x="-407100" y="4098725"/>
                <a:ext cx="856750" cy="639600"/>
              </a:xfrm>
              <a:custGeom>
                <a:avLst/>
                <a:gdLst/>
                <a:ahLst/>
                <a:cxnLst/>
                <a:rect l="l" t="t" r="r" b="b"/>
                <a:pathLst>
                  <a:path w="34270" h="25584" extrusionOk="0">
                    <a:moveTo>
                      <a:pt x="29254" y="0"/>
                    </a:moveTo>
                    <a:cubicBezTo>
                      <a:pt x="28605" y="0"/>
                      <a:pt x="27929" y="113"/>
                      <a:pt x="27366" y="113"/>
                    </a:cubicBezTo>
                    <a:lnTo>
                      <a:pt x="25071" y="113"/>
                    </a:lnTo>
                    <a:cubicBezTo>
                      <a:pt x="25426" y="614"/>
                      <a:pt x="25760" y="1052"/>
                      <a:pt x="25906" y="1344"/>
                    </a:cubicBezTo>
                    <a:cubicBezTo>
                      <a:pt x="27387" y="4097"/>
                      <a:pt x="27825" y="7288"/>
                      <a:pt x="27178" y="10333"/>
                    </a:cubicBezTo>
                    <a:cubicBezTo>
                      <a:pt x="26219" y="14776"/>
                      <a:pt x="22902" y="17279"/>
                      <a:pt x="19085" y="18634"/>
                    </a:cubicBezTo>
                    <a:cubicBezTo>
                      <a:pt x="16016" y="19717"/>
                      <a:pt x="12631" y="20056"/>
                      <a:pt x="9876" y="20056"/>
                    </a:cubicBezTo>
                    <a:cubicBezTo>
                      <a:pt x="9710" y="20056"/>
                      <a:pt x="9547" y="20055"/>
                      <a:pt x="9387" y="20053"/>
                    </a:cubicBezTo>
                    <a:cubicBezTo>
                      <a:pt x="6237" y="20011"/>
                      <a:pt x="2962" y="19490"/>
                      <a:pt x="1" y="18238"/>
                    </a:cubicBezTo>
                    <a:lnTo>
                      <a:pt x="1" y="18238"/>
                    </a:lnTo>
                    <a:cubicBezTo>
                      <a:pt x="1294" y="20449"/>
                      <a:pt x="3234" y="22243"/>
                      <a:pt x="5570" y="23348"/>
                    </a:cubicBezTo>
                    <a:cubicBezTo>
                      <a:pt x="8761" y="24913"/>
                      <a:pt x="12369" y="25517"/>
                      <a:pt x="15832" y="25580"/>
                    </a:cubicBezTo>
                    <a:cubicBezTo>
                      <a:pt x="15992" y="25582"/>
                      <a:pt x="16155" y="25584"/>
                      <a:pt x="16320" y="25584"/>
                    </a:cubicBezTo>
                    <a:cubicBezTo>
                      <a:pt x="19078" y="25584"/>
                      <a:pt x="22480" y="25243"/>
                      <a:pt x="25530" y="24141"/>
                    </a:cubicBezTo>
                    <a:cubicBezTo>
                      <a:pt x="29347" y="22785"/>
                      <a:pt x="32664" y="20282"/>
                      <a:pt x="33623" y="15860"/>
                    </a:cubicBezTo>
                    <a:cubicBezTo>
                      <a:pt x="34270" y="12794"/>
                      <a:pt x="33832" y="9624"/>
                      <a:pt x="32372" y="6871"/>
                    </a:cubicBezTo>
                    <a:cubicBezTo>
                      <a:pt x="31955" y="6099"/>
                      <a:pt x="30161" y="4118"/>
                      <a:pt x="30411" y="3221"/>
                    </a:cubicBezTo>
                    <a:cubicBezTo>
                      <a:pt x="30661" y="2303"/>
                      <a:pt x="31767" y="2470"/>
                      <a:pt x="31579" y="1302"/>
                    </a:cubicBezTo>
                    <a:cubicBezTo>
                      <a:pt x="31454" y="634"/>
                      <a:pt x="30974" y="426"/>
                      <a:pt x="30474" y="217"/>
                    </a:cubicBezTo>
                    <a:cubicBezTo>
                      <a:pt x="30107" y="50"/>
                      <a:pt x="29686" y="0"/>
                      <a:pt x="292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4" name="Google Shape;3194;p46"/>
              <p:cNvSpPr/>
              <p:nvPr/>
            </p:nvSpPr>
            <p:spPr>
              <a:xfrm>
                <a:off x="-379400" y="4096850"/>
                <a:ext cx="567825" cy="34950"/>
              </a:xfrm>
              <a:custGeom>
                <a:avLst/>
                <a:gdLst/>
                <a:ahLst/>
                <a:cxnLst/>
                <a:rect l="l" t="t" r="r" b="b"/>
                <a:pathLst>
                  <a:path w="22713" h="1398" extrusionOk="0">
                    <a:moveTo>
                      <a:pt x="12719" y="0"/>
                    </a:moveTo>
                    <a:cubicBezTo>
                      <a:pt x="9671" y="0"/>
                      <a:pt x="6620" y="11"/>
                      <a:pt x="3565" y="21"/>
                    </a:cubicBezTo>
                    <a:cubicBezTo>
                      <a:pt x="3367" y="21"/>
                      <a:pt x="3160" y="18"/>
                      <a:pt x="2950" y="18"/>
                    </a:cubicBezTo>
                    <a:cubicBezTo>
                      <a:pt x="1920" y="18"/>
                      <a:pt x="795" y="90"/>
                      <a:pt x="102" y="939"/>
                    </a:cubicBezTo>
                    <a:cubicBezTo>
                      <a:pt x="1" y="1075"/>
                      <a:pt x="120" y="1238"/>
                      <a:pt x="257" y="1238"/>
                    </a:cubicBezTo>
                    <a:cubicBezTo>
                      <a:pt x="289" y="1238"/>
                      <a:pt x="322" y="1229"/>
                      <a:pt x="353" y="1210"/>
                    </a:cubicBezTo>
                    <a:lnTo>
                      <a:pt x="373" y="1210"/>
                    </a:lnTo>
                    <a:cubicBezTo>
                      <a:pt x="874" y="736"/>
                      <a:pt x="1586" y="632"/>
                      <a:pt x="2294" y="632"/>
                    </a:cubicBezTo>
                    <a:cubicBezTo>
                      <a:pt x="2737" y="632"/>
                      <a:pt x="3179" y="672"/>
                      <a:pt x="3565" y="689"/>
                    </a:cubicBezTo>
                    <a:cubicBezTo>
                      <a:pt x="5004" y="772"/>
                      <a:pt x="6464" y="814"/>
                      <a:pt x="7903" y="876"/>
                    </a:cubicBezTo>
                    <a:cubicBezTo>
                      <a:pt x="10886" y="1022"/>
                      <a:pt x="13868" y="1147"/>
                      <a:pt x="16830" y="1252"/>
                    </a:cubicBezTo>
                    <a:cubicBezTo>
                      <a:pt x="18520" y="1335"/>
                      <a:pt x="20188" y="1356"/>
                      <a:pt x="21857" y="1398"/>
                    </a:cubicBezTo>
                    <a:cubicBezTo>
                      <a:pt x="22378" y="1398"/>
                      <a:pt x="22712" y="835"/>
                      <a:pt x="22441" y="376"/>
                    </a:cubicBezTo>
                    <a:cubicBezTo>
                      <a:pt x="22337" y="167"/>
                      <a:pt x="22107" y="42"/>
                      <a:pt x="21857" y="42"/>
                    </a:cubicBezTo>
                    <a:cubicBezTo>
                      <a:pt x="18812" y="11"/>
                      <a:pt x="15766" y="0"/>
                      <a:pt x="12719" y="0"/>
                    </a:cubicBezTo>
                    <a:close/>
                  </a:path>
                </a:pathLst>
              </a:custGeom>
              <a:solidFill>
                <a:srgbClr val="EFC0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5" name="Google Shape;3195;p46"/>
              <p:cNvSpPr/>
              <p:nvPr/>
            </p:nvSpPr>
            <p:spPr>
              <a:xfrm>
                <a:off x="-421175" y="4252575"/>
                <a:ext cx="101525" cy="278400"/>
              </a:xfrm>
              <a:custGeom>
                <a:avLst/>
                <a:gdLst/>
                <a:ahLst/>
                <a:cxnLst/>
                <a:rect l="l" t="t" r="r" b="b"/>
                <a:pathLst>
                  <a:path w="4061" h="11136" extrusionOk="0">
                    <a:moveTo>
                      <a:pt x="3127" y="0"/>
                    </a:moveTo>
                    <a:cubicBezTo>
                      <a:pt x="3020" y="0"/>
                      <a:pt x="2907" y="28"/>
                      <a:pt x="2795" y="91"/>
                    </a:cubicBezTo>
                    <a:cubicBezTo>
                      <a:pt x="2316" y="341"/>
                      <a:pt x="1878" y="696"/>
                      <a:pt x="1544" y="1134"/>
                    </a:cubicBezTo>
                    <a:cubicBezTo>
                      <a:pt x="1210" y="1489"/>
                      <a:pt x="918" y="1906"/>
                      <a:pt x="689" y="2365"/>
                    </a:cubicBezTo>
                    <a:cubicBezTo>
                      <a:pt x="272" y="3282"/>
                      <a:pt x="42" y="4283"/>
                      <a:pt x="21" y="5285"/>
                    </a:cubicBezTo>
                    <a:cubicBezTo>
                      <a:pt x="0" y="6307"/>
                      <a:pt x="188" y="7308"/>
                      <a:pt x="543" y="8267"/>
                    </a:cubicBezTo>
                    <a:cubicBezTo>
                      <a:pt x="751" y="8747"/>
                      <a:pt x="981" y="9227"/>
                      <a:pt x="1252" y="9686"/>
                    </a:cubicBezTo>
                    <a:cubicBezTo>
                      <a:pt x="1586" y="10228"/>
                      <a:pt x="1961" y="10874"/>
                      <a:pt x="2587" y="11104"/>
                    </a:cubicBezTo>
                    <a:cubicBezTo>
                      <a:pt x="2670" y="11125"/>
                      <a:pt x="2754" y="11135"/>
                      <a:pt x="2835" y="11135"/>
                    </a:cubicBezTo>
                    <a:cubicBezTo>
                      <a:pt x="3081" y="11135"/>
                      <a:pt x="3312" y="11041"/>
                      <a:pt x="3484" y="10854"/>
                    </a:cubicBezTo>
                    <a:cubicBezTo>
                      <a:pt x="3713" y="10624"/>
                      <a:pt x="3797" y="10290"/>
                      <a:pt x="3713" y="9978"/>
                    </a:cubicBezTo>
                    <a:cubicBezTo>
                      <a:pt x="3651" y="9686"/>
                      <a:pt x="3505" y="9435"/>
                      <a:pt x="3296" y="9227"/>
                    </a:cubicBezTo>
                    <a:cubicBezTo>
                      <a:pt x="3171" y="9060"/>
                      <a:pt x="3067" y="8872"/>
                      <a:pt x="2962" y="8705"/>
                    </a:cubicBezTo>
                    <a:cubicBezTo>
                      <a:pt x="2837" y="8518"/>
                      <a:pt x="2754" y="8330"/>
                      <a:pt x="2649" y="8163"/>
                    </a:cubicBezTo>
                    <a:cubicBezTo>
                      <a:pt x="2608" y="8038"/>
                      <a:pt x="2545" y="7933"/>
                      <a:pt x="2503" y="7829"/>
                    </a:cubicBezTo>
                    <a:cubicBezTo>
                      <a:pt x="2482" y="7787"/>
                      <a:pt x="2462" y="7725"/>
                      <a:pt x="2441" y="7683"/>
                    </a:cubicBezTo>
                    <a:cubicBezTo>
                      <a:pt x="2295" y="7287"/>
                      <a:pt x="2149" y="6891"/>
                      <a:pt x="2044" y="6473"/>
                    </a:cubicBezTo>
                    <a:cubicBezTo>
                      <a:pt x="1940" y="6098"/>
                      <a:pt x="1878" y="5723"/>
                      <a:pt x="1878" y="5326"/>
                    </a:cubicBezTo>
                    <a:cubicBezTo>
                      <a:pt x="1794" y="4575"/>
                      <a:pt x="1919" y="3804"/>
                      <a:pt x="2211" y="3095"/>
                    </a:cubicBezTo>
                    <a:cubicBezTo>
                      <a:pt x="2357" y="2740"/>
                      <a:pt x="2545" y="2406"/>
                      <a:pt x="2754" y="2073"/>
                    </a:cubicBezTo>
                    <a:cubicBezTo>
                      <a:pt x="3004" y="1739"/>
                      <a:pt x="3338" y="1468"/>
                      <a:pt x="3609" y="1155"/>
                    </a:cubicBezTo>
                    <a:cubicBezTo>
                      <a:pt x="4060" y="686"/>
                      <a:pt x="3659" y="0"/>
                      <a:pt x="31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6" name="Google Shape;3196;p46"/>
              <p:cNvSpPr/>
              <p:nvPr/>
            </p:nvSpPr>
            <p:spPr>
              <a:xfrm>
                <a:off x="-382600" y="4074425"/>
                <a:ext cx="764475" cy="96500"/>
              </a:xfrm>
              <a:custGeom>
                <a:avLst/>
                <a:gdLst/>
                <a:ahLst/>
                <a:cxnLst/>
                <a:rect l="l" t="t" r="r" b="b"/>
                <a:pathLst>
                  <a:path w="30579" h="3860" extrusionOk="0">
                    <a:moveTo>
                      <a:pt x="13830" y="0"/>
                    </a:moveTo>
                    <a:lnTo>
                      <a:pt x="13079" y="21"/>
                    </a:lnTo>
                    <a:lnTo>
                      <a:pt x="12849" y="21"/>
                    </a:lnTo>
                    <a:cubicBezTo>
                      <a:pt x="12369" y="21"/>
                      <a:pt x="11890" y="42"/>
                      <a:pt x="11431" y="42"/>
                    </a:cubicBezTo>
                    <a:cubicBezTo>
                      <a:pt x="4861" y="272"/>
                      <a:pt x="1" y="981"/>
                      <a:pt x="1" y="1940"/>
                    </a:cubicBezTo>
                    <a:cubicBezTo>
                      <a:pt x="1" y="2879"/>
                      <a:pt x="5257" y="3650"/>
                      <a:pt x="12244" y="3838"/>
                    </a:cubicBezTo>
                    <a:lnTo>
                      <a:pt x="13371" y="3859"/>
                    </a:lnTo>
                    <a:lnTo>
                      <a:pt x="17584" y="3859"/>
                    </a:lnTo>
                    <a:lnTo>
                      <a:pt x="18189" y="3838"/>
                    </a:lnTo>
                    <a:cubicBezTo>
                      <a:pt x="25239" y="3671"/>
                      <a:pt x="30578" y="2879"/>
                      <a:pt x="30578" y="1919"/>
                    </a:cubicBezTo>
                    <a:cubicBezTo>
                      <a:pt x="30578" y="1002"/>
                      <a:pt x="25343" y="209"/>
                      <a:pt x="18376" y="21"/>
                    </a:cubicBezTo>
                    <a:lnTo>
                      <a:pt x="17709" y="21"/>
                    </a:lnTo>
                    <a:lnTo>
                      <a:pt x="1679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7" name="Google Shape;3197;p46"/>
              <p:cNvSpPr/>
              <p:nvPr/>
            </p:nvSpPr>
            <p:spPr>
              <a:xfrm>
                <a:off x="-344775" y="4194850"/>
                <a:ext cx="683725" cy="48325"/>
              </a:xfrm>
              <a:custGeom>
                <a:avLst/>
                <a:gdLst/>
                <a:ahLst/>
                <a:cxnLst/>
                <a:rect l="l" t="t" r="r" b="b"/>
                <a:pathLst>
                  <a:path w="27349" h="1933" extrusionOk="0">
                    <a:moveTo>
                      <a:pt x="27145" y="0"/>
                    </a:moveTo>
                    <a:cubicBezTo>
                      <a:pt x="27139" y="0"/>
                      <a:pt x="27132" y="1"/>
                      <a:pt x="27125" y="1"/>
                    </a:cubicBezTo>
                    <a:cubicBezTo>
                      <a:pt x="26249" y="64"/>
                      <a:pt x="25394" y="273"/>
                      <a:pt x="24539" y="419"/>
                    </a:cubicBezTo>
                    <a:cubicBezTo>
                      <a:pt x="23684" y="565"/>
                      <a:pt x="22829" y="690"/>
                      <a:pt x="21974" y="815"/>
                    </a:cubicBezTo>
                    <a:cubicBezTo>
                      <a:pt x="20201" y="1065"/>
                      <a:pt x="18428" y="1232"/>
                      <a:pt x="16634" y="1336"/>
                    </a:cubicBezTo>
                    <a:cubicBezTo>
                      <a:pt x="14996" y="1444"/>
                      <a:pt x="13354" y="1496"/>
                      <a:pt x="11711" y="1496"/>
                    </a:cubicBezTo>
                    <a:cubicBezTo>
                      <a:pt x="9839" y="1496"/>
                      <a:pt x="7967" y="1428"/>
                      <a:pt x="6101" y="1295"/>
                    </a:cubicBezTo>
                    <a:cubicBezTo>
                      <a:pt x="4161" y="1169"/>
                      <a:pt x="2201" y="940"/>
                      <a:pt x="365" y="210"/>
                    </a:cubicBezTo>
                    <a:cubicBezTo>
                      <a:pt x="333" y="195"/>
                      <a:pt x="303" y="189"/>
                      <a:pt x="276" y="189"/>
                    </a:cubicBezTo>
                    <a:cubicBezTo>
                      <a:pt x="70" y="189"/>
                      <a:pt x="1" y="559"/>
                      <a:pt x="240" y="669"/>
                    </a:cubicBezTo>
                    <a:lnTo>
                      <a:pt x="240" y="648"/>
                    </a:lnTo>
                    <a:cubicBezTo>
                      <a:pt x="1867" y="1295"/>
                      <a:pt x="3598" y="1545"/>
                      <a:pt x="5329" y="1691"/>
                    </a:cubicBezTo>
                    <a:cubicBezTo>
                      <a:pt x="7060" y="1816"/>
                      <a:pt x="8812" y="1899"/>
                      <a:pt x="10564" y="1920"/>
                    </a:cubicBezTo>
                    <a:cubicBezTo>
                      <a:pt x="11015" y="1928"/>
                      <a:pt x="11466" y="1932"/>
                      <a:pt x="11917" y="1932"/>
                    </a:cubicBezTo>
                    <a:cubicBezTo>
                      <a:pt x="15053" y="1932"/>
                      <a:pt x="18188" y="1743"/>
                      <a:pt x="21306" y="1378"/>
                    </a:cubicBezTo>
                    <a:cubicBezTo>
                      <a:pt x="22266" y="1253"/>
                      <a:pt x="23225" y="1128"/>
                      <a:pt x="24185" y="961"/>
                    </a:cubicBezTo>
                    <a:cubicBezTo>
                      <a:pt x="25186" y="836"/>
                      <a:pt x="26187" y="648"/>
                      <a:pt x="27167" y="356"/>
                    </a:cubicBezTo>
                    <a:cubicBezTo>
                      <a:pt x="27349" y="295"/>
                      <a:pt x="27335" y="0"/>
                      <a:pt x="271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8" name="Google Shape;3198;p46"/>
              <p:cNvSpPr/>
              <p:nvPr/>
            </p:nvSpPr>
            <p:spPr>
              <a:xfrm>
                <a:off x="-87975" y="3048225"/>
                <a:ext cx="299850" cy="395975"/>
              </a:xfrm>
              <a:custGeom>
                <a:avLst/>
                <a:gdLst/>
                <a:ahLst/>
                <a:cxnLst/>
                <a:rect l="l" t="t" r="r" b="b"/>
                <a:pathLst>
                  <a:path w="11994" h="15839" extrusionOk="0">
                    <a:moveTo>
                      <a:pt x="7488" y="1"/>
                    </a:moveTo>
                    <a:cubicBezTo>
                      <a:pt x="5319" y="1544"/>
                      <a:pt x="3463" y="3442"/>
                      <a:pt x="1982" y="5653"/>
                    </a:cubicBezTo>
                    <a:cubicBezTo>
                      <a:pt x="1189" y="6863"/>
                      <a:pt x="480" y="8177"/>
                      <a:pt x="251" y="9616"/>
                    </a:cubicBezTo>
                    <a:cubicBezTo>
                      <a:pt x="0" y="11055"/>
                      <a:pt x="230" y="12620"/>
                      <a:pt x="1127" y="13746"/>
                    </a:cubicBezTo>
                    <a:cubicBezTo>
                      <a:pt x="2087" y="14976"/>
                      <a:pt x="4954" y="15839"/>
                      <a:pt x="6977" y="15839"/>
                    </a:cubicBezTo>
                    <a:cubicBezTo>
                      <a:pt x="7457" y="15839"/>
                      <a:pt x="7891" y="15790"/>
                      <a:pt x="8239" y="15686"/>
                    </a:cubicBezTo>
                    <a:cubicBezTo>
                      <a:pt x="9386" y="15352"/>
                      <a:pt x="10596" y="14935"/>
                      <a:pt x="11243" y="13934"/>
                    </a:cubicBezTo>
                    <a:cubicBezTo>
                      <a:pt x="11994" y="12745"/>
                      <a:pt x="11702" y="11222"/>
                      <a:pt x="11284" y="9887"/>
                    </a:cubicBezTo>
                    <a:cubicBezTo>
                      <a:pt x="10784" y="8219"/>
                      <a:pt x="10116" y="6592"/>
                      <a:pt x="9303" y="5027"/>
                    </a:cubicBezTo>
                    <a:cubicBezTo>
                      <a:pt x="8469" y="3442"/>
                      <a:pt x="7488" y="1815"/>
                      <a:pt x="748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9" name="Google Shape;3199;p46"/>
              <p:cNvSpPr/>
              <p:nvPr/>
            </p:nvSpPr>
            <p:spPr>
              <a:xfrm>
                <a:off x="-362775" y="3280550"/>
                <a:ext cx="388500" cy="269400"/>
              </a:xfrm>
              <a:custGeom>
                <a:avLst/>
                <a:gdLst/>
                <a:ahLst/>
                <a:cxnLst/>
                <a:rect l="l" t="t" r="r" b="b"/>
                <a:pathLst>
                  <a:path w="15540" h="10776" extrusionOk="0">
                    <a:moveTo>
                      <a:pt x="8469" y="1"/>
                    </a:moveTo>
                    <a:cubicBezTo>
                      <a:pt x="6698" y="1"/>
                      <a:pt x="4925" y="592"/>
                      <a:pt x="3296" y="1366"/>
                    </a:cubicBezTo>
                    <a:cubicBezTo>
                      <a:pt x="2232" y="1887"/>
                      <a:pt x="1169" y="2492"/>
                      <a:pt x="0" y="2722"/>
                    </a:cubicBezTo>
                    <a:cubicBezTo>
                      <a:pt x="1648" y="3473"/>
                      <a:pt x="2754" y="5037"/>
                      <a:pt x="3797" y="6518"/>
                    </a:cubicBezTo>
                    <a:cubicBezTo>
                      <a:pt x="5100" y="8400"/>
                      <a:pt x="7509" y="10776"/>
                      <a:pt x="9880" y="10776"/>
                    </a:cubicBezTo>
                    <a:cubicBezTo>
                      <a:pt x="10846" y="10776"/>
                      <a:pt x="11806" y="10381"/>
                      <a:pt x="12682" y="9396"/>
                    </a:cubicBezTo>
                    <a:cubicBezTo>
                      <a:pt x="15539" y="6184"/>
                      <a:pt x="14184" y="991"/>
                      <a:pt x="9887" y="135"/>
                    </a:cubicBezTo>
                    <a:cubicBezTo>
                      <a:pt x="9416" y="43"/>
                      <a:pt x="8943" y="1"/>
                      <a:pt x="846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0" name="Google Shape;3200;p46"/>
              <p:cNvSpPr/>
              <p:nvPr/>
            </p:nvSpPr>
            <p:spPr>
              <a:xfrm>
                <a:off x="115375" y="3427800"/>
                <a:ext cx="342625" cy="242025"/>
              </a:xfrm>
              <a:custGeom>
                <a:avLst/>
                <a:gdLst/>
                <a:ahLst/>
                <a:cxnLst/>
                <a:rect l="l" t="t" r="r" b="b"/>
                <a:pathLst>
                  <a:path w="13705" h="9681" extrusionOk="0">
                    <a:moveTo>
                      <a:pt x="5521" y="0"/>
                    </a:moveTo>
                    <a:cubicBezTo>
                      <a:pt x="3879" y="0"/>
                      <a:pt x="2201" y="648"/>
                      <a:pt x="1190" y="1963"/>
                    </a:cubicBezTo>
                    <a:cubicBezTo>
                      <a:pt x="1" y="3485"/>
                      <a:pt x="105" y="7386"/>
                      <a:pt x="1628" y="8700"/>
                    </a:cubicBezTo>
                    <a:cubicBezTo>
                      <a:pt x="2149" y="9096"/>
                      <a:pt x="2754" y="9367"/>
                      <a:pt x="3401" y="9492"/>
                    </a:cubicBezTo>
                    <a:cubicBezTo>
                      <a:pt x="3876" y="9600"/>
                      <a:pt x="4379" y="9680"/>
                      <a:pt x="4869" y="9680"/>
                    </a:cubicBezTo>
                    <a:cubicBezTo>
                      <a:pt x="5326" y="9680"/>
                      <a:pt x="5772" y="9611"/>
                      <a:pt x="6175" y="9430"/>
                    </a:cubicBezTo>
                    <a:cubicBezTo>
                      <a:pt x="7030" y="9054"/>
                      <a:pt x="7614" y="8262"/>
                      <a:pt x="8198" y="7552"/>
                    </a:cubicBezTo>
                    <a:cubicBezTo>
                      <a:pt x="9741" y="5696"/>
                      <a:pt x="11598" y="4132"/>
                      <a:pt x="13704" y="2943"/>
                    </a:cubicBezTo>
                    <a:lnTo>
                      <a:pt x="13704" y="2943"/>
                    </a:lnTo>
                    <a:cubicBezTo>
                      <a:pt x="13689" y="2943"/>
                      <a:pt x="13673" y="2943"/>
                      <a:pt x="13657" y="2943"/>
                    </a:cubicBezTo>
                    <a:cubicBezTo>
                      <a:pt x="12488" y="2943"/>
                      <a:pt x="11459" y="2184"/>
                      <a:pt x="10451" y="1566"/>
                    </a:cubicBezTo>
                    <a:cubicBezTo>
                      <a:pt x="9011" y="690"/>
                      <a:pt x="7364" y="23"/>
                      <a:pt x="5674" y="2"/>
                    </a:cubicBezTo>
                    <a:cubicBezTo>
                      <a:pt x="5623" y="1"/>
                      <a:pt x="5572" y="0"/>
                      <a:pt x="55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1" name="Google Shape;3201;p46"/>
              <p:cNvSpPr/>
              <p:nvPr/>
            </p:nvSpPr>
            <p:spPr>
              <a:xfrm>
                <a:off x="-599000" y="3372050"/>
                <a:ext cx="280575" cy="358800"/>
              </a:xfrm>
              <a:custGeom>
                <a:avLst/>
                <a:gdLst/>
                <a:ahLst/>
                <a:cxnLst/>
                <a:rect l="l" t="t" r="r" b="b"/>
                <a:pathLst>
                  <a:path w="11223" h="14352" extrusionOk="0">
                    <a:moveTo>
                      <a:pt x="6738" y="0"/>
                    </a:moveTo>
                    <a:cubicBezTo>
                      <a:pt x="5799" y="2503"/>
                      <a:pt x="3401" y="4130"/>
                      <a:pt x="1628" y="6153"/>
                    </a:cubicBezTo>
                    <a:cubicBezTo>
                      <a:pt x="1065" y="6779"/>
                      <a:pt x="543" y="7509"/>
                      <a:pt x="335" y="8343"/>
                    </a:cubicBezTo>
                    <a:cubicBezTo>
                      <a:pt x="1" y="9720"/>
                      <a:pt x="627" y="11222"/>
                      <a:pt x="1690" y="12160"/>
                    </a:cubicBezTo>
                    <a:cubicBezTo>
                      <a:pt x="2805" y="13135"/>
                      <a:pt x="5700" y="14352"/>
                      <a:pt x="7843" y="14352"/>
                    </a:cubicBezTo>
                    <a:cubicBezTo>
                      <a:pt x="8588" y="14352"/>
                      <a:pt x="9243" y="14205"/>
                      <a:pt x="9700" y="13850"/>
                    </a:cubicBezTo>
                    <a:cubicBezTo>
                      <a:pt x="10159" y="13453"/>
                      <a:pt x="10492" y="12932"/>
                      <a:pt x="10680" y="12369"/>
                    </a:cubicBezTo>
                    <a:cubicBezTo>
                      <a:pt x="11222" y="10888"/>
                      <a:pt x="11097" y="9219"/>
                      <a:pt x="10638" y="7697"/>
                    </a:cubicBezTo>
                    <a:cubicBezTo>
                      <a:pt x="10180" y="6195"/>
                      <a:pt x="9408" y="4798"/>
                      <a:pt x="8636" y="3400"/>
                    </a:cubicBezTo>
                    <a:lnTo>
                      <a:pt x="6738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2" name="Google Shape;3202;p46"/>
              <p:cNvSpPr/>
              <p:nvPr/>
            </p:nvSpPr>
            <p:spPr>
              <a:xfrm>
                <a:off x="-774725" y="3756400"/>
                <a:ext cx="404150" cy="240475"/>
              </a:xfrm>
              <a:custGeom>
                <a:avLst/>
                <a:gdLst/>
                <a:ahLst/>
                <a:cxnLst/>
                <a:rect l="l" t="t" r="r" b="b"/>
                <a:pathLst>
                  <a:path w="16166" h="9619" extrusionOk="0">
                    <a:moveTo>
                      <a:pt x="7254" y="0"/>
                    </a:moveTo>
                    <a:cubicBezTo>
                      <a:pt x="6812" y="0"/>
                      <a:pt x="6370" y="63"/>
                      <a:pt x="5945" y="186"/>
                    </a:cubicBezTo>
                    <a:cubicBezTo>
                      <a:pt x="3150" y="1166"/>
                      <a:pt x="2775" y="5505"/>
                      <a:pt x="1" y="6527"/>
                    </a:cubicBezTo>
                    <a:cubicBezTo>
                      <a:pt x="1878" y="7674"/>
                      <a:pt x="3797" y="8842"/>
                      <a:pt x="5945" y="9363"/>
                    </a:cubicBezTo>
                    <a:cubicBezTo>
                      <a:pt x="6626" y="9528"/>
                      <a:pt x="7337" y="9618"/>
                      <a:pt x="8045" y="9618"/>
                    </a:cubicBezTo>
                    <a:cubicBezTo>
                      <a:pt x="9575" y="9618"/>
                      <a:pt x="11090" y="9200"/>
                      <a:pt x="12244" y="8216"/>
                    </a:cubicBezTo>
                    <a:cubicBezTo>
                      <a:pt x="16166" y="4900"/>
                      <a:pt x="11973" y="958"/>
                      <a:pt x="8386" y="144"/>
                    </a:cubicBezTo>
                    <a:cubicBezTo>
                      <a:pt x="8018" y="47"/>
                      <a:pt x="7636" y="0"/>
                      <a:pt x="725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3" name="Google Shape;3203;p46"/>
              <p:cNvSpPr/>
              <p:nvPr/>
            </p:nvSpPr>
            <p:spPr>
              <a:xfrm>
                <a:off x="-363300" y="3801175"/>
                <a:ext cx="288900" cy="172000"/>
              </a:xfrm>
              <a:custGeom>
                <a:avLst/>
                <a:gdLst/>
                <a:ahLst/>
                <a:cxnLst/>
                <a:rect l="l" t="t" r="r" b="b"/>
                <a:pathLst>
                  <a:path w="11556" h="6880" extrusionOk="0">
                    <a:moveTo>
                      <a:pt x="6380" y="1"/>
                    </a:moveTo>
                    <a:cubicBezTo>
                      <a:pt x="6107" y="1"/>
                      <a:pt x="5834" y="37"/>
                      <a:pt x="5570" y="105"/>
                    </a:cubicBezTo>
                    <a:cubicBezTo>
                      <a:pt x="3004" y="668"/>
                      <a:pt x="1" y="3505"/>
                      <a:pt x="2816" y="5883"/>
                    </a:cubicBezTo>
                    <a:cubicBezTo>
                      <a:pt x="3628" y="6581"/>
                      <a:pt x="4712" y="6880"/>
                      <a:pt x="5803" y="6880"/>
                    </a:cubicBezTo>
                    <a:cubicBezTo>
                      <a:pt x="6310" y="6880"/>
                      <a:pt x="6818" y="6815"/>
                      <a:pt x="7301" y="6696"/>
                    </a:cubicBezTo>
                    <a:cubicBezTo>
                      <a:pt x="8844" y="6321"/>
                      <a:pt x="10221" y="5487"/>
                      <a:pt x="11556" y="4652"/>
                    </a:cubicBezTo>
                    <a:cubicBezTo>
                      <a:pt x="9574" y="3943"/>
                      <a:pt x="9303" y="835"/>
                      <a:pt x="7301" y="147"/>
                    </a:cubicBezTo>
                    <a:cubicBezTo>
                      <a:pt x="7002" y="47"/>
                      <a:pt x="6691" y="1"/>
                      <a:pt x="638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4" name="Google Shape;3204;p46"/>
              <p:cNvSpPr/>
              <p:nvPr/>
            </p:nvSpPr>
            <p:spPr>
              <a:xfrm>
                <a:off x="310400" y="3783750"/>
                <a:ext cx="343650" cy="333975"/>
              </a:xfrm>
              <a:custGeom>
                <a:avLst/>
                <a:gdLst/>
                <a:ahLst/>
                <a:cxnLst/>
                <a:rect l="l" t="t" r="r" b="b"/>
                <a:pathLst>
                  <a:path w="13746" h="13359" extrusionOk="0">
                    <a:moveTo>
                      <a:pt x="9293" y="1"/>
                    </a:moveTo>
                    <a:cubicBezTo>
                      <a:pt x="9101" y="1"/>
                      <a:pt x="8909" y="11"/>
                      <a:pt x="8719" y="31"/>
                    </a:cubicBezTo>
                    <a:cubicBezTo>
                      <a:pt x="8344" y="51"/>
                      <a:pt x="5465" y="1428"/>
                      <a:pt x="6237" y="1699"/>
                    </a:cubicBezTo>
                    <a:cubicBezTo>
                      <a:pt x="5261" y="1359"/>
                      <a:pt x="4280" y="1014"/>
                      <a:pt x="3356" y="1014"/>
                    </a:cubicBezTo>
                    <a:cubicBezTo>
                      <a:pt x="2523" y="1014"/>
                      <a:pt x="1736" y="1295"/>
                      <a:pt x="1044" y="2116"/>
                    </a:cubicBezTo>
                    <a:cubicBezTo>
                      <a:pt x="1" y="3368"/>
                      <a:pt x="42" y="4932"/>
                      <a:pt x="710" y="6350"/>
                    </a:cubicBezTo>
                    <a:cubicBezTo>
                      <a:pt x="1440" y="7873"/>
                      <a:pt x="2754" y="8999"/>
                      <a:pt x="4089" y="10000"/>
                    </a:cubicBezTo>
                    <a:cubicBezTo>
                      <a:pt x="5445" y="11002"/>
                      <a:pt x="6842" y="12003"/>
                      <a:pt x="7822" y="13359"/>
                    </a:cubicBezTo>
                    <a:cubicBezTo>
                      <a:pt x="8698" y="11273"/>
                      <a:pt x="10430" y="9708"/>
                      <a:pt x="11702" y="7852"/>
                    </a:cubicBezTo>
                    <a:cubicBezTo>
                      <a:pt x="12974" y="5975"/>
                      <a:pt x="13746" y="3389"/>
                      <a:pt x="12494" y="1511"/>
                    </a:cubicBezTo>
                    <a:cubicBezTo>
                      <a:pt x="11772" y="428"/>
                      <a:pt x="10533" y="1"/>
                      <a:pt x="929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5" name="Google Shape;3205;p46"/>
              <p:cNvSpPr/>
              <p:nvPr/>
            </p:nvSpPr>
            <p:spPr>
              <a:xfrm>
                <a:off x="246275" y="4135325"/>
                <a:ext cx="361900" cy="338025"/>
              </a:xfrm>
              <a:custGeom>
                <a:avLst/>
                <a:gdLst/>
                <a:ahLst/>
                <a:cxnLst/>
                <a:rect l="l" t="t" r="r" b="b"/>
                <a:pathLst>
                  <a:path w="14476" h="13521" extrusionOk="0">
                    <a:moveTo>
                      <a:pt x="8206" y="1"/>
                    </a:moveTo>
                    <a:cubicBezTo>
                      <a:pt x="6708" y="1"/>
                      <a:pt x="5273" y="326"/>
                      <a:pt x="4359" y="964"/>
                    </a:cubicBezTo>
                    <a:cubicBezTo>
                      <a:pt x="0" y="4051"/>
                      <a:pt x="6779" y="8807"/>
                      <a:pt x="9073" y="10308"/>
                    </a:cubicBezTo>
                    <a:cubicBezTo>
                      <a:pt x="10429" y="11184"/>
                      <a:pt x="11618" y="12269"/>
                      <a:pt x="12640" y="13520"/>
                    </a:cubicBezTo>
                    <a:cubicBezTo>
                      <a:pt x="12473" y="12019"/>
                      <a:pt x="13203" y="10579"/>
                      <a:pt x="13662" y="9140"/>
                    </a:cubicBezTo>
                    <a:cubicBezTo>
                      <a:pt x="14267" y="7347"/>
                      <a:pt x="14475" y="5428"/>
                      <a:pt x="14288" y="3530"/>
                    </a:cubicBezTo>
                    <a:cubicBezTo>
                      <a:pt x="14056" y="1148"/>
                      <a:pt x="11019" y="1"/>
                      <a:pt x="820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6" name="Google Shape;3206;p46"/>
              <p:cNvSpPr/>
              <p:nvPr/>
            </p:nvSpPr>
            <p:spPr>
              <a:xfrm>
                <a:off x="82525" y="3734450"/>
                <a:ext cx="209650" cy="273450"/>
              </a:xfrm>
              <a:custGeom>
                <a:avLst/>
                <a:gdLst/>
                <a:ahLst/>
                <a:cxnLst/>
                <a:rect l="l" t="t" r="r" b="b"/>
                <a:pathLst>
                  <a:path w="8386" h="10938" extrusionOk="0">
                    <a:moveTo>
                      <a:pt x="4423" y="0"/>
                    </a:moveTo>
                    <a:cubicBezTo>
                      <a:pt x="3755" y="2065"/>
                      <a:pt x="1857" y="3442"/>
                      <a:pt x="689" y="5277"/>
                    </a:cubicBezTo>
                    <a:cubicBezTo>
                      <a:pt x="272" y="5861"/>
                      <a:pt x="22" y="6570"/>
                      <a:pt x="1" y="7300"/>
                    </a:cubicBezTo>
                    <a:cubicBezTo>
                      <a:pt x="43" y="8343"/>
                      <a:pt x="773" y="9282"/>
                      <a:pt x="1670" y="9824"/>
                    </a:cubicBezTo>
                    <a:cubicBezTo>
                      <a:pt x="2600" y="10389"/>
                      <a:pt x="4096" y="10937"/>
                      <a:pt x="5426" y="10937"/>
                    </a:cubicBezTo>
                    <a:cubicBezTo>
                      <a:pt x="6749" y="10937"/>
                      <a:pt x="7907" y="10394"/>
                      <a:pt x="8177" y="8781"/>
                    </a:cubicBezTo>
                    <a:cubicBezTo>
                      <a:pt x="8386" y="7634"/>
                      <a:pt x="7823" y="6508"/>
                      <a:pt x="7280" y="5465"/>
                    </a:cubicBezTo>
                    <a:lnTo>
                      <a:pt x="442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7" name="Google Shape;3207;p46"/>
              <p:cNvSpPr/>
              <p:nvPr/>
            </p:nvSpPr>
            <p:spPr>
              <a:xfrm>
                <a:off x="-193825" y="3651200"/>
                <a:ext cx="207700" cy="200600"/>
              </a:xfrm>
              <a:custGeom>
                <a:avLst/>
                <a:gdLst/>
                <a:ahLst/>
                <a:cxnLst/>
                <a:rect l="l" t="t" r="r" b="b"/>
                <a:pathLst>
                  <a:path w="8308" h="8024" extrusionOk="0">
                    <a:moveTo>
                      <a:pt x="2994" y="0"/>
                    </a:moveTo>
                    <a:cubicBezTo>
                      <a:pt x="2629" y="0"/>
                      <a:pt x="2262" y="81"/>
                      <a:pt x="1919" y="243"/>
                    </a:cubicBezTo>
                    <a:cubicBezTo>
                      <a:pt x="605" y="890"/>
                      <a:pt x="0" y="2454"/>
                      <a:pt x="84" y="3914"/>
                    </a:cubicBezTo>
                    <a:cubicBezTo>
                      <a:pt x="167" y="5353"/>
                      <a:pt x="772" y="6730"/>
                      <a:pt x="1398" y="8023"/>
                    </a:cubicBezTo>
                    <a:lnTo>
                      <a:pt x="5257" y="6063"/>
                    </a:lnTo>
                    <a:cubicBezTo>
                      <a:pt x="6320" y="5520"/>
                      <a:pt x="7488" y="4895"/>
                      <a:pt x="7905" y="3789"/>
                    </a:cubicBezTo>
                    <a:cubicBezTo>
                      <a:pt x="8308" y="2755"/>
                      <a:pt x="7602" y="1334"/>
                      <a:pt x="6580" y="1334"/>
                    </a:cubicBezTo>
                    <a:cubicBezTo>
                      <a:pt x="6489" y="1334"/>
                      <a:pt x="6395" y="1346"/>
                      <a:pt x="6299" y="1370"/>
                    </a:cubicBezTo>
                    <a:cubicBezTo>
                      <a:pt x="6028" y="1432"/>
                      <a:pt x="5757" y="1641"/>
                      <a:pt x="5486" y="1683"/>
                    </a:cubicBezTo>
                    <a:cubicBezTo>
                      <a:pt x="5422" y="1691"/>
                      <a:pt x="5374" y="1696"/>
                      <a:pt x="5337" y="1696"/>
                    </a:cubicBezTo>
                    <a:cubicBezTo>
                      <a:pt x="5192" y="1696"/>
                      <a:pt x="5219" y="1619"/>
                      <a:pt x="5152" y="1370"/>
                    </a:cubicBezTo>
                    <a:cubicBezTo>
                      <a:pt x="5006" y="973"/>
                      <a:pt x="4735" y="640"/>
                      <a:pt x="4360" y="410"/>
                    </a:cubicBezTo>
                    <a:cubicBezTo>
                      <a:pt x="3946" y="138"/>
                      <a:pt x="3471" y="0"/>
                      <a:pt x="299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8" name="Google Shape;3208;p46"/>
              <p:cNvSpPr/>
              <p:nvPr/>
            </p:nvSpPr>
            <p:spPr>
              <a:xfrm>
                <a:off x="-481675" y="3417400"/>
                <a:ext cx="204700" cy="740350"/>
              </a:xfrm>
              <a:custGeom>
                <a:avLst/>
                <a:gdLst/>
                <a:ahLst/>
                <a:cxnLst/>
                <a:rect l="l" t="t" r="r" b="b"/>
                <a:pathLst>
                  <a:path w="8188" h="29614" extrusionOk="0">
                    <a:moveTo>
                      <a:pt x="2006" y="1"/>
                    </a:moveTo>
                    <a:cubicBezTo>
                      <a:pt x="1977" y="1"/>
                      <a:pt x="1951" y="22"/>
                      <a:pt x="1962" y="64"/>
                    </a:cubicBezTo>
                    <a:cubicBezTo>
                      <a:pt x="1982" y="543"/>
                      <a:pt x="1982" y="1023"/>
                      <a:pt x="1941" y="1503"/>
                    </a:cubicBezTo>
                    <a:cubicBezTo>
                      <a:pt x="1899" y="1982"/>
                      <a:pt x="1836" y="2462"/>
                      <a:pt x="1732" y="2942"/>
                    </a:cubicBezTo>
                    <a:cubicBezTo>
                      <a:pt x="1565" y="3901"/>
                      <a:pt x="1294" y="4840"/>
                      <a:pt x="1044" y="5799"/>
                    </a:cubicBezTo>
                    <a:cubicBezTo>
                      <a:pt x="522" y="7656"/>
                      <a:pt x="1" y="9575"/>
                      <a:pt x="230" y="11514"/>
                    </a:cubicBezTo>
                    <a:cubicBezTo>
                      <a:pt x="376" y="12515"/>
                      <a:pt x="648" y="13496"/>
                      <a:pt x="1065" y="14434"/>
                    </a:cubicBezTo>
                    <a:cubicBezTo>
                      <a:pt x="1273" y="14893"/>
                      <a:pt x="1503" y="15373"/>
                      <a:pt x="1732" y="15832"/>
                    </a:cubicBezTo>
                    <a:cubicBezTo>
                      <a:pt x="1982" y="16291"/>
                      <a:pt x="2254" y="16750"/>
                      <a:pt x="2462" y="17208"/>
                    </a:cubicBezTo>
                    <a:cubicBezTo>
                      <a:pt x="2566" y="17438"/>
                      <a:pt x="2692" y="17667"/>
                      <a:pt x="2838" y="17897"/>
                    </a:cubicBezTo>
                    <a:cubicBezTo>
                      <a:pt x="2984" y="18105"/>
                      <a:pt x="3150" y="18314"/>
                      <a:pt x="3296" y="18522"/>
                    </a:cubicBezTo>
                    <a:cubicBezTo>
                      <a:pt x="3609" y="18960"/>
                      <a:pt x="3901" y="19398"/>
                      <a:pt x="4193" y="19836"/>
                    </a:cubicBezTo>
                    <a:cubicBezTo>
                      <a:pt x="4777" y="20733"/>
                      <a:pt x="5299" y="21651"/>
                      <a:pt x="5799" y="22590"/>
                    </a:cubicBezTo>
                    <a:cubicBezTo>
                      <a:pt x="6801" y="24488"/>
                      <a:pt x="7468" y="26553"/>
                      <a:pt x="7781" y="28680"/>
                    </a:cubicBezTo>
                    <a:cubicBezTo>
                      <a:pt x="7823" y="28951"/>
                      <a:pt x="7843" y="29201"/>
                      <a:pt x="7885" y="29473"/>
                    </a:cubicBezTo>
                    <a:cubicBezTo>
                      <a:pt x="7896" y="29566"/>
                      <a:pt x="7974" y="29613"/>
                      <a:pt x="8047" y="29613"/>
                    </a:cubicBezTo>
                    <a:cubicBezTo>
                      <a:pt x="8120" y="29613"/>
                      <a:pt x="8188" y="29566"/>
                      <a:pt x="8177" y="29473"/>
                    </a:cubicBezTo>
                    <a:cubicBezTo>
                      <a:pt x="8135" y="28409"/>
                      <a:pt x="7948" y="27366"/>
                      <a:pt x="7635" y="26344"/>
                    </a:cubicBezTo>
                    <a:cubicBezTo>
                      <a:pt x="7364" y="25322"/>
                      <a:pt x="6988" y="24342"/>
                      <a:pt x="6550" y="23382"/>
                    </a:cubicBezTo>
                    <a:cubicBezTo>
                      <a:pt x="5633" y="21442"/>
                      <a:pt x="4527" y="19607"/>
                      <a:pt x="3255" y="17897"/>
                    </a:cubicBezTo>
                    <a:cubicBezTo>
                      <a:pt x="2984" y="17459"/>
                      <a:pt x="2712" y="17021"/>
                      <a:pt x="2504" y="16562"/>
                    </a:cubicBezTo>
                    <a:cubicBezTo>
                      <a:pt x="2233" y="16103"/>
                      <a:pt x="2003" y="15644"/>
                      <a:pt x="1753" y="15185"/>
                    </a:cubicBezTo>
                    <a:cubicBezTo>
                      <a:pt x="1273" y="14267"/>
                      <a:pt x="898" y="13287"/>
                      <a:pt x="668" y="12265"/>
                    </a:cubicBezTo>
                    <a:cubicBezTo>
                      <a:pt x="230" y="10325"/>
                      <a:pt x="648" y="8365"/>
                      <a:pt x="1148" y="6488"/>
                    </a:cubicBezTo>
                    <a:cubicBezTo>
                      <a:pt x="1419" y="5528"/>
                      <a:pt x="1670" y="4590"/>
                      <a:pt x="1878" y="3630"/>
                    </a:cubicBezTo>
                    <a:cubicBezTo>
                      <a:pt x="2087" y="2671"/>
                      <a:pt x="2254" y="1711"/>
                      <a:pt x="2128" y="773"/>
                    </a:cubicBezTo>
                    <a:cubicBezTo>
                      <a:pt x="2108" y="522"/>
                      <a:pt x="2108" y="293"/>
                      <a:pt x="2066" y="64"/>
                    </a:cubicBezTo>
                    <a:cubicBezTo>
                      <a:pt x="2066" y="22"/>
                      <a:pt x="2035" y="1"/>
                      <a:pt x="200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9" name="Google Shape;3209;p46"/>
              <p:cNvSpPr/>
              <p:nvPr/>
            </p:nvSpPr>
            <p:spPr>
              <a:xfrm>
                <a:off x="-743825" y="3843750"/>
                <a:ext cx="332575" cy="85025"/>
              </a:xfrm>
              <a:custGeom>
                <a:avLst/>
                <a:gdLst/>
                <a:ahLst/>
                <a:cxnLst/>
                <a:rect l="l" t="t" r="r" b="b"/>
                <a:pathLst>
                  <a:path w="13303" h="3401" extrusionOk="0">
                    <a:moveTo>
                      <a:pt x="12764" y="1"/>
                    </a:moveTo>
                    <a:cubicBezTo>
                      <a:pt x="11983" y="1"/>
                      <a:pt x="11221" y="133"/>
                      <a:pt x="10508" y="426"/>
                    </a:cubicBezTo>
                    <a:cubicBezTo>
                      <a:pt x="9694" y="738"/>
                      <a:pt x="8902" y="1093"/>
                      <a:pt x="8130" y="1510"/>
                    </a:cubicBezTo>
                    <a:cubicBezTo>
                      <a:pt x="6566" y="2365"/>
                      <a:pt x="4835" y="2887"/>
                      <a:pt x="3062" y="3054"/>
                    </a:cubicBezTo>
                    <a:cubicBezTo>
                      <a:pt x="2877" y="3066"/>
                      <a:pt x="2692" y="3071"/>
                      <a:pt x="2507" y="3071"/>
                    </a:cubicBezTo>
                    <a:cubicBezTo>
                      <a:pt x="1726" y="3071"/>
                      <a:pt x="938" y="2968"/>
                      <a:pt x="162" y="2782"/>
                    </a:cubicBezTo>
                    <a:cubicBezTo>
                      <a:pt x="156" y="2781"/>
                      <a:pt x="150" y="2781"/>
                      <a:pt x="143" y="2781"/>
                    </a:cubicBezTo>
                    <a:cubicBezTo>
                      <a:pt x="33" y="2781"/>
                      <a:pt x="1" y="2951"/>
                      <a:pt x="100" y="2991"/>
                    </a:cubicBezTo>
                    <a:cubicBezTo>
                      <a:pt x="861" y="3280"/>
                      <a:pt x="1672" y="3400"/>
                      <a:pt x="2488" y="3400"/>
                    </a:cubicBezTo>
                    <a:cubicBezTo>
                      <a:pt x="3438" y="3400"/>
                      <a:pt x="4396" y="3238"/>
                      <a:pt x="5293" y="2991"/>
                    </a:cubicBezTo>
                    <a:cubicBezTo>
                      <a:pt x="6149" y="2762"/>
                      <a:pt x="6962" y="2449"/>
                      <a:pt x="7755" y="2073"/>
                    </a:cubicBezTo>
                    <a:cubicBezTo>
                      <a:pt x="8568" y="1677"/>
                      <a:pt x="9319" y="1239"/>
                      <a:pt x="10153" y="905"/>
                    </a:cubicBezTo>
                    <a:cubicBezTo>
                      <a:pt x="10994" y="542"/>
                      <a:pt x="11904" y="337"/>
                      <a:pt x="12836" y="337"/>
                    </a:cubicBezTo>
                    <a:cubicBezTo>
                      <a:pt x="12922" y="337"/>
                      <a:pt x="13008" y="339"/>
                      <a:pt x="13094" y="342"/>
                    </a:cubicBezTo>
                    <a:cubicBezTo>
                      <a:pt x="13100" y="343"/>
                      <a:pt x="13107" y="343"/>
                      <a:pt x="13113" y="343"/>
                    </a:cubicBezTo>
                    <a:cubicBezTo>
                      <a:pt x="13303" y="343"/>
                      <a:pt x="13296" y="29"/>
                      <a:pt x="13094" y="8"/>
                    </a:cubicBezTo>
                    <a:cubicBezTo>
                      <a:pt x="12984" y="3"/>
                      <a:pt x="12874" y="1"/>
                      <a:pt x="127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0" name="Google Shape;3210;p46"/>
              <p:cNvSpPr/>
              <p:nvPr/>
            </p:nvSpPr>
            <p:spPr>
              <a:xfrm>
                <a:off x="-650100" y="3961650"/>
                <a:ext cx="312400" cy="168075"/>
              </a:xfrm>
              <a:custGeom>
                <a:avLst/>
                <a:gdLst/>
                <a:ahLst/>
                <a:cxnLst/>
                <a:rect l="l" t="t" r="r" b="b"/>
                <a:pathLst>
                  <a:path w="12496" h="6723" extrusionOk="0">
                    <a:moveTo>
                      <a:pt x="12360" y="1"/>
                    </a:moveTo>
                    <a:cubicBezTo>
                      <a:pt x="12326" y="1"/>
                      <a:pt x="12292" y="15"/>
                      <a:pt x="12265" y="48"/>
                    </a:cubicBezTo>
                    <a:cubicBezTo>
                      <a:pt x="11785" y="736"/>
                      <a:pt x="11389" y="1487"/>
                      <a:pt x="10909" y="2175"/>
                    </a:cubicBezTo>
                    <a:cubicBezTo>
                      <a:pt x="10430" y="2864"/>
                      <a:pt x="9846" y="3448"/>
                      <a:pt x="9178" y="3948"/>
                    </a:cubicBezTo>
                    <a:cubicBezTo>
                      <a:pt x="8386" y="4470"/>
                      <a:pt x="7510" y="4824"/>
                      <a:pt x="6592" y="4991"/>
                    </a:cubicBezTo>
                    <a:cubicBezTo>
                      <a:pt x="5591" y="5241"/>
                      <a:pt x="4569" y="5450"/>
                      <a:pt x="3568" y="5659"/>
                    </a:cubicBezTo>
                    <a:lnTo>
                      <a:pt x="1857" y="6034"/>
                    </a:lnTo>
                    <a:lnTo>
                      <a:pt x="981" y="6222"/>
                    </a:lnTo>
                    <a:cubicBezTo>
                      <a:pt x="689" y="6263"/>
                      <a:pt x="397" y="6347"/>
                      <a:pt x="126" y="6472"/>
                    </a:cubicBezTo>
                    <a:cubicBezTo>
                      <a:pt x="1" y="6535"/>
                      <a:pt x="84" y="6701"/>
                      <a:pt x="209" y="6722"/>
                    </a:cubicBezTo>
                    <a:cubicBezTo>
                      <a:pt x="460" y="6722"/>
                      <a:pt x="731" y="6681"/>
                      <a:pt x="981" y="6618"/>
                    </a:cubicBezTo>
                    <a:lnTo>
                      <a:pt x="1774" y="6430"/>
                    </a:lnTo>
                    <a:lnTo>
                      <a:pt x="3338" y="6097"/>
                    </a:lnTo>
                    <a:cubicBezTo>
                      <a:pt x="4381" y="5867"/>
                      <a:pt x="5424" y="5638"/>
                      <a:pt x="6467" y="5408"/>
                    </a:cubicBezTo>
                    <a:cubicBezTo>
                      <a:pt x="7426" y="5241"/>
                      <a:pt x="8344" y="4887"/>
                      <a:pt x="9178" y="4386"/>
                    </a:cubicBezTo>
                    <a:cubicBezTo>
                      <a:pt x="9867" y="3907"/>
                      <a:pt x="10471" y="3323"/>
                      <a:pt x="10972" y="2655"/>
                    </a:cubicBezTo>
                    <a:cubicBezTo>
                      <a:pt x="11556" y="1883"/>
                      <a:pt x="12057" y="1028"/>
                      <a:pt x="12453" y="152"/>
                    </a:cubicBezTo>
                    <a:cubicBezTo>
                      <a:pt x="12496" y="67"/>
                      <a:pt x="12431" y="1"/>
                      <a:pt x="1236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1" name="Google Shape;3211;p46"/>
              <p:cNvSpPr/>
              <p:nvPr/>
            </p:nvSpPr>
            <p:spPr>
              <a:xfrm>
                <a:off x="-61900" y="3043400"/>
                <a:ext cx="157450" cy="1130375"/>
              </a:xfrm>
              <a:custGeom>
                <a:avLst/>
                <a:gdLst/>
                <a:ahLst/>
                <a:cxnLst/>
                <a:rect l="l" t="t" r="r" b="b"/>
                <a:pathLst>
                  <a:path w="6298" h="45215" extrusionOk="0">
                    <a:moveTo>
                      <a:pt x="6132" y="0"/>
                    </a:moveTo>
                    <a:cubicBezTo>
                      <a:pt x="6102" y="0"/>
                      <a:pt x="6072" y="14"/>
                      <a:pt x="6049" y="48"/>
                    </a:cubicBezTo>
                    <a:lnTo>
                      <a:pt x="6049" y="27"/>
                    </a:lnTo>
                    <a:cubicBezTo>
                      <a:pt x="4360" y="2175"/>
                      <a:pt x="3546" y="4866"/>
                      <a:pt x="3275" y="7536"/>
                    </a:cubicBezTo>
                    <a:cubicBezTo>
                      <a:pt x="2920" y="10706"/>
                      <a:pt x="3338" y="13897"/>
                      <a:pt x="3755" y="17026"/>
                    </a:cubicBezTo>
                    <a:cubicBezTo>
                      <a:pt x="3963" y="18611"/>
                      <a:pt x="4172" y="20196"/>
                      <a:pt x="4380" y="21802"/>
                    </a:cubicBezTo>
                    <a:cubicBezTo>
                      <a:pt x="4589" y="23387"/>
                      <a:pt x="4818" y="24973"/>
                      <a:pt x="4944" y="26558"/>
                    </a:cubicBezTo>
                    <a:cubicBezTo>
                      <a:pt x="5110" y="28143"/>
                      <a:pt x="5048" y="29749"/>
                      <a:pt x="4756" y="31334"/>
                    </a:cubicBezTo>
                    <a:cubicBezTo>
                      <a:pt x="4506" y="32836"/>
                      <a:pt x="4026" y="34296"/>
                      <a:pt x="3379" y="35693"/>
                    </a:cubicBezTo>
                    <a:cubicBezTo>
                      <a:pt x="2691" y="37049"/>
                      <a:pt x="1836" y="38321"/>
                      <a:pt x="1231" y="39719"/>
                    </a:cubicBezTo>
                    <a:cubicBezTo>
                      <a:pt x="626" y="41137"/>
                      <a:pt x="84" y="42535"/>
                      <a:pt x="21" y="44057"/>
                    </a:cubicBezTo>
                    <a:cubicBezTo>
                      <a:pt x="0" y="44391"/>
                      <a:pt x="0" y="44725"/>
                      <a:pt x="21" y="45058"/>
                    </a:cubicBezTo>
                    <a:cubicBezTo>
                      <a:pt x="32" y="45163"/>
                      <a:pt x="120" y="45215"/>
                      <a:pt x="204" y="45215"/>
                    </a:cubicBezTo>
                    <a:cubicBezTo>
                      <a:pt x="287" y="45215"/>
                      <a:pt x="365" y="45163"/>
                      <a:pt x="355" y="45058"/>
                    </a:cubicBezTo>
                    <a:cubicBezTo>
                      <a:pt x="334" y="44725"/>
                      <a:pt x="334" y="44391"/>
                      <a:pt x="355" y="44057"/>
                    </a:cubicBezTo>
                    <a:cubicBezTo>
                      <a:pt x="376" y="43661"/>
                      <a:pt x="418" y="43285"/>
                      <a:pt x="501" y="42910"/>
                    </a:cubicBezTo>
                    <a:cubicBezTo>
                      <a:pt x="668" y="42159"/>
                      <a:pt x="897" y="41450"/>
                      <a:pt x="1189" y="40741"/>
                    </a:cubicBezTo>
                    <a:cubicBezTo>
                      <a:pt x="1460" y="40011"/>
                      <a:pt x="1794" y="39302"/>
                      <a:pt x="2149" y="38613"/>
                    </a:cubicBezTo>
                    <a:cubicBezTo>
                      <a:pt x="2503" y="37946"/>
                      <a:pt x="2900" y="37299"/>
                      <a:pt x="3275" y="36632"/>
                    </a:cubicBezTo>
                    <a:cubicBezTo>
                      <a:pt x="3630" y="35985"/>
                      <a:pt x="3942" y="35339"/>
                      <a:pt x="4214" y="34671"/>
                    </a:cubicBezTo>
                    <a:cubicBezTo>
                      <a:pt x="4485" y="33941"/>
                      <a:pt x="4693" y="33211"/>
                      <a:pt x="4860" y="32481"/>
                    </a:cubicBezTo>
                    <a:cubicBezTo>
                      <a:pt x="5256" y="30979"/>
                      <a:pt x="5423" y="29457"/>
                      <a:pt x="5382" y="27913"/>
                    </a:cubicBezTo>
                    <a:cubicBezTo>
                      <a:pt x="5319" y="26349"/>
                      <a:pt x="5173" y="24785"/>
                      <a:pt x="4923" y="23221"/>
                    </a:cubicBezTo>
                    <a:cubicBezTo>
                      <a:pt x="4714" y="21656"/>
                      <a:pt x="4506" y="20071"/>
                      <a:pt x="4297" y="18507"/>
                    </a:cubicBezTo>
                    <a:cubicBezTo>
                      <a:pt x="3880" y="15336"/>
                      <a:pt x="3379" y="12166"/>
                      <a:pt x="3484" y="8975"/>
                    </a:cubicBezTo>
                    <a:cubicBezTo>
                      <a:pt x="3588" y="6222"/>
                      <a:pt x="4193" y="3406"/>
                      <a:pt x="5674" y="1028"/>
                    </a:cubicBezTo>
                    <a:cubicBezTo>
                      <a:pt x="5841" y="736"/>
                      <a:pt x="6028" y="465"/>
                      <a:pt x="6237" y="194"/>
                    </a:cubicBezTo>
                    <a:cubicBezTo>
                      <a:pt x="6298" y="102"/>
                      <a:pt x="6214" y="0"/>
                      <a:pt x="613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2" name="Google Shape;3212;p46"/>
              <p:cNvSpPr/>
              <p:nvPr/>
            </p:nvSpPr>
            <p:spPr>
              <a:xfrm>
                <a:off x="-355475" y="3349550"/>
                <a:ext cx="421625" cy="345050"/>
              </a:xfrm>
              <a:custGeom>
                <a:avLst/>
                <a:gdLst/>
                <a:ahLst/>
                <a:cxnLst/>
                <a:rect l="l" t="t" r="r" b="b"/>
                <a:pathLst>
                  <a:path w="16865" h="13802" extrusionOk="0">
                    <a:moveTo>
                      <a:pt x="394" y="0"/>
                    </a:moveTo>
                    <a:cubicBezTo>
                      <a:pt x="304" y="0"/>
                      <a:pt x="215" y="1"/>
                      <a:pt x="126" y="3"/>
                    </a:cubicBezTo>
                    <a:cubicBezTo>
                      <a:pt x="0" y="24"/>
                      <a:pt x="0" y="212"/>
                      <a:pt x="126" y="233"/>
                    </a:cubicBezTo>
                    <a:lnTo>
                      <a:pt x="126" y="212"/>
                    </a:lnTo>
                    <a:cubicBezTo>
                      <a:pt x="897" y="275"/>
                      <a:pt x="1669" y="337"/>
                      <a:pt x="2441" y="483"/>
                    </a:cubicBezTo>
                    <a:cubicBezTo>
                      <a:pt x="3171" y="608"/>
                      <a:pt x="3901" y="775"/>
                      <a:pt x="4631" y="984"/>
                    </a:cubicBezTo>
                    <a:cubicBezTo>
                      <a:pt x="9783" y="2506"/>
                      <a:pt x="13933" y="6365"/>
                      <a:pt x="15873" y="11392"/>
                    </a:cubicBezTo>
                    <a:cubicBezTo>
                      <a:pt x="15998" y="11767"/>
                      <a:pt x="16123" y="12143"/>
                      <a:pt x="16249" y="12518"/>
                    </a:cubicBezTo>
                    <a:cubicBezTo>
                      <a:pt x="16374" y="12914"/>
                      <a:pt x="16478" y="13331"/>
                      <a:pt x="16624" y="13728"/>
                    </a:cubicBezTo>
                    <a:cubicBezTo>
                      <a:pt x="16643" y="13775"/>
                      <a:pt x="16697" y="13801"/>
                      <a:pt x="16748" y="13801"/>
                    </a:cubicBezTo>
                    <a:cubicBezTo>
                      <a:pt x="16809" y="13801"/>
                      <a:pt x="16865" y="13765"/>
                      <a:pt x="16853" y="13686"/>
                    </a:cubicBezTo>
                    <a:cubicBezTo>
                      <a:pt x="16770" y="12956"/>
                      <a:pt x="16561" y="12226"/>
                      <a:pt x="16290" y="11538"/>
                    </a:cubicBezTo>
                    <a:cubicBezTo>
                      <a:pt x="16019" y="10849"/>
                      <a:pt x="15727" y="10161"/>
                      <a:pt x="15393" y="9514"/>
                    </a:cubicBezTo>
                    <a:cubicBezTo>
                      <a:pt x="14705" y="8180"/>
                      <a:pt x="13871" y="6949"/>
                      <a:pt x="12891" y="5844"/>
                    </a:cubicBezTo>
                    <a:cubicBezTo>
                      <a:pt x="10826" y="3528"/>
                      <a:pt x="8218" y="1818"/>
                      <a:pt x="5298" y="859"/>
                    </a:cubicBezTo>
                    <a:cubicBezTo>
                      <a:pt x="4464" y="567"/>
                      <a:pt x="3609" y="358"/>
                      <a:pt x="2733" y="212"/>
                    </a:cubicBezTo>
                    <a:cubicBezTo>
                      <a:pt x="1965" y="81"/>
                      <a:pt x="1180" y="0"/>
                      <a:pt x="39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3" name="Google Shape;3213;p46"/>
              <p:cNvSpPr/>
              <p:nvPr/>
            </p:nvSpPr>
            <p:spPr>
              <a:xfrm>
                <a:off x="63975" y="3496975"/>
                <a:ext cx="367425" cy="214350"/>
              </a:xfrm>
              <a:custGeom>
                <a:avLst/>
                <a:gdLst/>
                <a:ahLst/>
                <a:cxnLst/>
                <a:rect l="l" t="t" r="r" b="b"/>
                <a:pathLst>
                  <a:path w="14697" h="8574" extrusionOk="0">
                    <a:moveTo>
                      <a:pt x="11676" y="1"/>
                    </a:moveTo>
                    <a:cubicBezTo>
                      <a:pt x="11321" y="1"/>
                      <a:pt x="10965" y="16"/>
                      <a:pt x="10609" y="51"/>
                    </a:cubicBezTo>
                    <a:cubicBezTo>
                      <a:pt x="9295" y="113"/>
                      <a:pt x="8001" y="385"/>
                      <a:pt x="6771" y="823"/>
                    </a:cubicBezTo>
                    <a:cubicBezTo>
                      <a:pt x="4581" y="1594"/>
                      <a:pt x="2683" y="3054"/>
                      <a:pt x="1369" y="4973"/>
                    </a:cubicBezTo>
                    <a:cubicBezTo>
                      <a:pt x="1014" y="5495"/>
                      <a:pt x="722" y="6037"/>
                      <a:pt x="493" y="6642"/>
                    </a:cubicBezTo>
                    <a:cubicBezTo>
                      <a:pt x="242" y="7226"/>
                      <a:pt x="96" y="7831"/>
                      <a:pt x="13" y="8456"/>
                    </a:cubicBezTo>
                    <a:cubicBezTo>
                      <a:pt x="1" y="8529"/>
                      <a:pt x="52" y="8574"/>
                      <a:pt x="101" y="8574"/>
                    </a:cubicBezTo>
                    <a:cubicBezTo>
                      <a:pt x="137" y="8574"/>
                      <a:pt x="171" y="8551"/>
                      <a:pt x="180" y="8498"/>
                    </a:cubicBezTo>
                    <a:cubicBezTo>
                      <a:pt x="660" y="6350"/>
                      <a:pt x="1848" y="4431"/>
                      <a:pt x="3538" y="3033"/>
                    </a:cubicBezTo>
                    <a:cubicBezTo>
                      <a:pt x="5415" y="1469"/>
                      <a:pt x="7772" y="656"/>
                      <a:pt x="10171" y="405"/>
                    </a:cubicBezTo>
                    <a:cubicBezTo>
                      <a:pt x="10718" y="358"/>
                      <a:pt x="11254" y="335"/>
                      <a:pt x="11787" y="335"/>
                    </a:cubicBezTo>
                    <a:cubicBezTo>
                      <a:pt x="11964" y="335"/>
                      <a:pt x="12142" y="338"/>
                      <a:pt x="12319" y="343"/>
                    </a:cubicBezTo>
                    <a:cubicBezTo>
                      <a:pt x="12694" y="364"/>
                      <a:pt x="13049" y="385"/>
                      <a:pt x="13424" y="426"/>
                    </a:cubicBezTo>
                    <a:cubicBezTo>
                      <a:pt x="13779" y="447"/>
                      <a:pt x="14134" y="510"/>
                      <a:pt x="14488" y="531"/>
                    </a:cubicBezTo>
                    <a:cubicBezTo>
                      <a:pt x="14676" y="531"/>
                      <a:pt x="14697" y="280"/>
                      <a:pt x="14530" y="239"/>
                    </a:cubicBezTo>
                    <a:cubicBezTo>
                      <a:pt x="13883" y="93"/>
                      <a:pt x="13216" y="30"/>
                      <a:pt x="12548" y="30"/>
                    </a:cubicBezTo>
                    <a:cubicBezTo>
                      <a:pt x="12258" y="11"/>
                      <a:pt x="11967" y="1"/>
                      <a:pt x="1167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4" name="Google Shape;3214;p46"/>
              <p:cNvSpPr/>
              <p:nvPr/>
            </p:nvSpPr>
            <p:spPr>
              <a:xfrm>
                <a:off x="177450" y="3749675"/>
                <a:ext cx="41725" cy="250950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0038" extrusionOk="0">
                    <a:moveTo>
                      <a:pt x="688" y="0"/>
                    </a:moveTo>
                    <a:cubicBezTo>
                      <a:pt x="646" y="0"/>
                      <a:pt x="605" y="23"/>
                      <a:pt x="584" y="80"/>
                    </a:cubicBezTo>
                    <a:cubicBezTo>
                      <a:pt x="459" y="372"/>
                      <a:pt x="459" y="705"/>
                      <a:pt x="563" y="997"/>
                    </a:cubicBezTo>
                    <a:cubicBezTo>
                      <a:pt x="647" y="1352"/>
                      <a:pt x="730" y="1686"/>
                      <a:pt x="813" y="2040"/>
                    </a:cubicBezTo>
                    <a:cubicBezTo>
                      <a:pt x="980" y="2749"/>
                      <a:pt x="1105" y="3479"/>
                      <a:pt x="1210" y="4209"/>
                    </a:cubicBezTo>
                    <a:cubicBezTo>
                      <a:pt x="1397" y="5523"/>
                      <a:pt x="1314" y="6837"/>
                      <a:pt x="918" y="8089"/>
                    </a:cubicBezTo>
                    <a:cubicBezTo>
                      <a:pt x="813" y="8423"/>
                      <a:pt x="688" y="8735"/>
                      <a:pt x="521" y="9048"/>
                    </a:cubicBezTo>
                    <a:cubicBezTo>
                      <a:pt x="438" y="9173"/>
                      <a:pt x="355" y="9340"/>
                      <a:pt x="313" y="9486"/>
                    </a:cubicBezTo>
                    <a:cubicBezTo>
                      <a:pt x="229" y="9674"/>
                      <a:pt x="125" y="9862"/>
                      <a:pt x="0" y="10008"/>
                    </a:cubicBezTo>
                    <a:cubicBezTo>
                      <a:pt x="0" y="10023"/>
                      <a:pt x="0" y="10037"/>
                      <a:pt x="7" y="10037"/>
                    </a:cubicBezTo>
                    <a:cubicBezTo>
                      <a:pt x="10" y="10037"/>
                      <a:pt x="15" y="10035"/>
                      <a:pt x="21" y="10029"/>
                    </a:cubicBezTo>
                    <a:lnTo>
                      <a:pt x="334" y="9695"/>
                    </a:lnTo>
                    <a:cubicBezTo>
                      <a:pt x="459" y="9591"/>
                      <a:pt x="563" y="9486"/>
                      <a:pt x="647" y="9361"/>
                    </a:cubicBezTo>
                    <a:cubicBezTo>
                      <a:pt x="813" y="9111"/>
                      <a:pt x="939" y="8840"/>
                      <a:pt x="1064" y="8569"/>
                    </a:cubicBezTo>
                    <a:cubicBezTo>
                      <a:pt x="1293" y="8005"/>
                      <a:pt x="1439" y="7401"/>
                      <a:pt x="1523" y="6775"/>
                    </a:cubicBezTo>
                    <a:cubicBezTo>
                      <a:pt x="1669" y="5377"/>
                      <a:pt x="1564" y="3980"/>
                      <a:pt x="1251" y="2603"/>
                    </a:cubicBezTo>
                    <a:cubicBezTo>
                      <a:pt x="1147" y="2186"/>
                      <a:pt x="1064" y="1790"/>
                      <a:pt x="959" y="1373"/>
                    </a:cubicBezTo>
                    <a:cubicBezTo>
                      <a:pt x="855" y="956"/>
                      <a:pt x="730" y="580"/>
                      <a:pt x="834" y="184"/>
                    </a:cubicBezTo>
                    <a:cubicBezTo>
                      <a:pt x="862" y="87"/>
                      <a:pt x="771" y="0"/>
                      <a:pt x="68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5" name="Google Shape;3215;p46"/>
              <p:cNvSpPr/>
              <p:nvPr/>
            </p:nvSpPr>
            <p:spPr>
              <a:xfrm>
                <a:off x="-512950" y="4153750"/>
                <a:ext cx="154375" cy="150125"/>
              </a:xfrm>
              <a:custGeom>
                <a:avLst/>
                <a:gdLst/>
                <a:ahLst/>
                <a:cxnLst/>
                <a:rect l="l" t="t" r="r" b="b"/>
                <a:pathLst>
                  <a:path w="6175" h="6005" extrusionOk="0">
                    <a:moveTo>
                      <a:pt x="2554" y="1"/>
                    </a:moveTo>
                    <a:cubicBezTo>
                      <a:pt x="2377" y="1"/>
                      <a:pt x="2199" y="27"/>
                      <a:pt x="2024" y="81"/>
                    </a:cubicBezTo>
                    <a:cubicBezTo>
                      <a:pt x="772" y="477"/>
                      <a:pt x="42" y="1708"/>
                      <a:pt x="21" y="2980"/>
                    </a:cubicBezTo>
                    <a:cubicBezTo>
                      <a:pt x="0" y="4023"/>
                      <a:pt x="355" y="5024"/>
                      <a:pt x="730" y="6005"/>
                    </a:cubicBezTo>
                    <a:cubicBezTo>
                      <a:pt x="1002" y="5671"/>
                      <a:pt x="1377" y="5442"/>
                      <a:pt x="1794" y="5358"/>
                    </a:cubicBezTo>
                    <a:cubicBezTo>
                      <a:pt x="2211" y="5254"/>
                      <a:pt x="2629" y="5212"/>
                      <a:pt x="3046" y="5129"/>
                    </a:cubicBezTo>
                    <a:cubicBezTo>
                      <a:pt x="4089" y="4920"/>
                      <a:pt x="5027" y="4357"/>
                      <a:pt x="5715" y="3543"/>
                    </a:cubicBezTo>
                    <a:cubicBezTo>
                      <a:pt x="6049" y="3210"/>
                      <a:pt x="6174" y="2688"/>
                      <a:pt x="6049" y="2229"/>
                    </a:cubicBezTo>
                    <a:cubicBezTo>
                      <a:pt x="5930" y="1791"/>
                      <a:pt x="5581" y="1372"/>
                      <a:pt x="5114" y="1372"/>
                    </a:cubicBezTo>
                    <a:cubicBezTo>
                      <a:pt x="5092" y="1372"/>
                      <a:pt x="5070" y="1372"/>
                      <a:pt x="5048" y="1374"/>
                    </a:cubicBezTo>
                    <a:cubicBezTo>
                      <a:pt x="4839" y="1395"/>
                      <a:pt x="4631" y="1499"/>
                      <a:pt x="4422" y="1499"/>
                    </a:cubicBezTo>
                    <a:cubicBezTo>
                      <a:pt x="4214" y="1499"/>
                      <a:pt x="4235" y="1479"/>
                      <a:pt x="4214" y="1249"/>
                    </a:cubicBezTo>
                    <a:cubicBezTo>
                      <a:pt x="4151" y="936"/>
                      <a:pt x="4005" y="665"/>
                      <a:pt x="3755" y="457"/>
                    </a:cubicBezTo>
                    <a:cubicBezTo>
                      <a:pt x="3414" y="160"/>
                      <a:pt x="2988" y="1"/>
                      <a:pt x="255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6" name="Google Shape;3216;p46"/>
              <p:cNvSpPr/>
              <p:nvPr/>
            </p:nvSpPr>
            <p:spPr>
              <a:xfrm>
                <a:off x="-497825" y="4127800"/>
                <a:ext cx="183750" cy="171800"/>
              </a:xfrm>
              <a:custGeom>
                <a:avLst/>
                <a:gdLst/>
                <a:ahLst/>
                <a:cxnLst/>
                <a:rect l="l" t="t" r="r" b="b"/>
                <a:pathLst>
                  <a:path w="7350" h="6872" extrusionOk="0">
                    <a:moveTo>
                      <a:pt x="6296" y="0"/>
                    </a:moveTo>
                    <a:cubicBezTo>
                      <a:pt x="6208" y="0"/>
                      <a:pt x="6118" y="11"/>
                      <a:pt x="6028" y="35"/>
                    </a:cubicBezTo>
                    <a:cubicBezTo>
                      <a:pt x="5361" y="201"/>
                      <a:pt x="4777" y="577"/>
                      <a:pt x="4360" y="1119"/>
                    </a:cubicBezTo>
                    <a:cubicBezTo>
                      <a:pt x="3880" y="1682"/>
                      <a:pt x="3588" y="2371"/>
                      <a:pt x="3150" y="2996"/>
                    </a:cubicBezTo>
                    <a:cubicBezTo>
                      <a:pt x="2712" y="3664"/>
                      <a:pt x="2170" y="4289"/>
                      <a:pt x="1565" y="4832"/>
                    </a:cubicBezTo>
                    <a:cubicBezTo>
                      <a:pt x="1231" y="5124"/>
                      <a:pt x="918" y="5416"/>
                      <a:pt x="626" y="5729"/>
                    </a:cubicBezTo>
                    <a:cubicBezTo>
                      <a:pt x="397" y="5979"/>
                      <a:pt x="0" y="6417"/>
                      <a:pt x="84" y="6813"/>
                    </a:cubicBezTo>
                    <a:cubicBezTo>
                      <a:pt x="96" y="6850"/>
                      <a:pt x="136" y="6872"/>
                      <a:pt x="176" y="6872"/>
                    </a:cubicBezTo>
                    <a:cubicBezTo>
                      <a:pt x="205" y="6872"/>
                      <a:pt x="233" y="6860"/>
                      <a:pt x="251" y="6834"/>
                    </a:cubicBezTo>
                    <a:cubicBezTo>
                      <a:pt x="397" y="6500"/>
                      <a:pt x="584" y="6188"/>
                      <a:pt x="814" y="5916"/>
                    </a:cubicBezTo>
                    <a:cubicBezTo>
                      <a:pt x="1064" y="5666"/>
                      <a:pt x="1314" y="5416"/>
                      <a:pt x="1565" y="5186"/>
                    </a:cubicBezTo>
                    <a:cubicBezTo>
                      <a:pt x="2128" y="4707"/>
                      <a:pt x="2628" y="4164"/>
                      <a:pt x="3066" y="3601"/>
                    </a:cubicBezTo>
                    <a:cubicBezTo>
                      <a:pt x="3880" y="2517"/>
                      <a:pt x="4339" y="1057"/>
                      <a:pt x="5632" y="452"/>
                    </a:cubicBezTo>
                    <a:cubicBezTo>
                      <a:pt x="5831" y="336"/>
                      <a:pt x="6057" y="272"/>
                      <a:pt x="6288" y="272"/>
                    </a:cubicBezTo>
                    <a:cubicBezTo>
                      <a:pt x="6347" y="272"/>
                      <a:pt x="6407" y="276"/>
                      <a:pt x="6466" y="285"/>
                    </a:cubicBezTo>
                    <a:cubicBezTo>
                      <a:pt x="6779" y="347"/>
                      <a:pt x="7029" y="577"/>
                      <a:pt x="7155" y="869"/>
                    </a:cubicBezTo>
                    <a:cubicBezTo>
                      <a:pt x="7175" y="896"/>
                      <a:pt x="7204" y="908"/>
                      <a:pt x="7232" y="908"/>
                    </a:cubicBezTo>
                    <a:cubicBezTo>
                      <a:pt x="7292" y="908"/>
                      <a:pt x="7350" y="856"/>
                      <a:pt x="7321" y="785"/>
                    </a:cubicBezTo>
                    <a:cubicBezTo>
                      <a:pt x="7199" y="312"/>
                      <a:pt x="6766" y="0"/>
                      <a:pt x="62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7" name="Google Shape;3217;p46"/>
              <p:cNvSpPr/>
              <p:nvPr/>
            </p:nvSpPr>
            <p:spPr>
              <a:xfrm>
                <a:off x="397775" y="4137825"/>
                <a:ext cx="160550" cy="319900"/>
              </a:xfrm>
              <a:custGeom>
                <a:avLst/>
                <a:gdLst/>
                <a:ahLst/>
                <a:cxnLst/>
                <a:rect l="l" t="t" r="r" b="b"/>
                <a:pathLst>
                  <a:path w="6422" h="12796" extrusionOk="0">
                    <a:moveTo>
                      <a:pt x="102" y="1"/>
                    </a:moveTo>
                    <a:cubicBezTo>
                      <a:pt x="37" y="1"/>
                      <a:pt x="1" y="98"/>
                      <a:pt x="72" y="134"/>
                    </a:cubicBezTo>
                    <a:cubicBezTo>
                      <a:pt x="823" y="635"/>
                      <a:pt x="1491" y="1198"/>
                      <a:pt x="2075" y="1865"/>
                    </a:cubicBezTo>
                    <a:cubicBezTo>
                      <a:pt x="2659" y="2554"/>
                      <a:pt x="3138" y="3304"/>
                      <a:pt x="3535" y="4118"/>
                    </a:cubicBezTo>
                    <a:cubicBezTo>
                      <a:pt x="3931" y="4911"/>
                      <a:pt x="4244" y="5766"/>
                      <a:pt x="4473" y="6642"/>
                    </a:cubicBezTo>
                    <a:cubicBezTo>
                      <a:pt x="4724" y="7580"/>
                      <a:pt x="4891" y="8540"/>
                      <a:pt x="5078" y="9499"/>
                    </a:cubicBezTo>
                    <a:cubicBezTo>
                      <a:pt x="5308" y="10605"/>
                      <a:pt x="5558" y="11793"/>
                      <a:pt x="6163" y="12753"/>
                    </a:cubicBezTo>
                    <a:cubicBezTo>
                      <a:pt x="6193" y="12783"/>
                      <a:pt x="6228" y="12796"/>
                      <a:pt x="6262" y="12796"/>
                    </a:cubicBezTo>
                    <a:cubicBezTo>
                      <a:pt x="6346" y="12796"/>
                      <a:pt x="6422" y="12717"/>
                      <a:pt x="6392" y="12628"/>
                    </a:cubicBezTo>
                    <a:cubicBezTo>
                      <a:pt x="5913" y="11689"/>
                      <a:pt x="5579" y="10709"/>
                      <a:pt x="5391" y="9687"/>
                    </a:cubicBezTo>
                    <a:cubicBezTo>
                      <a:pt x="5203" y="8686"/>
                      <a:pt x="5037" y="7705"/>
                      <a:pt x="4786" y="6725"/>
                    </a:cubicBezTo>
                    <a:cubicBezTo>
                      <a:pt x="4348" y="4973"/>
                      <a:pt x="3556" y="3325"/>
                      <a:pt x="2429" y="1907"/>
                    </a:cubicBezTo>
                    <a:cubicBezTo>
                      <a:pt x="1824" y="1114"/>
                      <a:pt x="1032" y="468"/>
                      <a:pt x="135" y="9"/>
                    </a:cubicBezTo>
                    <a:cubicBezTo>
                      <a:pt x="123" y="3"/>
                      <a:pt x="112" y="1"/>
                      <a:pt x="10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8" name="Google Shape;3218;p46"/>
              <p:cNvSpPr/>
              <p:nvPr/>
            </p:nvSpPr>
            <p:spPr>
              <a:xfrm>
                <a:off x="84625" y="3769250"/>
                <a:ext cx="412800" cy="398525"/>
              </a:xfrm>
              <a:custGeom>
                <a:avLst/>
                <a:gdLst/>
                <a:ahLst/>
                <a:cxnLst/>
                <a:rect l="l" t="t" r="r" b="b"/>
                <a:pathLst>
                  <a:path w="16512" h="15941" extrusionOk="0">
                    <a:moveTo>
                      <a:pt x="10897" y="1"/>
                    </a:moveTo>
                    <a:cubicBezTo>
                      <a:pt x="8943" y="1"/>
                      <a:pt x="7091" y="1024"/>
                      <a:pt x="5695" y="2363"/>
                    </a:cubicBezTo>
                    <a:cubicBezTo>
                      <a:pt x="4860" y="3197"/>
                      <a:pt x="4130" y="4136"/>
                      <a:pt x="3525" y="5137"/>
                    </a:cubicBezTo>
                    <a:cubicBezTo>
                      <a:pt x="2879" y="6138"/>
                      <a:pt x="2295" y="7181"/>
                      <a:pt x="1773" y="8265"/>
                    </a:cubicBezTo>
                    <a:cubicBezTo>
                      <a:pt x="772" y="10351"/>
                      <a:pt x="0" y="12687"/>
                      <a:pt x="397" y="15044"/>
                    </a:cubicBezTo>
                    <a:cubicBezTo>
                      <a:pt x="438" y="15315"/>
                      <a:pt x="501" y="15586"/>
                      <a:pt x="584" y="15857"/>
                    </a:cubicBezTo>
                    <a:cubicBezTo>
                      <a:pt x="609" y="15915"/>
                      <a:pt x="657" y="15941"/>
                      <a:pt x="705" y="15941"/>
                    </a:cubicBezTo>
                    <a:cubicBezTo>
                      <a:pt x="776" y="15941"/>
                      <a:pt x="847" y="15883"/>
                      <a:pt x="835" y="15795"/>
                    </a:cubicBezTo>
                    <a:lnTo>
                      <a:pt x="835" y="15795"/>
                    </a:lnTo>
                    <a:lnTo>
                      <a:pt x="835" y="15816"/>
                    </a:lnTo>
                    <a:cubicBezTo>
                      <a:pt x="209" y="13584"/>
                      <a:pt x="793" y="11248"/>
                      <a:pt x="1711" y="9183"/>
                    </a:cubicBezTo>
                    <a:cubicBezTo>
                      <a:pt x="2190" y="8119"/>
                      <a:pt x="2733" y="7097"/>
                      <a:pt x="3317" y="6096"/>
                    </a:cubicBezTo>
                    <a:cubicBezTo>
                      <a:pt x="3880" y="5116"/>
                      <a:pt x="4547" y="4177"/>
                      <a:pt x="5277" y="3301"/>
                    </a:cubicBezTo>
                    <a:cubicBezTo>
                      <a:pt x="6654" y="1737"/>
                      <a:pt x="8552" y="402"/>
                      <a:pt x="10700" y="319"/>
                    </a:cubicBezTo>
                    <a:cubicBezTo>
                      <a:pt x="10774" y="315"/>
                      <a:pt x="10848" y="314"/>
                      <a:pt x="10922" y="314"/>
                    </a:cubicBezTo>
                    <a:cubicBezTo>
                      <a:pt x="11807" y="314"/>
                      <a:pt x="12684" y="543"/>
                      <a:pt x="13454" y="986"/>
                    </a:cubicBezTo>
                    <a:cubicBezTo>
                      <a:pt x="13871" y="1215"/>
                      <a:pt x="14225" y="1507"/>
                      <a:pt x="14538" y="1862"/>
                    </a:cubicBezTo>
                    <a:cubicBezTo>
                      <a:pt x="14726" y="2050"/>
                      <a:pt x="14872" y="2279"/>
                      <a:pt x="14955" y="2509"/>
                    </a:cubicBezTo>
                    <a:cubicBezTo>
                      <a:pt x="15039" y="2738"/>
                      <a:pt x="15101" y="2988"/>
                      <a:pt x="15143" y="3239"/>
                    </a:cubicBezTo>
                    <a:cubicBezTo>
                      <a:pt x="15185" y="3489"/>
                      <a:pt x="15289" y="3760"/>
                      <a:pt x="15352" y="4031"/>
                    </a:cubicBezTo>
                    <a:cubicBezTo>
                      <a:pt x="15414" y="4302"/>
                      <a:pt x="15477" y="4594"/>
                      <a:pt x="15539" y="4886"/>
                    </a:cubicBezTo>
                    <a:cubicBezTo>
                      <a:pt x="15623" y="5470"/>
                      <a:pt x="15685" y="6054"/>
                      <a:pt x="15727" y="6638"/>
                    </a:cubicBezTo>
                    <a:cubicBezTo>
                      <a:pt x="15769" y="7806"/>
                      <a:pt x="15873" y="8974"/>
                      <a:pt x="16040" y="10122"/>
                    </a:cubicBezTo>
                    <a:cubicBezTo>
                      <a:pt x="16082" y="10414"/>
                      <a:pt x="16165" y="10706"/>
                      <a:pt x="16269" y="10977"/>
                    </a:cubicBezTo>
                    <a:cubicBezTo>
                      <a:pt x="16293" y="11025"/>
                      <a:pt x="16335" y="11045"/>
                      <a:pt x="16377" y="11045"/>
                    </a:cubicBezTo>
                    <a:cubicBezTo>
                      <a:pt x="16445" y="11045"/>
                      <a:pt x="16512" y="10992"/>
                      <a:pt x="16499" y="10914"/>
                    </a:cubicBezTo>
                    <a:cubicBezTo>
                      <a:pt x="16415" y="10309"/>
                      <a:pt x="16269" y="9704"/>
                      <a:pt x="16207" y="9100"/>
                    </a:cubicBezTo>
                    <a:cubicBezTo>
                      <a:pt x="16144" y="8474"/>
                      <a:pt x="16123" y="7890"/>
                      <a:pt x="16082" y="7285"/>
                    </a:cubicBezTo>
                    <a:cubicBezTo>
                      <a:pt x="16061" y="6075"/>
                      <a:pt x="15894" y="4866"/>
                      <a:pt x="15602" y="3698"/>
                    </a:cubicBezTo>
                    <a:cubicBezTo>
                      <a:pt x="15518" y="3426"/>
                      <a:pt x="15456" y="3155"/>
                      <a:pt x="15393" y="2884"/>
                    </a:cubicBezTo>
                    <a:cubicBezTo>
                      <a:pt x="15352" y="2634"/>
                      <a:pt x="15268" y="2383"/>
                      <a:pt x="15143" y="2154"/>
                    </a:cubicBezTo>
                    <a:cubicBezTo>
                      <a:pt x="14893" y="1737"/>
                      <a:pt x="14559" y="1361"/>
                      <a:pt x="14142" y="1069"/>
                    </a:cubicBezTo>
                    <a:cubicBezTo>
                      <a:pt x="13370" y="485"/>
                      <a:pt x="12411" y="110"/>
                      <a:pt x="11430" y="27"/>
                    </a:cubicBezTo>
                    <a:cubicBezTo>
                      <a:pt x="11252" y="9"/>
                      <a:pt x="11074" y="1"/>
                      <a:pt x="1089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9" name="Google Shape;3219;p46"/>
              <p:cNvSpPr/>
              <p:nvPr/>
            </p:nvSpPr>
            <p:spPr>
              <a:xfrm>
                <a:off x="262150" y="4105825"/>
                <a:ext cx="143075" cy="52850"/>
              </a:xfrm>
              <a:custGeom>
                <a:avLst/>
                <a:gdLst/>
                <a:ahLst/>
                <a:cxnLst/>
                <a:rect l="l" t="t" r="r" b="b"/>
                <a:pathLst>
                  <a:path w="5723" h="2114" extrusionOk="0">
                    <a:moveTo>
                      <a:pt x="2495" y="1"/>
                    </a:moveTo>
                    <a:cubicBezTo>
                      <a:pt x="1847" y="1"/>
                      <a:pt x="1216" y="246"/>
                      <a:pt x="742" y="705"/>
                    </a:cubicBezTo>
                    <a:cubicBezTo>
                      <a:pt x="346" y="1039"/>
                      <a:pt x="95" y="1498"/>
                      <a:pt x="12" y="1998"/>
                    </a:cubicBezTo>
                    <a:cubicBezTo>
                      <a:pt x="1" y="2077"/>
                      <a:pt x="57" y="2114"/>
                      <a:pt x="120" y="2114"/>
                    </a:cubicBezTo>
                    <a:cubicBezTo>
                      <a:pt x="174" y="2114"/>
                      <a:pt x="233" y="2088"/>
                      <a:pt x="262" y="2040"/>
                    </a:cubicBezTo>
                    <a:cubicBezTo>
                      <a:pt x="387" y="1644"/>
                      <a:pt x="596" y="1289"/>
                      <a:pt x="867" y="997"/>
                    </a:cubicBezTo>
                    <a:cubicBezTo>
                      <a:pt x="1159" y="705"/>
                      <a:pt x="1514" y="476"/>
                      <a:pt x="1910" y="371"/>
                    </a:cubicBezTo>
                    <a:cubicBezTo>
                      <a:pt x="2104" y="313"/>
                      <a:pt x="2301" y="287"/>
                      <a:pt x="2498" y="287"/>
                    </a:cubicBezTo>
                    <a:cubicBezTo>
                      <a:pt x="3146" y="287"/>
                      <a:pt x="3795" y="563"/>
                      <a:pt x="4371" y="851"/>
                    </a:cubicBezTo>
                    <a:cubicBezTo>
                      <a:pt x="4580" y="955"/>
                      <a:pt x="4809" y="1080"/>
                      <a:pt x="5018" y="1206"/>
                    </a:cubicBezTo>
                    <a:lnTo>
                      <a:pt x="5331" y="1393"/>
                    </a:lnTo>
                    <a:cubicBezTo>
                      <a:pt x="5435" y="1456"/>
                      <a:pt x="5539" y="1477"/>
                      <a:pt x="5664" y="1518"/>
                    </a:cubicBezTo>
                    <a:cubicBezTo>
                      <a:pt x="5668" y="1522"/>
                      <a:pt x="5673" y="1524"/>
                      <a:pt x="5677" y="1524"/>
                    </a:cubicBezTo>
                    <a:cubicBezTo>
                      <a:pt x="5698" y="1524"/>
                      <a:pt x="5723" y="1490"/>
                      <a:pt x="5706" y="1456"/>
                    </a:cubicBezTo>
                    <a:cubicBezTo>
                      <a:pt x="5643" y="1393"/>
                      <a:pt x="5581" y="1310"/>
                      <a:pt x="5518" y="1247"/>
                    </a:cubicBezTo>
                    <a:cubicBezTo>
                      <a:pt x="5414" y="1185"/>
                      <a:pt x="5310" y="1101"/>
                      <a:pt x="5205" y="1039"/>
                    </a:cubicBezTo>
                    <a:cubicBezTo>
                      <a:pt x="4997" y="914"/>
                      <a:pt x="4767" y="788"/>
                      <a:pt x="4559" y="663"/>
                    </a:cubicBezTo>
                    <a:cubicBezTo>
                      <a:pt x="4121" y="413"/>
                      <a:pt x="3662" y="225"/>
                      <a:pt x="3203" y="100"/>
                    </a:cubicBezTo>
                    <a:cubicBezTo>
                      <a:pt x="2969" y="33"/>
                      <a:pt x="2731" y="1"/>
                      <a:pt x="249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0" name="Google Shape;3220;p46"/>
              <p:cNvSpPr/>
              <p:nvPr/>
            </p:nvSpPr>
            <p:spPr>
              <a:xfrm>
                <a:off x="-355475" y="4154925"/>
                <a:ext cx="247200" cy="230825"/>
              </a:xfrm>
              <a:custGeom>
                <a:avLst/>
                <a:gdLst/>
                <a:ahLst/>
                <a:cxnLst/>
                <a:rect l="l" t="t" r="r" b="b"/>
                <a:pathLst>
                  <a:path w="9888" h="9233" extrusionOk="0">
                    <a:moveTo>
                      <a:pt x="4272" y="0"/>
                    </a:moveTo>
                    <a:cubicBezTo>
                      <a:pt x="2355" y="0"/>
                      <a:pt x="289" y="781"/>
                      <a:pt x="126" y="2412"/>
                    </a:cubicBezTo>
                    <a:cubicBezTo>
                      <a:pt x="0" y="3705"/>
                      <a:pt x="146" y="5019"/>
                      <a:pt x="564" y="6250"/>
                    </a:cubicBezTo>
                    <a:cubicBezTo>
                      <a:pt x="877" y="7230"/>
                      <a:pt x="1377" y="8210"/>
                      <a:pt x="1252" y="9232"/>
                    </a:cubicBezTo>
                    <a:cubicBezTo>
                      <a:pt x="1961" y="8377"/>
                      <a:pt x="2775" y="7626"/>
                      <a:pt x="3692" y="7042"/>
                    </a:cubicBezTo>
                    <a:cubicBezTo>
                      <a:pt x="5257" y="6020"/>
                      <a:pt x="9887" y="2766"/>
                      <a:pt x="6904" y="660"/>
                    </a:cubicBezTo>
                    <a:cubicBezTo>
                      <a:pt x="6279" y="224"/>
                      <a:pt x="5297" y="0"/>
                      <a:pt x="427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1" name="Google Shape;3221;p46"/>
              <p:cNvSpPr/>
              <p:nvPr/>
            </p:nvSpPr>
            <p:spPr>
              <a:xfrm>
                <a:off x="-321275" y="4156700"/>
                <a:ext cx="109075" cy="218425"/>
              </a:xfrm>
              <a:custGeom>
                <a:avLst/>
                <a:gdLst/>
                <a:ahLst/>
                <a:cxnLst/>
                <a:rect l="l" t="t" r="r" b="b"/>
                <a:pathLst>
                  <a:path w="4363" h="8737" extrusionOk="0">
                    <a:moveTo>
                      <a:pt x="4302" y="1"/>
                    </a:moveTo>
                    <a:cubicBezTo>
                      <a:pt x="4296" y="1"/>
                      <a:pt x="4291" y="2"/>
                      <a:pt x="4285" y="5"/>
                    </a:cubicBezTo>
                    <a:cubicBezTo>
                      <a:pt x="3179" y="505"/>
                      <a:pt x="2387" y="1590"/>
                      <a:pt x="1845" y="2633"/>
                    </a:cubicBezTo>
                    <a:cubicBezTo>
                      <a:pt x="1573" y="3175"/>
                      <a:pt x="1344" y="3759"/>
                      <a:pt x="1177" y="4343"/>
                    </a:cubicBezTo>
                    <a:cubicBezTo>
                      <a:pt x="989" y="4990"/>
                      <a:pt x="885" y="5636"/>
                      <a:pt x="760" y="6283"/>
                    </a:cubicBezTo>
                    <a:cubicBezTo>
                      <a:pt x="635" y="7096"/>
                      <a:pt x="385" y="7889"/>
                      <a:pt x="30" y="8619"/>
                    </a:cubicBezTo>
                    <a:cubicBezTo>
                      <a:pt x="0" y="8678"/>
                      <a:pt x="54" y="8737"/>
                      <a:pt x="111" y="8737"/>
                    </a:cubicBezTo>
                    <a:cubicBezTo>
                      <a:pt x="134" y="8737"/>
                      <a:pt x="158" y="8727"/>
                      <a:pt x="176" y="8702"/>
                    </a:cubicBezTo>
                    <a:cubicBezTo>
                      <a:pt x="885" y="7555"/>
                      <a:pt x="927" y="6095"/>
                      <a:pt x="1261" y="4802"/>
                    </a:cubicBezTo>
                    <a:cubicBezTo>
                      <a:pt x="1532" y="3592"/>
                      <a:pt x="2053" y="2445"/>
                      <a:pt x="2804" y="1465"/>
                    </a:cubicBezTo>
                    <a:cubicBezTo>
                      <a:pt x="3242" y="923"/>
                      <a:pt x="3763" y="464"/>
                      <a:pt x="4327" y="88"/>
                    </a:cubicBezTo>
                    <a:cubicBezTo>
                      <a:pt x="4363" y="52"/>
                      <a:pt x="4336" y="1"/>
                      <a:pt x="430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2" name="Google Shape;3222;p46"/>
              <p:cNvSpPr/>
              <p:nvPr/>
            </p:nvSpPr>
            <p:spPr>
              <a:xfrm>
                <a:off x="-216625" y="4134900"/>
                <a:ext cx="97375" cy="36100"/>
              </a:xfrm>
              <a:custGeom>
                <a:avLst/>
                <a:gdLst/>
                <a:ahLst/>
                <a:cxnLst/>
                <a:rect l="l" t="t" r="r" b="b"/>
                <a:pathLst>
                  <a:path w="3895" h="1444" extrusionOk="0">
                    <a:moveTo>
                      <a:pt x="2268" y="1"/>
                    </a:moveTo>
                    <a:cubicBezTo>
                      <a:pt x="1851" y="1"/>
                      <a:pt x="1434" y="105"/>
                      <a:pt x="1058" y="314"/>
                    </a:cubicBezTo>
                    <a:cubicBezTo>
                      <a:pt x="871" y="397"/>
                      <a:pt x="683" y="501"/>
                      <a:pt x="495" y="627"/>
                    </a:cubicBezTo>
                    <a:cubicBezTo>
                      <a:pt x="391" y="668"/>
                      <a:pt x="307" y="731"/>
                      <a:pt x="203" y="793"/>
                    </a:cubicBezTo>
                    <a:cubicBezTo>
                      <a:pt x="141" y="856"/>
                      <a:pt x="78" y="919"/>
                      <a:pt x="15" y="1002"/>
                    </a:cubicBezTo>
                    <a:cubicBezTo>
                      <a:pt x="1" y="1017"/>
                      <a:pt x="7" y="1032"/>
                      <a:pt x="19" y="1032"/>
                    </a:cubicBezTo>
                    <a:cubicBezTo>
                      <a:pt x="24" y="1032"/>
                      <a:pt x="30" y="1029"/>
                      <a:pt x="36" y="1023"/>
                    </a:cubicBezTo>
                    <a:cubicBezTo>
                      <a:pt x="120" y="1002"/>
                      <a:pt x="203" y="960"/>
                      <a:pt x="287" y="939"/>
                    </a:cubicBezTo>
                    <a:cubicBezTo>
                      <a:pt x="370" y="877"/>
                      <a:pt x="454" y="835"/>
                      <a:pt x="537" y="793"/>
                    </a:cubicBezTo>
                    <a:cubicBezTo>
                      <a:pt x="683" y="689"/>
                      <a:pt x="850" y="606"/>
                      <a:pt x="1017" y="522"/>
                    </a:cubicBezTo>
                    <a:cubicBezTo>
                      <a:pt x="1371" y="335"/>
                      <a:pt x="1747" y="230"/>
                      <a:pt x="2143" y="189"/>
                    </a:cubicBezTo>
                    <a:cubicBezTo>
                      <a:pt x="2498" y="189"/>
                      <a:pt x="2852" y="293"/>
                      <a:pt x="3144" y="522"/>
                    </a:cubicBezTo>
                    <a:cubicBezTo>
                      <a:pt x="3415" y="752"/>
                      <a:pt x="3624" y="1065"/>
                      <a:pt x="3728" y="1398"/>
                    </a:cubicBezTo>
                    <a:cubicBezTo>
                      <a:pt x="3744" y="1430"/>
                      <a:pt x="3772" y="1444"/>
                      <a:pt x="3801" y="1444"/>
                    </a:cubicBezTo>
                    <a:cubicBezTo>
                      <a:pt x="3847" y="1444"/>
                      <a:pt x="3895" y="1408"/>
                      <a:pt x="3895" y="1357"/>
                    </a:cubicBezTo>
                    <a:cubicBezTo>
                      <a:pt x="3791" y="585"/>
                      <a:pt x="2998" y="1"/>
                      <a:pt x="22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3" name="Google Shape;3223;p46"/>
              <p:cNvSpPr/>
              <p:nvPr/>
            </p:nvSpPr>
            <p:spPr>
              <a:xfrm>
                <a:off x="-122200" y="3992825"/>
                <a:ext cx="306600" cy="177025"/>
              </a:xfrm>
              <a:custGeom>
                <a:avLst/>
                <a:gdLst/>
                <a:ahLst/>
                <a:cxnLst/>
                <a:rect l="l" t="t" r="r" b="b"/>
                <a:pathLst>
                  <a:path w="12264" h="7081" extrusionOk="0">
                    <a:moveTo>
                      <a:pt x="12153" y="11"/>
                    </a:moveTo>
                    <a:lnTo>
                      <a:pt x="12152" y="12"/>
                    </a:lnTo>
                    <a:lnTo>
                      <a:pt x="12152" y="12"/>
                    </a:lnTo>
                    <a:cubicBezTo>
                      <a:pt x="12152" y="11"/>
                      <a:pt x="12152" y="11"/>
                      <a:pt x="12153" y="11"/>
                    </a:cubicBezTo>
                    <a:lnTo>
                      <a:pt x="12153" y="11"/>
                    </a:lnTo>
                    <a:cubicBezTo>
                      <a:pt x="12153" y="11"/>
                      <a:pt x="12153" y="11"/>
                      <a:pt x="12153" y="11"/>
                    </a:cubicBezTo>
                    <a:close/>
                    <a:moveTo>
                      <a:pt x="12152" y="12"/>
                    </a:moveTo>
                    <a:cubicBezTo>
                      <a:pt x="12145" y="16"/>
                      <a:pt x="12138" y="23"/>
                      <a:pt x="12132" y="31"/>
                    </a:cubicBezTo>
                    <a:lnTo>
                      <a:pt x="12152" y="12"/>
                    </a:lnTo>
                    <a:close/>
                    <a:moveTo>
                      <a:pt x="12190" y="1"/>
                    </a:moveTo>
                    <a:cubicBezTo>
                      <a:pt x="12177" y="1"/>
                      <a:pt x="12164" y="4"/>
                      <a:pt x="12153" y="11"/>
                    </a:cubicBezTo>
                    <a:lnTo>
                      <a:pt x="12153" y="11"/>
                    </a:lnTo>
                    <a:cubicBezTo>
                      <a:pt x="11652" y="762"/>
                      <a:pt x="10964" y="1366"/>
                      <a:pt x="10171" y="1804"/>
                    </a:cubicBezTo>
                    <a:cubicBezTo>
                      <a:pt x="9358" y="2222"/>
                      <a:pt x="8482" y="2514"/>
                      <a:pt x="7564" y="2680"/>
                    </a:cubicBezTo>
                    <a:cubicBezTo>
                      <a:pt x="6521" y="2910"/>
                      <a:pt x="5478" y="3056"/>
                      <a:pt x="4436" y="3348"/>
                    </a:cubicBezTo>
                    <a:cubicBezTo>
                      <a:pt x="3497" y="3598"/>
                      <a:pt x="2579" y="4036"/>
                      <a:pt x="1787" y="4620"/>
                    </a:cubicBezTo>
                    <a:cubicBezTo>
                      <a:pt x="1390" y="4912"/>
                      <a:pt x="1057" y="5246"/>
                      <a:pt x="744" y="5621"/>
                    </a:cubicBezTo>
                    <a:cubicBezTo>
                      <a:pt x="410" y="5997"/>
                      <a:pt x="160" y="6456"/>
                      <a:pt x="14" y="6935"/>
                    </a:cubicBezTo>
                    <a:cubicBezTo>
                      <a:pt x="0" y="7017"/>
                      <a:pt x="75" y="7081"/>
                      <a:pt x="152" y="7081"/>
                    </a:cubicBezTo>
                    <a:cubicBezTo>
                      <a:pt x="193" y="7081"/>
                      <a:pt x="235" y="7062"/>
                      <a:pt x="264" y="7019"/>
                    </a:cubicBezTo>
                    <a:cubicBezTo>
                      <a:pt x="389" y="6831"/>
                      <a:pt x="473" y="6622"/>
                      <a:pt x="577" y="6414"/>
                    </a:cubicBezTo>
                    <a:cubicBezTo>
                      <a:pt x="681" y="6226"/>
                      <a:pt x="806" y="6038"/>
                      <a:pt x="952" y="5872"/>
                    </a:cubicBezTo>
                    <a:cubicBezTo>
                      <a:pt x="1223" y="5517"/>
                      <a:pt x="1515" y="5225"/>
                      <a:pt x="1870" y="4954"/>
                    </a:cubicBezTo>
                    <a:cubicBezTo>
                      <a:pt x="2663" y="4349"/>
                      <a:pt x="3560" y="3911"/>
                      <a:pt x="4519" y="3640"/>
                    </a:cubicBezTo>
                    <a:cubicBezTo>
                      <a:pt x="6417" y="3098"/>
                      <a:pt x="8440" y="2993"/>
                      <a:pt x="10213" y="2076"/>
                    </a:cubicBezTo>
                    <a:cubicBezTo>
                      <a:pt x="11047" y="1637"/>
                      <a:pt x="11903" y="991"/>
                      <a:pt x="12236" y="73"/>
                    </a:cubicBezTo>
                    <a:cubicBezTo>
                      <a:pt x="12263" y="32"/>
                      <a:pt x="12229" y="1"/>
                      <a:pt x="1219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4" name="Google Shape;3224;p46"/>
              <p:cNvSpPr/>
              <p:nvPr/>
            </p:nvSpPr>
            <p:spPr>
              <a:xfrm>
                <a:off x="244025" y="4069550"/>
                <a:ext cx="407275" cy="89525"/>
              </a:xfrm>
              <a:custGeom>
                <a:avLst/>
                <a:gdLst/>
                <a:ahLst/>
                <a:cxnLst/>
                <a:rect l="l" t="t" r="r" b="b"/>
                <a:pathLst>
                  <a:path w="16291" h="3581" extrusionOk="0">
                    <a:moveTo>
                      <a:pt x="8576" y="1"/>
                    </a:moveTo>
                    <a:cubicBezTo>
                      <a:pt x="6510" y="1"/>
                      <a:pt x="4366" y="200"/>
                      <a:pt x="2510" y="1176"/>
                    </a:cubicBezTo>
                    <a:cubicBezTo>
                      <a:pt x="2009" y="1426"/>
                      <a:pt x="1550" y="1739"/>
                      <a:pt x="1112" y="2114"/>
                    </a:cubicBezTo>
                    <a:cubicBezTo>
                      <a:pt x="904" y="2302"/>
                      <a:pt x="695" y="2490"/>
                      <a:pt x="507" y="2719"/>
                    </a:cubicBezTo>
                    <a:cubicBezTo>
                      <a:pt x="320" y="2928"/>
                      <a:pt x="174" y="3157"/>
                      <a:pt x="49" y="3407"/>
                    </a:cubicBezTo>
                    <a:cubicBezTo>
                      <a:pt x="0" y="3488"/>
                      <a:pt x="76" y="3581"/>
                      <a:pt x="152" y="3581"/>
                    </a:cubicBezTo>
                    <a:cubicBezTo>
                      <a:pt x="174" y="3581"/>
                      <a:pt x="196" y="3573"/>
                      <a:pt x="215" y="3553"/>
                    </a:cubicBezTo>
                    <a:cubicBezTo>
                      <a:pt x="820" y="2782"/>
                      <a:pt x="1550" y="2135"/>
                      <a:pt x="2405" y="1614"/>
                    </a:cubicBezTo>
                    <a:cubicBezTo>
                      <a:pt x="3302" y="1113"/>
                      <a:pt x="4262" y="759"/>
                      <a:pt x="5284" y="571"/>
                    </a:cubicBezTo>
                    <a:cubicBezTo>
                      <a:pt x="6354" y="402"/>
                      <a:pt x="7441" y="317"/>
                      <a:pt x="8544" y="317"/>
                    </a:cubicBezTo>
                    <a:cubicBezTo>
                      <a:pt x="8667" y="317"/>
                      <a:pt x="8790" y="318"/>
                      <a:pt x="8913" y="321"/>
                    </a:cubicBezTo>
                    <a:cubicBezTo>
                      <a:pt x="9333" y="313"/>
                      <a:pt x="9753" y="308"/>
                      <a:pt x="10174" y="308"/>
                    </a:cubicBezTo>
                    <a:cubicBezTo>
                      <a:pt x="10903" y="308"/>
                      <a:pt x="11635" y="323"/>
                      <a:pt x="12375" y="362"/>
                    </a:cubicBezTo>
                    <a:cubicBezTo>
                      <a:pt x="13648" y="446"/>
                      <a:pt x="14920" y="696"/>
                      <a:pt x="16151" y="1113"/>
                    </a:cubicBezTo>
                    <a:cubicBezTo>
                      <a:pt x="16159" y="1115"/>
                      <a:pt x="16166" y="1115"/>
                      <a:pt x="16173" y="1115"/>
                    </a:cubicBezTo>
                    <a:cubicBezTo>
                      <a:pt x="16261" y="1115"/>
                      <a:pt x="16290" y="1004"/>
                      <a:pt x="16213" y="946"/>
                    </a:cubicBezTo>
                    <a:cubicBezTo>
                      <a:pt x="15149" y="467"/>
                      <a:pt x="14023" y="195"/>
                      <a:pt x="12855" y="112"/>
                    </a:cubicBezTo>
                    <a:cubicBezTo>
                      <a:pt x="11666" y="8"/>
                      <a:pt x="10477" y="29"/>
                      <a:pt x="9268" y="8"/>
                    </a:cubicBezTo>
                    <a:cubicBezTo>
                      <a:pt x="9038" y="3"/>
                      <a:pt x="8808" y="1"/>
                      <a:pt x="857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5" name="Google Shape;3225;p46"/>
              <p:cNvSpPr/>
              <p:nvPr/>
            </p:nvSpPr>
            <p:spPr>
              <a:xfrm>
                <a:off x="-111300" y="3669175"/>
                <a:ext cx="180300" cy="94500"/>
              </a:xfrm>
              <a:custGeom>
                <a:avLst/>
                <a:gdLst/>
                <a:ahLst/>
                <a:cxnLst/>
                <a:rect l="l" t="t" r="r" b="b"/>
                <a:pathLst>
                  <a:path w="7212" h="3780" extrusionOk="0">
                    <a:moveTo>
                      <a:pt x="4182" y="0"/>
                    </a:moveTo>
                    <a:cubicBezTo>
                      <a:pt x="3918" y="0"/>
                      <a:pt x="3653" y="36"/>
                      <a:pt x="3395" y="108"/>
                    </a:cubicBezTo>
                    <a:cubicBezTo>
                      <a:pt x="2686" y="338"/>
                      <a:pt x="2102" y="776"/>
                      <a:pt x="1663" y="1360"/>
                    </a:cubicBezTo>
                    <a:cubicBezTo>
                      <a:pt x="1392" y="1714"/>
                      <a:pt x="1142" y="2090"/>
                      <a:pt x="892" y="2444"/>
                    </a:cubicBezTo>
                    <a:lnTo>
                      <a:pt x="433" y="3070"/>
                    </a:lnTo>
                    <a:cubicBezTo>
                      <a:pt x="287" y="3279"/>
                      <a:pt x="183" y="3508"/>
                      <a:pt x="16" y="3717"/>
                    </a:cubicBezTo>
                    <a:cubicBezTo>
                      <a:pt x="1" y="3746"/>
                      <a:pt x="28" y="3776"/>
                      <a:pt x="60" y="3776"/>
                    </a:cubicBezTo>
                    <a:cubicBezTo>
                      <a:pt x="69" y="3776"/>
                      <a:pt x="78" y="3773"/>
                      <a:pt x="87" y="3768"/>
                    </a:cubicBezTo>
                    <a:lnTo>
                      <a:pt x="87" y="3768"/>
                    </a:lnTo>
                    <a:cubicBezTo>
                      <a:pt x="84" y="3772"/>
                      <a:pt x="81" y="3776"/>
                      <a:pt x="78" y="3779"/>
                    </a:cubicBezTo>
                    <a:lnTo>
                      <a:pt x="99" y="3758"/>
                    </a:lnTo>
                    <a:lnTo>
                      <a:pt x="99" y="3758"/>
                    </a:lnTo>
                    <a:cubicBezTo>
                      <a:pt x="95" y="3762"/>
                      <a:pt x="91" y="3766"/>
                      <a:pt x="87" y="3768"/>
                    </a:cubicBezTo>
                    <a:lnTo>
                      <a:pt x="87" y="3768"/>
                    </a:lnTo>
                    <a:cubicBezTo>
                      <a:pt x="210" y="3607"/>
                      <a:pt x="352" y="3484"/>
                      <a:pt x="454" y="3341"/>
                    </a:cubicBezTo>
                    <a:cubicBezTo>
                      <a:pt x="579" y="3195"/>
                      <a:pt x="704" y="3028"/>
                      <a:pt x="829" y="2862"/>
                    </a:cubicBezTo>
                    <a:cubicBezTo>
                      <a:pt x="1059" y="2549"/>
                      <a:pt x="1288" y="2215"/>
                      <a:pt x="1538" y="1902"/>
                    </a:cubicBezTo>
                    <a:cubicBezTo>
                      <a:pt x="1956" y="1339"/>
                      <a:pt x="2414" y="755"/>
                      <a:pt x="3082" y="484"/>
                    </a:cubicBezTo>
                    <a:cubicBezTo>
                      <a:pt x="3424" y="336"/>
                      <a:pt x="3783" y="266"/>
                      <a:pt x="4138" y="266"/>
                    </a:cubicBezTo>
                    <a:cubicBezTo>
                      <a:pt x="5036" y="266"/>
                      <a:pt x="5905" y="719"/>
                      <a:pt x="6398" y="1527"/>
                    </a:cubicBezTo>
                    <a:cubicBezTo>
                      <a:pt x="6586" y="1819"/>
                      <a:pt x="6711" y="2152"/>
                      <a:pt x="6774" y="2486"/>
                    </a:cubicBezTo>
                    <a:cubicBezTo>
                      <a:pt x="6815" y="2653"/>
                      <a:pt x="6836" y="2820"/>
                      <a:pt x="6836" y="3008"/>
                    </a:cubicBezTo>
                    <a:cubicBezTo>
                      <a:pt x="6815" y="3174"/>
                      <a:pt x="6815" y="3341"/>
                      <a:pt x="6857" y="3508"/>
                    </a:cubicBezTo>
                    <a:cubicBezTo>
                      <a:pt x="6868" y="3553"/>
                      <a:pt x="6903" y="3574"/>
                      <a:pt x="6940" y="3574"/>
                    </a:cubicBezTo>
                    <a:cubicBezTo>
                      <a:pt x="6972" y="3574"/>
                      <a:pt x="7005" y="3558"/>
                      <a:pt x="7024" y="3529"/>
                    </a:cubicBezTo>
                    <a:cubicBezTo>
                      <a:pt x="7212" y="3279"/>
                      <a:pt x="7149" y="2862"/>
                      <a:pt x="7107" y="2570"/>
                    </a:cubicBezTo>
                    <a:cubicBezTo>
                      <a:pt x="7045" y="2236"/>
                      <a:pt x="6961" y="1923"/>
                      <a:pt x="6815" y="1631"/>
                    </a:cubicBezTo>
                    <a:cubicBezTo>
                      <a:pt x="6523" y="1026"/>
                      <a:pt x="6023" y="526"/>
                      <a:pt x="5397" y="254"/>
                    </a:cubicBezTo>
                    <a:cubicBezTo>
                      <a:pt x="5014" y="88"/>
                      <a:pt x="4599" y="0"/>
                      <a:pt x="418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6" name="Google Shape;3226;p46"/>
              <p:cNvSpPr/>
              <p:nvPr/>
            </p:nvSpPr>
            <p:spPr>
              <a:xfrm>
                <a:off x="-390650" y="3865550"/>
                <a:ext cx="302175" cy="65575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2623" extrusionOk="0">
                    <a:moveTo>
                      <a:pt x="2430" y="1"/>
                    </a:moveTo>
                    <a:cubicBezTo>
                      <a:pt x="2327" y="1"/>
                      <a:pt x="2222" y="5"/>
                      <a:pt x="2117" y="12"/>
                    </a:cubicBezTo>
                    <a:cubicBezTo>
                      <a:pt x="1366" y="75"/>
                      <a:pt x="511" y="367"/>
                      <a:pt x="31" y="993"/>
                    </a:cubicBezTo>
                    <a:cubicBezTo>
                      <a:pt x="1" y="1038"/>
                      <a:pt x="47" y="1072"/>
                      <a:pt x="90" y="1072"/>
                    </a:cubicBezTo>
                    <a:cubicBezTo>
                      <a:pt x="107" y="1072"/>
                      <a:pt x="124" y="1067"/>
                      <a:pt x="135" y="1055"/>
                    </a:cubicBezTo>
                    <a:cubicBezTo>
                      <a:pt x="677" y="576"/>
                      <a:pt x="1387" y="284"/>
                      <a:pt x="2117" y="242"/>
                    </a:cubicBezTo>
                    <a:cubicBezTo>
                      <a:pt x="2205" y="237"/>
                      <a:pt x="2294" y="235"/>
                      <a:pt x="2382" y="235"/>
                    </a:cubicBezTo>
                    <a:cubicBezTo>
                      <a:pt x="3085" y="235"/>
                      <a:pt x="3781" y="381"/>
                      <a:pt x="4411" y="659"/>
                    </a:cubicBezTo>
                    <a:cubicBezTo>
                      <a:pt x="6017" y="1264"/>
                      <a:pt x="7435" y="2348"/>
                      <a:pt x="9167" y="2578"/>
                    </a:cubicBezTo>
                    <a:cubicBezTo>
                      <a:pt x="9389" y="2607"/>
                      <a:pt x="9607" y="2622"/>
                      <a:pt x="9823" y="2622"/>
                    </a:cubicBezTo>
                    <a:cubicBezTo>
                      <a:pt x="10072" y="2622"/>
                      <a:pt x="10318" y="2602"/>
                      <a:pt x="10564" y="2557"/>
                    </a:cubicBezTo>
                    <a:cubicBezTo>
                      <a:pt x="10814" y="2515"/>
                      <a:pt x="11065" y="2474"/>
                      <a:pt x="11294" y="2432"/>
                    </a:cubicBezTo>
                    <a:cubicBezTo>
                      <a:pt x="11544" y="2411"/>
                      <a:pt x="11795" y="2348"/>
                      <a:pt x="12024" y="2265"/>
                    </a:cubicBezTo>
                    <a:cubicBezTo>
                      <a:pt x="12087" y="2223"/>
                      <a:pt x="12066" y="2161"/>
                      <a:pt x="12003" y="2140"/>
                    </a:cubicBezTo>
                    <a:cubicBezTo>
                      <a:pt x="11937" y="2125"/>
                      <a:pt x="11868" y="2118"/>
                      <a:pt x="11798" y="2118"/>
                    </a:cubicBezTo>
                    <a:cubicBezTo>
                      <a:pt x="11670" y="2118"/>
                      <a:pt x="11540" y="2141"/>
                      <a:pt x="11419" y="2182"/>
                    </a:cubicBezTo>
                    <a:cubicBezTo>
                      <a:pt x="11169" y="2223"/>
                      <a:pt x="10939" y="2265"/>
                      <a:pt x="10689" y="2307"/>
                    </a:cubicBezTo>
                    <a:cubicBezTo>
                      <a:pt x="10397" y="2362"/>
                      <a:pt x="10096" y="2390"/>
                      <a:pt x="9798" y="2390"/>
                    </a:cubicBezTo>
                    <a:cubicBezTo>
                      <a:pt x="9649" y="2390"/>
                      <a:pt x="9500" y="2383"/>
                      <a:pt x="9354" y="2369"/>
                    </a:cubicBezTo>
                    <a:cubicBezTo>
                      <a:pt x="8457" y="2244"/>
                      <a:pt x="7581" y="1952"/>
                      <a:pt x="6768" y="1514"/>
                    </a:cubicBezTo>
                    <a:cubicBezTo>
                      <a:pt x="5399" y="849"/>
                      <a:pt x="3993" y="1"/>
                      <a:pt x="24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227" name="Google Shape;3227;p46"/>
          <p:cNvSpPr txBox="1">
            <a:spLocks noGrp="1"/>
          </p:cNvSpPr>
          <p:nvPr>
            <p:ph type="title"/>
          </p:nvPr>
        </p:nvSpPr>
        <p:spPr>
          <a:xfrm>
            <a:off x="720000" y="526625"/>
            <a:ext cx="7704000" cy="4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CUSTOM_1_1_1_1_1_1_1_1_1">
    <p:spTree>
      <p:nvGrpSpPr>
        <p:cNvPr id="1" name="Shape 3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2" name="Google Shape;3712;p52"/>
          <p:cNvSpPr/>
          <p:nvPr/>
        </p:nvSpPr>
        <p:spPr>
          <a:xfrm>
            <a:off x="-200" y="4608501"/>
            <a:ext cx="9144022" cy="569029"/>
          </a:xfrm>
          <a:custGeom>
            <a:avLst/>
            <a:gdLst/>
            <a:ahLst/>
            <a:cxnLst/>
            <a:rect l="l" t="t" r="r" b="b"/>
            <a:pathLst>
              <a:path w="212763" h="27210" extrusionOk="0">
                <a:moveTo>
                  <a:pt x="1" y="1"/>
                </a:moveTo>
                <a:lnTo>
                  <a:pt x="1" y="27210"/>
                </a:lnTo>
                <a:lnTo>
                  <a:pt x="212763" y="27210"/>
                </a:lnTo>
                <a:lnTo>
                  <a:pt x="212763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3" name="Google Shape;3713;p52"/>
          <p:cNvSpPr/>
          <p:nvPr/>
        </p:nvSpPr>
        <p:spPr>
          <a:xfrm flipH="1">
            <a:off x="-28712" y="4861900"/>
            <a:ext cx="9172500" cy="3156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4" name="Google Shape;3714;p52"/>
          <p:cNvSpPr/>
          <p:nvPr/>
        </p:nvSpPr>
        <p:spPr>
          <a:xfrm>
            <a:off x="-175" y="0"/>
            <a:ext cx="9143979" cy="444998"/>
          </a:xfrm>
          <a:custGeom>
            <a:avLst/>
            <a:gdLst/>
            <a:ahLst/>
            <a:cxnLst/>
            <a:rect l="l" t="t" r="r" b="b"/>
            <a:pathLst>
              <a:path w="212762" h="36098" extrusionOk="0">
                <a:moveTo>
                  <a:pt x="0" y="0"/>
                </a:moveTo>
                <a:lnTo>
                  <a:pt x="0" y="5701"/>
                </a:lnTo>
                <a:lnTo>
                  <a:pt x="212762" y="36098"/>
                </a:lnTo>
                <a:lnTo>
                  <a:pt x="21276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 </a:t>
            </a:r>
            <a:endParaRPr>
              <a:solidFill>
                <a:schemeClr val="dk1"/>
              </a:solidFill>
            </a:endParaRPr>
          </a:p>
        </p:txBody>
      </p:sp>
      <p:grpSp>
        <p:nvGrpSpPr>
          <p:cNvPr id="3715" name="Google Shape;3715;p52"/>
          <p:cNvGrpSpPr/>
          <p:nvPr/>
        </p:nvGrpSpPr>
        <p:grpSpPr>
          <a:xfrm>
            <a:off x="2936544" y="-329546"/>
            <a:ext cx="2934233" cy="708308"/>
            <a:chOff x="2375925" y="3297600"/>
            <a:chExt cx="735950" cy="177650"/>
          </a:xfrm>
        </p:grpSpPr>
        <p:sp>
          <p:nvSpPr>
            <p:cNvPr id="3716" name="Google Shape;3716;p52"/>
            <p:cNvSpPr/>
            <p:nvPr/>
          </p:nvSpPr>
          <p:spPr>
            <a:xfrm>
              <a:off x="2395075" y="3301550"/>
              <a:ext cx="112600" cy="138050"/>
            </a:xfrm>
            <a:custGeom>
              <a:avLst/>
              <a:gdLst/>
              <a:ahLst/>
              <a:cxnLst/>
              <a:rect l="l" t="t" r="r" b="b"/>
              <a:pathLst>
                <a:path w="4504" h="5522" extrusionOk="0">
                  <a:moveTo>
                    <a:pt x="80" y="1"/>
                  </a:moveTo>
                  <a:lnTo>
                    <a:pt x="0" y="67"/>
                  </a:lnTo>
                  <a:lnTo>
                    <a:pt x="4425" y="5521"/>
                  </a:lnTo>
                  <a:lnTo>
                    <a:pt x="4504" y="5455"/>
                  </a:lnTo>
                  <a:lnTo>
                    <a:pt x="8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7" name="Google Shape;3717;p52"/>
            <p:cNvSpPr/>
            <p:nvPr/>
          </p:nvSpPr>
          <p:spPr>
            <a:xfrm>
              <a:off x="2375925" y="3297600"/>
              <a:ext cx="39975" cy="6625"/>
            </a:xfrm>
            <a:custGeom>
              <a:avLst/>
              <a:gdLst/>
              <a:ahLst/>
              <a:cxnLst/>
              <a:rect l="l" t="t" r="r" b="b"/>
              <a:pathLst>
                <a:path w="1599" h="265" extrusionOk="0">
                  <a:moveTo>
                    <a:pt x="0" y="0"/>
                  </a:moveTo>
                  <a:lnTo>
                    <a:pt x="344" y="251"/>
                  </a:lnTo>
                  <a:lnTo>
                    <a:pt x="1347" y="264"/>
                  </a:lnTo>
                  <a:lnTo>
                    <a:pt x="159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8" name="Google Shape;3718;p52"/>
            <p:cNvSpPr/>
            <p:nvPr/>
          </p:nvSpPr>
          <p:spPr>
            <a:xfrm>
              <a:off x="2980125" y="3301550"/>
              <a:ext cx="112600" cy="138050"/>
            </a:xfrm>
            <a:custGeom>
              <a:avLst/>
              <a:gdLst/>
              <a:ahLst/>
              <a:cxnLst/>
              <a:rect l="l" t="t" r="r" b="b"/>
              <a:pathLst>
                <a:path w="4504" h="5522" extrusionOk="0">
                  <a:moveTo>
                    <a:pt x="4425" y="1"/>
                  </a:moveTo>
                  <a:lnTo>
                    <a:pt x="0" y="5455"/>
                  </a:lnTo>
                  <a:lnTo>
                    <a:pt x="80" y="5521"/>
                  </a:lnTo>
                  <a:lnTo>
                    <a:pt x="4504" y="67"/>
                  </a:lnTo>
                  <a:lnTo>
                    <a:pt x="442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9" name="Google Shape;3719;p52"/>
            <p:cNvSpPr/>
            <p:nvPr/>
          </p:nvSpPr>
          <p:spPr>
            <a:xfrm>
              <a:off x="3071900" y="3297600"/>
              <a:ext cx="39975" cy="6625"/>
            </a:xfrm>
            <a:custGeom>
              <a:avLst/>
              <a:gdLst/>
              <a:ahLst/>
              <a:cxnLst/>
              <a:rect l="l" t="t" r="r" b="b"/>
              <a:pathLst>
                <a:path w="1599" h="265" extrusionOk="0">
                  <a:moveTo>
                    <a:pt x="1" y="0"/>
                  </a:moveTo>
                  <a:lnTo>
                    <a:pt x="265" y="264"/>
                  </a:lnTo>
                  <a:lnTo>
                    <a:pt x="1255" y="251"/>
                  </a:lnTo>
                  <a:lnTo>
                    <a:pt x="159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0" name="Google Shape;3720;p52"/>
            <p:cNvSpPr/>
            <p:nvPr/>
          </p:nvSpPr>
          <p:spPr>
            <a:xfrm>
              <a:off x="2446900" y="3428675"/>
              <a:ext cx="594000" cy="35675"/>
            </a:xfrm>
            <a:custGeom>
              <a:avLst/>
              <a:gdLst/>
              <a:ahLst/>
              <a:cxnLst/>
              <a:rect l="l" t="t" r="r" b="b"/>
              <a:pathLst>
                <a:path w="23760" h="1427" extrusionOk="0">
                  <a:moveTo>
                    <a:pt x="1" y="0"/>
                  </a:moveTo>
                  <a:lnTo>
                    <a:pt x="1" y="1427"/>
                  </a:lnTo>
                  <a:lnTo>
                    <a:pt x="23759" y="1427"/>
                  </a:lnTo>
                  <a:lnTo>
                    <a:pt x="2375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1" name="Google Shape;3721;p52"/>
            <p:cNvSpPr/>
            <p:nvPr/>
          </p:nvSpPr>
          <p:spPr>
            <a:xfrm>
              <a:off x="2446900" y="3464325"/>
              <a:ext cx="594000" cy="10925"/>
            </a:xfrm>
            <a:custGeom>
              <a:avLst/>
              <a:gdLst/>
              <a:ahLst/>
              <a:cxnLst/>
              <a:rect l="l" t="t" r="r" b="b"/>
              <a:pathLst>
                <a:path w="23760" h="437" extrusionOk="0">
                  <a:moveTo>
                    <a:pt x="1" y="1"/>
                  </a:moveTo>
                  <a:lnTo>
                    <a:pt x="1255" y="436"/>
                  </a:lnTo>
                  <a:lnTo>
                    <a:pt x="23284" y="436"/>
                  </a:lnTo>
                  <a:lnTo>
                    <a:pt x="2375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22" name="Google Shape;3722;p52"/>
          <p:cNvGrpSpPr/>
          <p:nvPr/>
        </p:nvGrpSpPr>
        <p:grpSpPr>
          <a:xfrm>
            <a:off x="-794794" y="2815406"/>
            <a:ext cx="1371803" cy="1955994"/>
            <a:chOff x="29206" y="2199506"/>
            <a:chExt cx="1371803" cy="1955994"/>
          </a:xfrm>
        </p:grpSpPr>
        <p:sp>
          <p:nvSpPr>
            <p:cNvPr id="3723" name="Google Shape;3723;p52"/>
            <p:cNvSpPr/>
            <p:nvPr/>
          </p:nvSpPr>
          <p:spPr>
            <a:xfrm>
              <a:off x="411425" y="4042100"/>
              <a:ext cx="748500" cy="1134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724" name="Google Shape;3724;p52"/>
            <p:cNvGrpSpPr/>
            <p:nvPr/>
          </p:nvGrpSpPr>
          <p:grpSpPr>
            <a:xfrm>
              <a:off x="29206" y="2199506"/>
              <a:ext cx="1371803" cy="1916250"/>
              <a:chOff x="173975" y="1846850"/>
              <a:chExt cx="1630575" cy="2277725"/>
            </a:xfrm>
          </p:grpSpPr>
          <p:sp>
            <p:nvSpPr>
              <p:cNvPr id="3725" name="Google Shape;3725;p52"/>
              <p:cNvSpPr/>
              <p:nvPr/>
            </p:nvSpPr>
            <p:spPr>
              <a:xfrm>
                <a:off x="593225" y="1846850"/>
                <a:ext cx="549625" cy="700300"/>
              </a:xfrm>
              <a:custGeom>
                <a:avLst/>
                <a:gdLst/>
                <a:ahLst/>
                <a:cxnLst/>
                <a:rect l="l" t="t" r="r" b="b"/>
                <a:pathLst>
                  <a:path w="21985" h="28012" extrusionOk="0">
                    <a:moveTo>
                      <a:pt x="7413" y="1"/>
                    </a:moveTo>
                    <a:cubicBezTo>
                      <a:pt x="7250" y="1"/>
                      <a:pt x="7087" y="9"/>
                      <a:pt x="6925" y="25"/>
                    </a:cubicBezTo>
                    <a:cubicBezTo>
                      <a:pt x="5965" y="129"/>
                      <a:pt x="5048" y="463"/>
                      <a:pt x="4255" y="1005"/>
                    </a:cubicBezTo>
                    <a:cubicBezTo>
                      <a:pt x="939" y="3195"/>
                      <a:pt x="0" y="7888"/>
                      <a:pt x="1126" y="11684"/>
                    </a:cubicBezTo>
                    <a:cubicBezTo>
                      <a:pt x="2065" y="14792"/>
                      <a:pt x="3942" y="17629"/>
                      <a:pt x="5778" y="20236"/>
                    </a:cubicBezTo>
                    <a:cubicBezTo>
                      <a:pt x="7154" y="22197"/>
                      <a:pt x="8906" y="23865"/>
                      <a:pt x="10950" y="25137"/>
                    </a:cubicBezTo>
                    <a:cubicBezTo>
                      <a:pt x="11463" y="25441"/>
                      <a:pt x="16387" y="28011"/>
                      <a:pt x="17483" y="28011"/>
                    </a:cubicBezTo>
                    <a:cubicBezTo>
                      <a:pt x="17591" y="28011"/>
                      <a:pt x="17661" y="27986"/>
                      <a:pt x="17687" y="27932"/>
                    </a:cubicBezTo>
                    <a:cubicBezTo>
                      <a:pt x="21984" y="18880"/>
                      <a:pt x="20920" y="5135"/>
                      <a:pt x="10575" y="755"/>
                    </a:cubicBezTo>
                    <a:cubicBezTo>
                      <a:pt x="9561" y="339"/>
                      <a:pt x="8484" y="1"/>
                      <a:pt x="741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6" name="Google Shape;3726;p52"/>
              <p:cNvSpPr/>
              <p:nvPr/>
            </p:nvSpPr>
            <p:spPr>
              <a:xfrm>
                <a:off x="733475" y="1878750"/>
                <a:ext cx="78250" cy="230500"/>
              </a:xfrm>
              <a:custGeom>
                <a:avLst/>
                <a:gdLst/>
                <a:ahLst/>
                <a:cxnLst/>
                <a:rect l="l" t="t" r="r" b="b"/>
                <a:pathLst>
                  <a:path w="3130" h="9220" extrusionOk="0">
                    <a:moveTo>
                      <a:pt x="168" y="0"/>
                    </a:moveTo>
                    <a:cubicBezTo>
                      <a:pt x="168" y="42"/>
                      <a:pt x="22" y="84"/>
                      <a:pt x="22" y="126"/>
                    </a:cubicBezTo>
                    <a:cubicBezTo>
                      <a:pt x="1" y="1419"/>
                      <a:pt x="168" y="2691"/>
                      <a:pt x="501" y="3922"/>
                    </a:cubicBezTo>
                    <a:cubicBezTo>
                      <a:pt x="793" y="5152"/>
                      <a:pt x="1273" y="6320"/>
                      <a:pt x="1857" y="7447"/>
                    </a:cubicBezTo>
                    <a:cubicBezTo>
                      <a:pt x="2212" y="8072"/>
                      <a:pt x="2608" y="8656"/>
                      <a:pt x="3046" y="9220"/>
                    </a:cubicBezTo>
                    <a:cubicBezTo>
                      <a:pt x="3046" y="9220"/>
                      <a:pt x="3129" y="9178"/>
                      <a:pt x="3109" y="9157"/>
                    </a:cubicBezTo>
                    <a:lnTo>
                      <a:pt x="3129" y="9157"/>
                    </a:lnTo>
                    <a:cubicBezTo>
                      <a:pt x="1690" y="7071"/>
                      <a:pt x="731" y="4673"/>
                      <a:pt x="335" y="2149"/>
                    </a:cubicBezTo>
                    <a:cubicBezTo>
                      <a:pt x="230" y="1440"/>
                      <a:pt x="189" y="731"/>
                      <a:pt x="1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7" name="Google Shape;3727;p52"/>
              <p:cNvSpPr/>
              <p:nvPr/>
            </p:nvSpPr>
            <p:spPr>
              <a:xfrm>
                <a:off x="811175" y="1883375"/>
                <a:ext cx="47475" cy="282425"/>
              </a:xfrm>
              <a:custGeom>
                <a:avLst/>
                <a:gdLst/>
                <a:ahLst/>
                <a:cxnLst/>
                <a:rect l="l" t="t" r="r" b="b"/>
                <a:pathLst>
                  <a:path w="1899" h="11297" extrusionOk="0">
                    <a:moveTo>
                      <a:pt x="1776" y="0"/>
                    </a:moveTo>
                    <a:cubicBezTo>
                      <a:pt x="1774" y="0"/>
                      <a:pt x="1773" y="1"/>
                      <a:pt x="1773" y="3"/>
                    </a:cubicBezTo>
                    <a:cubicBezTo>
                      <a:pt x="1356" y="3028"/>
                      <a:pt x="1" y="5989"/>
                      <a:pt x="418" y="9118"/>
                    </a:cubicBezTo>
                    <a:cubicBezTo>
                      <a:pt x="501" y="9848"/>
                      <a:pt x="751" y="10557"/>
                      <a:pt x="1127" y="11204"/>
                    </a:cubicBezTo>
                    <a:cubicBezTo>
                      <a:pt x="1127" y="11221"/>
                      <a:pt x="1214" y="11297"/>
                      <a:pt x="1219" y="11297"/>
                    </a:cubicBezTo>
                    <a:cubicBezTo>
                      <a:pt x="1220" y="11297"/>
                      <a:pt x="1217" y="11294"/>
                      <a:pt x="1210" y="11287"/>
                    </a:cubicBezTo>
                    <a:lnTo>
                      <a:pt x="1210" y="11266"/>
                    </a:lnTo>
                    <a:cubicBezTo>
                      <a:pt x="501" y="10077"/>
                      <a:pt x="418" y="8617"/>
                      <a:pt x="501" y="7262"/>
                    </a:cubicBezTo>
                    <a:cubicBezTo>
                      <a:pt x="605" y="5739"/>
                      <a:pt x="981" y="4258"/>
                      <a:pt x="1356" y="2798"/>
                    </a:cubicBezTo>
                    <a:cubicBezTo>
                      <a:pt x="1586" y="1922"/>
                      <a:pt x="1753" y="1025"/>
                      <a:pt x="1899" y="128"/>
                    </a:cubicBezTo>
                    <a:cubicBezTo>
                      <a:pt x="1899" y="90"/>
                      <a:pt x="1795" y="0"/>
                      <a:pt x="177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8" name="Google Shape;3728;p52"/>
              <p:cNvSpPr/>
              <p:nvPr/>
            </p:nvSpPr>
            <p:spPr>
              <a:xfrm>
                <a:off x="861450" y="1973650"/>
                <a:ext cx="137475" cy="249800"/>
              </a:xfrm>
              <a:custGeom>
                <a:avLst/>
                <a:gdLst/>
                <a:ahLst/>
                <a:cxnLst/>
                <a:rect l="l" t="t" r="r" b="b"/>
                <a:pathLst>
                  <a:path w="5499" h="9992" extrusionOk="0">
                    <a:moveTo>
                      <a:pt x="5436" y="1"/>
                    </a:moveTo>
                    <a:cubicBezTo>
                      <a:pt x="5436" y="1"/>
                      <a:pt x="5373" y="21"/>
                      <a:pt x="5373" y="42"/>
                    </a:cubicBezTo>
                    <a:cubicBezTo>
                      <a:pt x="5290" y="418"/>
                      <a:pt x="5206" y="814"/>
                      <a:pt x="5081" y="1169"/>
                    </a:cubicBezTo>
                    <a:cubicBezTo>
                      <a:pt x="4956" y="1481"/>
                      <a:pt x="4789" y="1794"/>
                      <a:pt x="4622" y="2065"/>
                    </a:cubicBezTo>
                    <a:cubicBezTo>
                      <a:pt x="4205" y="2649"/>
                      <a:pt x="3725" y="3192"/>
                      <a:pt x="3204" y="3692"/>
                    </a:cubicBezTo>
                    <a:cubicBezTo>
                      <a:pt x="2119" y="4798"/>
                      <a:pt x="993" y="5966"/>
                      <a:pt x="451" y="7468"/>
                    </a:cubicBezTo>
                    <a:cubicBezTo>
                      <a:pt x="117" y="8281"/>
                      <a:pt x="96" y="9178"/>
                      <a:pt x="367" y="9991"/>
                    </a:cubicBezTo>
                    <a:cubicBezTo>
                      <a:pt x="367" y="9991"/>
                      <a:pt x="455" y="9947"/>
                      <a:pt x="484" y="9921"/>
                    </a:cubicBezTo>
                    <a:lnTo>
                      <a:pt x="484" y="9921"/>
                    </a:lnTo>
                    <a:cubicBezTo>
                      <a:pt x="487" y="9930"/>
                      <a:pt x="489" y="9940"/>
                      <a:pt x="492" y="9950"/>
                    </a:cubicBezTo>
                    <a:lnTo>
                      <a:pt x="492" y="9908"/>
                    </a:lnTo>
                    <a:cubicBezTo>
                      <a:pt x="492" y="9911"/>
                      <a:pt x="489" y="9916"/>
                      <a:pt x="484" y="9921"/>
                    </a:cubicBezTo>
                    <a:lnTo>
                      <a:pt x="484" y="9921"/>
                    </a:lnTo>
                    <a:cubicBezTo>
                      <a:pt x="1" y="8345"/>
                      <a:pt x="728" y="6772"/>
                      <a:pt x="1661" y="5507"/>
                    </a:cubicBezTo>
                    <a:cubicBezTo>
                      <a:pt x="2140" y="4860"/>
                      <a:pt x="2683" y="4276"/>
                      <a:pt x="3246" y="3713"/>
                    </a:cubicBezTo>
                    <a:cubicBezTo>
                      <a:pt x="3767" y="3233"/>
                      <a:pt x="4226" y="2691"/>
                      <a:pt x="4643" y="2149"/>
                    </a:cubicBezTo>
                    <a:cubicBezTo>
                      <a:pt x="5081" y="1544"/>
                      <a:pt x="5498" y="751"/>
                      <a:pt x="54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9" name="Google Shape;3729;p52"/>
              <p:cNvSpPr/>
              <p:nvPr/>
            </p:nvSpPr>
            <p:spPr>
              <a:xfrm>
                <a:off x="919125" y="2106625"/>
                <a:ext cx="117850" cy="197650"/>
              </a:xfrm>
              <a:custGeom>
                <a:avLst/>
                <a:gdLst/>
                <a:ahLst/>
                <a:cxnLst/>
                <a:rect l="l" t="t" r="r" b="b"/>
                <a:pathLst>
                  <a:path w="4714" h="7906" extrusionOk="0">
                    <a:moveTo>
                      <a:pt x="4693" y="0"/>
                    </a:moveTo>
                    <a:cubicBezTo>
                      <a:pt x="4693" y="0"/>
                      <a:pt x="4589" y="21"/>
                      <a:pt x="4589" y="42"/>
                    </a:cubicBezTo>
                    <a:cubicBezTo>
                      <a:pt x="4485" y="334"/>
                      <a:pt x="4443" y="647"/>
                      <a:pt x="4359" y="939"/>
                    </a:cubicBezTo>
                    <a:cubicBezTo>
                      <a:pt x="4297" y="1231"/>
                      <a:pt x="4193" y="1544"/>
                      <a:pt x="4067" y="1836"/>
                    </a:cubicBezTo>
                    <a:cubicBezTo>
                      <a:pt x="3817" y="2378"/>
                      <a:pt x="3525" y="2899"/>
                      <a:pt x="3150" y="3379"/>
                    </a:cubicBezTo>
                    <a:cubicBezTo>
                      <a:pt x="2753" y="3859"/>
                      <a:pt x="2294" y="4297"/>
                      <a:pt x="1794" y="4672"/>
                    </a:cubicBezTo>
                    <a:cubicBezTo>
                      <a:pt x="1293" y="5048"/>
                      <a:pt x="876" y="5486"/>
                      <a:pt x="542" y="6007"/>
                    </a:cubicBezTo>
                    <a:cubicBezTo>
                      <a:pt x="188" y="6591"/>
                      <a:pt x="0" y="7238"/>
                      <a:pt x="0" y="7905"/>
                    </a:cubicBezTo>
                    <a:cubicBezTo>
                      <a:pt x="0" y="7905"/>
                      <a:pt x="125" y="7884"/>
                      <a:pt x="125" y="7863"/>
                    </a:cubicBezTo>
                    <a:lnTo>
                      <a:pt x="146" y="7863"/>
                    </a:lnTo>
                    <a:cubicBezTo>
                      <a:pt x="167" y="7217"/>
                      <a:pt x="355" y="6591"/>
                      <a:pt x="688" y="6049"/>
                    </a:cubicBezTo>
                    <a:cubicBezTo>
                      <a:pt x="1022" y="5486"/>
                      <a:pt x="1460" y="5006"/>
                      <a:pt x="1982" y="4610"/>
                    </a:cubicBezTo>
                    <a:cubicBezTo>
                      <a:pt x="2461" y="4255"/>
                      <a:pt x="2899" y="3838"/>
                      <a:pt x="3296" y="3379"/>
                    </a:cubicBezTo>
                    <a:cubicBezTo>
                      <a:pt x="3671" y="2920"/>
                      <a:pt x="3984" y="2420"/>
                      <a:pt x="4213" y="1877"/>
                    </a:cubicBezTo>
                    <a:cubicBezTo>
                      <a:pt x="4339" y="1585"/>
                      <a:pt x="4443" y="1293"/>
                      <a:pt x="4547" y="981"/>
                    </a:cubicBezTo>
                    <a:cubicBezTo>
                      <a:pt x="4651" y="668"/>
                      <a:pt x="4714" y="334"/>
                      <a:pt x="469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0" name="Google Shape;3730;p52"/>
              <p:cNvSpPr/>
              <p:nvPr/>
            </p:nvSpPr>
            <p:spPr>
              <a:xfrm>
                <a:off x="984825" y="2283900"/>
                <a:ext cx="57375" cy="129350"/>
              </a:xfrm>
              <a:custGeom>
                <a:avLst/>
                <a:gdLst/>
                <a:ahLst/>
                <a:cxnLst/>
                <a:rect l="l" t="t" r="r" b="b"/>
                <a:pathLst>
                  <a:path w="2295" h="5174" extrusionOk="0">
                    <a:moveTo>
                      <a:pt x="2295" y="1"/>
                    </a:moveTo>
                    <a:cubicBezTo>
                      <a:pt x="2253" y="1"/>
                      <a:pt x="2190" y="22"/>
                      <a:pt x="2149" y="42"/>
                    </a:cubicBezTo>
                    <a:cubicBezTo>
                      <a:pt x="1857" y="418"/>
                      <a:pt x="1585" y="814"/>
                      <a:pt x="1377" y="1231"/>
                    </a:cubicBezTo>
                    <a:cubicBezTo>
                      <a:pt x="1147" y="1649"/>
                      <a:pt x="939" y="2066"/>
                      <a:pt x="751" y="2504"/>
                    </a:cubicBezTo>
                    <a:cubicBezTo>
                      <a:pt x="396" y="3359"/>
                      <a:pt x="146" y="4256"/>
                      <a:pt x="0" y="5173"/>
                    </a:cubicBezTo>
                    <a:cubicBezTo>
                      <a:pt x="0" y="5173"/>
                      <a:pt x="146" y="5153"/>
                      <a:pt x="167" y="5111"/>
                    </a:cubicBezTo>
                    <a:lnTo>
                      <a:pt x="146" y="5111"/>
                    </a:lnTo>
                    <a:cubicBezTo>
                      <a:pt x="313" y="4172"/>
                      <a:pt x="584" y="3275"/>
                      <a:pt x="960" y="2399"/>
                    </a:cubicBezTo>
                    <a:cubicBezTo>
                      <a:pt x="1126" y="1982"/>
                      <a:pt x="1335" y="1565"/>
                      <a:pt x="1565" y="1190"/>
                    </a:cubicBezTo>
                    <a:cubicBezTo>
                      <a:pt x="1669" y="981"/>
                      <a:pt x="1794" y="793"/>
                      <a:pt x="1919" y="606"/>
                    </a:cubicBezTo>
                    <a:cubicBezTo>
                      <a:pt x="2023" y="397"/>
                      <a:pt x="2190" y="209"/>
                      <a:pt x="229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1" name="Google Shape;3731;p52"/>
              <p:cNvSpPr/>
              <p:nvPr/>
            </p:nvSpPr>
            <p:spPr>
              <a:xfrm>
                <a:off x="657350" y="1935575"/>
                <a:ext cx="156450" cy="183150"/>
              </a:xfrm>
              <a:custGeom>
                <a:avLst/>
                <a:gdLst/>
                <a:ahLst/>
                <a:cxnLst/>
                <a:rect l="l" t="t" r="r" b="b"/>
                <a:pathLst>
                  <a:path w="6258" h="7326" extrusionOk="0">
                    <a:moveTo>
                      <a:pt x="6257" y="7279"/>
                    </a:moveTo>
                    <a:cubicBezTo>
                      <a:pt x="6257" y="7280"/>
                      <a:pt x="6257" y="7280"/>
                      <a:pt x="6258" y="7280"/>
                    </a:cubicBezTo>
                    <a:cubicBezTo>
                      <a:pt x="6257" y="7280"/>
                      <a:pt x="6257" y="7280"/>
                      <a:pt x="6257" y="7279"/>
                    </a:cubicBezTo>
                    <a:close/>
                    <a:moveTo>
                      <a:pt x="188" y="1"/>
                    </a:moveTo>
                    <a:cubicBezTo>
                      <a:pt x="188" y="1"/>
                      <a:pt x="1" y="22"/>
                      <a:pt x="1" y="43"/>
                    </a:cubicBezTo>
                    <a:cubicBezTo>
                      <a:pt x="21" y="794"/>
                      <a:pt x="293" y="1503"/>
                      <a:pt x="731" y="2087"/>
                    </a:cubicBezTo>
                    <a:cubicBezTo>
                      <a:pt x="1148" y="2629"/>
                      <a:pt x="1607" y="3109"/>
                      <a:pt x="2149" y="3547"/>
                    </a:cubicBezTo>
                    <a:cubicBezTo>
                      <a:pt x="3046" y="4339"/>
                      <a:pt x="3880" y="5236"/>
                      <a:pt x="4756" y="6091"/>
                    </a:cubicBezTo>
                    <a:cubicBezTo>
                      <a:pt x="5173" y="6508"/>
                      <a:pt x="5611" y="6926"/>
                      <a:pt x="6070" y="7322"/>
                    </a:cubicBezTo>
                    <a:cubicBezTo>
                      <a:pt x="6075" y="7324"/>
                      <a:pt x="6081" y="7325"/>
                      <a:pt x="6087" y="7325"/>
                    </a:cubicBezTo>
                    <a:cubicBezTo>
                      <a:pt x="6132" y="7325"/>
                      <a:pt x="6215" y="7277"/>
                      <a:pt x="6247" y="7277"/>
                    </a:cubicBezTo>
                    <a:cubicBezTo>
                      <a:pt x="6251" y="7277"/>
                      <a:pt x="6254" y="7278"/>
                      <a:pt x="6257" y="7279"/>
                    </a:cubicBezTo>
                    <a:lnTo>
                      <a:pt x="6257" y="7279"/>
                    </a:lnTo>
                    <a:cubicBezTo>
                      <a:pt x="5360" y="6529"/>
                      <a:pt x="4568" y="5653"/>
                      <a:pt x="3734" y="4819"/>
                    </a:cubicBezTo>
                    <a:cubicBezTo>
                      <a:pt x="3317" y="4402"/>
                      <a:pt x="2900" y="3985"/>
                      <a:pt x="2483" y="3588"/>
                    </a:cubicBezTo>
                    <a:cubicBezTo>
                      <a:pt x="1982" y="3192"/>
                      <a:pt x="1523" y="2754"/>
                      <a:pt x="1106" y="2274"/>
                    </a:cubicBezTo>
                    <a:cubicBezTo>
                      <a:pt x="605" y="1628"/>
                      <a:pt x="272" y="835"/>
                      <a:pt x="18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2" name="Google Shape;3732;p52"/>
              <p:cNvSpPr/>
              <p:nvPr/>
            </p:nvSpPr>
            <p:spPr>
              <a:xfrm>
                <a:off x="633200" y="2113450"/>
                <a:ext cx="265600" cy="166825"/>
              </a:xfrm>
              <a:custGeom>
                <a:avLst/>
                <a:gdLst/>
                <a:ahLst/>
                <a:cxnLst/>
                <a:rect l="l" t="t" r="r" b="b"/>
                <a:pathLst>
                  <a:path w="10624" h="6673" extrusionOk="0">
                    <a:moveTo>
                      <a:pt x="9" y="1"/>
                    </a:moveTo>
                    <a:cubicBezTo>
                      <a:pt x="2" y="1"/>
                      <a:pt x="0" y="5"/>
                      <a:pt x="7" y="19"/>
                    </a:cubicBezTo>
                    <a:cubicBezTo>
                      <a:pt x="800" y="645"/>
                      <a:pt x="1571" y="1271"/>
                      <a:pt x="2364" y="1896"/>
                    </a:cubicBezTo>
                    <a:cubicBezTo>
                      <a:pt x="3094" y="2501"/>
                      <a:pt x="3803" y="3106"/>
                      <a:pt x="4575" y="3648"/>
                    </a:cubicBezTo>
                    <a:cubicBezTo>
                      <a:pt x="5159" y="4086"/>
                      <a:pt x="5806" y="4420"/>
                      <a:pt x="6515" y="4650"/>
                    </a:cubicBezTo>
                    <a:cubicBezTo>
                      <a:pt x="7182" y="4858"/>
                      <a:pt x="7850" y="5025"/>
                      <a:pt x="8517" y="5234"/>
                    </a:cubicBezTo>
                    <a:cubicBezTo>
                      <a:pt x="9330" y="5505"/>
                      <a:pt x="10081" y="5880"/>
                      <a:pt x="10561" y="6631"/>
                    </a:cubicBezTo>
                    <a:cubicBezTo>
                      <a:pt x="10561" y="6645"/>
                      <a:pt x="10590" y="6650"/>
                      <a:pt x="10609" y="6658"/>
                    </a:cubicBezTo>
                    <a:lnTo>
                      <a:pt x="10609" y="6658"/>
                    </a:lnTo>
                    <a:lnTo>
                      <a:pt x="10603" y="6652"/>
                    </a:lnTo>
                    <a:cubicBezTo>
                      <a:pt x="9935" y="5546"/>
                      <a:pt x="8580" y="5171"/>
                      <a:pt x="7412" y="4837"/>
                    </a:cubicBezTo>
                    <a:cubicBezTo>
                      <a:pt x="6702" y="4670"/>
                      <a:pt x="6014" y="4420"/>
                      <a:pt x="5368" y="4128"/>
                    </a:cubicBezTo>
                    <a:cubicBezTo>
                      <a:pt x="4888" y="3857"/>
                      <a:pt x="4429" y="3544"/>
                      <a:pt x="4012" y="3190"/>
                    </a:cubicBezTo>
                    <a:cubicBezTo>
                      <a:pt x="3615" y="2877"/>
                      <a:pt x="3240" y="2564"/>
                      <a:pt x="2823" y="2230"/>
                    </a:cubicBezTo>
                    <a:cubicBezTo>
                      <a:pt x="1926" y="1521"/>
                      <a:pt x="1050" y="791"/>
                      <a:pt x="132" y="82"/>
                    </a:cubicBezTo>
                    <a:cubicBezTo>
                      <a:pt x="111" y="40"/>
                      <a:pt x="70" y="19"/>
                      <a:pt x="49" y="19"/>
                    </a:cubicBezTo>
                    <a:cubicBezTo>
                      <a:pt x="49" y="19"/>
                      <a:pt x="21" y="1"/>
                      <a:pt x="9" y="1"/>
                    </a:cubicBezTo>
                    <a:close/>
                    <a:moveTo>
                      <a:pt x="10609" y="6658"/>
                    </a:moveTo>
                    <a:lnTo>
                      <a:pt x="10624" y="6673"/>
                    </a:lnTo>
                    <a:cubicBezTo>
                      <a:pt x="10624" y="6666"/>
                      <a:pt x="10617" y="6662"/>
                      <a:pt x="10609" y="6658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3" name="Google Shape;3733;p52"/>
              <p:cNvSpPr/>
              <p:nvPr/>
            </p:nvSpPr>
            <p:spPr>
              <a:xfrm>
                <a:off x="703850" y="2282625"/>
                <a:ext cx="260125" cy="90475"/>
              </a:xfrm>
              <a:custGeom>
                <a:avLst/>
                <a:gdLst/>
                <a:ahLst/>
                <a:cxnLst/>
                <a:rect l="l" t="t" r="r" b="b"/>
                <a:pathLst>
                  <a:path w="10405" h="3619" extrusionOk="0">
                    <a:moveTo>
                      <a:pt x="196" y="0"/>
                    </a:moveTo>
                    <a:cubicBezTo>
                      <a:pt x="129" y="0"/>
                      <a:pt x="0" y="76"/>
                      <a:pt x="18" y="93"/>
                    </a:cubicBezTo>
                    <a:cubicBezTo>
                      <a:pt x="748" y="1095"/>
                      <a:pt x="2124" y="1345"/>
                      <a:pt x="3251" y="1679"/>
                    </a:cubicBezTo>
                    <a:cubicBezTo>
                      <a:pt x="4752" y="2096"/>
                      <a:pt x="6233" y="2513"/>
                      <a:pt x="7735" y="2930"/>
                    </a:cubicBezTo>
                    <a:cubicBezTo>
                      <a:pt x="8590" y="3160"/>
                      <a:pt x="9445" y="3389"/>
                      <a:pt x="10301" y="3618"/>
                    </a:cubicBezTo>
                    <a:cubicBezTo>
                      <a:pt x="10342" y="3618"/>
                      <a:pt x="10363" y="3598"/>
                      <a:pt x="10405" y="3577"/>
                    </a:cubicBezTo>
                    <a:lnTo>
                      <a:pt x="10384" y="3577"/>
                    </a:lnTo>
                    <a:cubicBezTo>
                      <a:pt x="8924" y="3139"/>
                      <a:pt x="7464" y="2722"/>
                      <a:pt x="6004" y="2304"/>
                    </a:cubicBezTo>
                    <a:lnTo>
                      <a:pt x="3793" y="1679"/>
                    </a:lnTo>
                    <a:cubicBezTo>
                      <a:pt x="3146" y="1491"/>
                      <a:pt x="2500" y="1345"/>
                      <a:pt x="1874" y="1115"/>
                    </a:cubicBezTo>
                    <a:cubicBezTo>
                      <a:pt x="1227" y="907"/>
                      <a:pt x="664" y="531"/>
                      <a:pt x="226" y="10"/>
                    </a:cubicBezTo>
                    <a:cubicBezTo>
                      <a:pt x="219" y="3"/>
                      <a:pt x="209" y="0"/>
                      <a:pt x="1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4" name="Google Shape;3734;p52"/>
              <p:cNvSpPr/>
              <p:nvPr/>
            </p:nvSpPr>
            <p:spPr>
              <a:xfrm>
                <a:off x="876350" y="2445550"/>
                <a:ext cx="131950" cy="25725"/>
              </a:xfrm>
              <a:custGeom>
                <a:avLst/>
                <a:gdLst/>
                <a:ahLst/>
                <a:cxnLst/>
                <a:rect l="l" t="t" r="r" b="b"/>
                <a:pathLst>
                  <a:path w="5278" h="1029" extrusionOk="0">
                    <a:moveTo>
                      <a:pt x="1" y="1"/>
                    </a:moveTo>
                    <a:cubicBezTo>
                      <a:pt x="63" y="84"/>
                      <a:pt x="147" y="126"/>
                      <a:pt x="230" y="167"/>
                    </a:cubicBezTo>
                    <a:cubicBezTo>
                      <a:pt x="355" y="230"/>
                      <a:pt x="460" y="293"/>
                      <a:pt x="585" y="334"/>
                    </a:cubicBezTo>
                    <a:cubicBezTo>
                      <a:pt x="814" y="439"/>
                      <a:pt x="1044" y="522"/>
                      <a:pt x="1273" y="605"/>
                    </a:cubicBezTo>
                    <a:cubicBezTo>
                      <a:pt x="1732" y="751"/>
                      <a:pt x="2191" y="877"/>
                      <a:pt x="2671" y="939"/>
                    </a:cubicBezTo>
                    <a:cubicBezTo>
                      <a:pt x="3077" y="997"/>
                      <a:pt x="3484" y="1028"/>
                      <a:pt x="3888" y="1028"/>
                    </a:cubicBezTo>
                    <a:cubicBezTo>
                      <a:pt x="4355" y="1028"/>
                      <a:pt x="4819" y="987"/>
                      <a:pt x="5278" y="897"/>
                    </a:cubicBezTo>
                    <a:lnTo>
                      <a:pt x="5236" y="897"/>
                    </a:lnTo>
                    <a:cubicBezTo>
                      <a:pt x="4808" y="974"/>
                      <a:pt x="4380" y="1011"/>
                      <a:pt x="3952" y="1011"/>
                    </a:cubicBezTo>
                    <a:cubicBezTo>
                      <a:pt x="3441" y="1011"/>
                      <a:pt x="2931" y="958"/>
                      <a:pt x="2420" y="856"/>
                    </a:cubicBezTo>
                    <a:cubicBezTo>
                      <a:pt x="2045" y="772"/>
                      <a:pt x="1669" y="668"/>
                      <a:pt x="1294" y="522"/>
                    </a:cubicBezTo>
                    <a:cubicBezTo>
                      <a:pt x="898" y="376"/>
                      <a:pt x="522" y="147"/>
                      <a:pt x="12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5" name="Google Shape;3735;p52"/>
              <p:cNvSpPr/>
              <p:nvPr/>
            </p:nvSpPr>
            <p:spPr>
              <a:xfrm>
                <a:off x="173975" y="3082125"/>
                <a:ext cx="780625" cy="334425"/>
              </a:xfrm>
              <a:custGeom>
                <a:avLst/>
                <a:gdLst/>
                <a:ahLst/>
                <a:cxnLst/>
                <a:rect l="l" t="t" r="r" b="b"/>
                <a:pathLst>
                  <a:path w="31225" h="13377" extrusionOk="0">
                    <a:moveTo>
                      <a:pt x="31221" y="9950"/>
                    </a:moveTo>
                    <a:cubicBezTo>
                      <a:pt x="31222" y="9951"/>
                      <a:pt x="31223" y="9952"/>
                      <a:pt x="31224" y="9954"/>
                    </a:cubicBezTo>
                    <a:cubicBezTo>
                      <a:pt x="31223" y="9952"/>
                      <a:pt x="31222" y="9951"/>
                      <a:pt x="31221" y="9950"/>
                    </a:cubicBezTo>
                    <a:close/>
                    <a:moveTo>
                      <a:pt x="12160" y="1"/>
                    </a:moveTo>
                    <a:cubicBezTo>
                      <a:pt x="11118" y="1"/>
                      <a:pt x="10079" y="96"/>
                      <a:pt x="9053" y="297"/>
                    </a:cubicBezTo>
                    <a:cubicBezTo>
                      <a:pt x="7405" y="630"/>
                      <a:pt x="5757" y="1235"/>
                      <a:pt x="4506" y="2361"/>
                    </a:cubicBezTo>
                    <a:cubicBezTo>
                      <a:pt x="1" y="6387"/>
                      <a:pt x="4109" y="12039"/>
                      <a:pt x="8886" y="12769"/>
                    </a:cubicBezTo>
                    <a:cubicBezTo>
                      <a:pt x="11250" y="13140"/>
                      <a:pt x="13650" y="13376"/>
                      <a:pt x="16034" y="13376"/>
                    </a:cubicBezTo>
                    <a:cubicBezTo>
                      <a:pt x="19960" y="13376"/>
                      <a:pt x="23842" y="12735"/>
                      <a:pt x="27449" y="10996"/>
                    </a:cubicBezTo>
                    <a:cubicBezTo>
                      <a:pt x="27861" y="10791"/>
                      <a:pt x="29823" y="9796"/>
                      <a:pt x="30774" y="9796"/>
                    </a:cubicBezTo>
                    <a:cubicBezTo>
                      <a:pt x="30978" y="9796"/>
                      <a:pt x="31135" y="9841"/>
                      <a:pt x="31221" y="9950"/>
                    </a:cubicBezTo>
                    <a:lnTo>
                      <a:pt x="31221" y="9950"/>
                    </a:lnTo>
                    <a:cubicBezTo>
                      <a:pt x="29824" y="8158"/>
                      <a:pt x="27761" y="6761"/>
                      <a:pt x="25989" y="5344"/>
                    </a:cubicBezTo>
                    <a:cubicBezTo>
                      <a:pt x="24362" y="4051"/>
                      <a:pt x="22631" y="2945"/>
                      <a:pt x="20775" y="2049"/>
                    </a:cubicBezTo>
                    <a:cubicBezTo>
                      <a:pt x="18090" y="768"/>
                      <a:pt x="15120" y="1"/>
                      <a:pt x="1216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6" name="Google Shape;3736;p52"/>
              <p:cNvSpPr/>
              <p:nvPr/>
            </p:nvSpPr>
            <p:spPr>
              <a:xfrm>
                <a:off x="678200" y="3273075"/>
                <a:ext cx="173150" cy="114225"/>
              </a:xfrm>
              <a:custGeom>
                <a:avLst/>
                <a:gdLst/>
                <a:ahLst/>
                <a:cxnLst/>
                <a:rect l="l" t="t" r="r" b="b"/>
                <a:pathLst>
                  <a:path w="6926" h="4569" extrusionOk="0">
                    <a:moveTo>
                      <a:pt x="6905" y="0"/>
                    </a:moveTo>
                    <a:cubicBezTo>
                      <a:pt x="5799" y="167"/>
                      <a:pt x="4736" y="522"/>
                      <a:pt x="3776" y="1043"/>
                    </a:cubicBezTo>
                    <a:cubicBezTo>
                      <a:pt x="2775" y="1586"/>
                      <a:pt x="1878" y="2274"/>
                      <a:pt x="1106" y="3087"/>
                    </a:cubicBezTo>
                    <a:cubicBezTo>
                      <a:pt x="877" y="3317"/>
                      <a:pt x="668" y="3546"/>
                      <a:pt x="481" y="3796"/>
                    </a:cubicBezTo>
                    <a:cubicBezTo>
                      <a:pt x="293" y="4026"/>
                      <a:pt x="126" y="4297"/>
                      <a:pt x="1" y="4568"/>
                    </a:cubicBezTo>
                    <a:cubicBezTo>
                      <a:pt x="43" y="4547"/>
                      <a:pt x="84" y="4547"/>
                      <a:pt x="105" y="4527"/>
                    </a:cubicBezTo>
                    <a:cubicBezTo>
                      <a:pt x="439" y="4088"/>
                      <a:pt x="752" y="3650"/>
                      <a:pt x="1106" y="3254"/>
                    </a:cubicBezTo>
                    <a:cubicBezTo>
                      <a:pt x="1461" y="2858"/>
                      <a:pt x="1836" y="2482"/>
                      <a:pt x="2253" y="2149"/>
                    </a:cubicBezTo>
                    <a:cubicBezTo>
                      <a:pt x="3067" y="1481"/>
                      <a:pt x="4006" y="960"/>
                      <a:pt x="4986" y="584"/>
                    </a:cubicBezTo>
                    <a:cubicBezTo>
                      <a:pt x="5570" y="376"/>
                      <a:pt x="6196" y="209"/>
                      <a:pt x="6800" y="84"/>
                    </a:cubicBezTo>
                    <a:cubicBezTo>
                      <a:pt x="6821" y="84"/>
                      <a:pt x="6926" y="21"/>
                      <a:pt x="6905" y="21"/>
                    </a:cubicBezTo>
                    <a:lnTo>
                      <a:pt x="6905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7" name="Google Shape;3737;p52"/>
              <p:cNvSpPr/>
              <p:nvPr/>
            </p:nvSpPr>
            <p:spPr>
              <a:xfrm>
                <a:off x="396625" y="3216525"/>
                <a:ext cx="306125" cy="175450"/>
              </a:xfrm>
              <a:custGeom>
                <a:avLst/>
                <a:gdLst/>
                <a:ahLst/>
                <a:cxnLst/>
                <a:rect l="l" t="t" r="r" b="b"/>
                <a:pathLst>
                  <a:path w="12245" h="7018" extrusionOk="0">
                    <a:moveTo>
                      <a:pt x="11739" y="1"/>
                    </a:moveTo>
                    <a:cubicBezTo>
                      <a:pt x="10996" y="1"/>
                      <a:pt x="10282" y="318"/>
                      <a:pt x="9720" y="761"/>
                    </a:cubicBezTo>
                    <a:cubicBezTo>
                      <a:pt x="8865" y="1449"/>
                      <a:pt x="8281" y="2388"/>
                      <a:pt x="7509" y="3138"/>
                    </a:cubicBezTo>
                    <a:cubicBezTo>
                      <a:pt x="6133" y="4473"/>
                      <a:pt x="4214" y="4828"/>
                      <a:pt x="2483" y="5474"/>
                    </a:cubicBezTo>
                    <a:cubicBezTo>
                      <a:pt x="2003" y="5641"/>
                      <a:pt x="1544" y="5850"/>
                      <a:pt x="1106" y="6121"/>
                    </a:cubicBezTo>
                    <a:cubicBezTo>
                      <a:pt x="898" y="6225"/>
                      <a:pt x="710" y="6350"/>
                      <a:pt x="522" y="6496"/>
                    </a:cubicBezTo>
                    <a:cubicBezTo>
                      <a:pt x="355" y="6622"/>
                      <a:pt x="105" y="6789"/>
                      <a:pt x="1" y="7018"/>
                    </a:cubicBezTo>
                    <a:lnTo>
                      <a:pt x="230" y="7018"/>
                    </a:lnTo>
                    <a:cubicBezTo>
                      <a:pt x="418" y="6872"/>
                      <a:pt x="585" y="6747"/>
                      <a:pt x="752" y="6601"/>
                    </a:cubicBezTo>
                    <a:cubicBezTo>
                      <a:pt x="918" y="6455"/>
                      <a:pt x="1085" y="6330"/>
                      <a:pt x="1273" y="6225"/>
                    </a:cubicBezTo>
                    <a:cubicBezTo>
                      <a:pt x="1628" y="5996"/>
                      <a:pt x="2003" y="5808"/>
                      <a:pt x="2399" y="5662"/>
                    </a:cubicBezTo>
                    <a:cubicBezTo>
                      <a:pt x="3171" y="5328"/>
                      <a:pt x="4005" y="5099"/>
                      <a:pt x="4798" y="4828"/>
                    </a:cubicBezTo>
                    <a:cubicBezTo>
                      <a:pt x="5591" y="4578"/>
                      <a:pt x="6362" y="4223"/>
                      <a:pt x="7071" y="3764"/>
                    </a:cubicBezTo>
                    <a:cubicBezTo>
                      <a:pt x="7885" y="3201"/>
                      <a:pt x="8448" y="2408"/>
                      <a:pt x="9074" y="1678"/>
                    </a:cubicBezTo>
                    <a:cubicBezTo>
                      <a:pt x="9745" y="895"/>
                      <a:pt x="10683" y="12"/>
                      <a:pt x="11768" y="12"/>
                    </a:cubicBezTo>
                    <a:cubicBezTo>
                      <a:pt x="11897" y="12"/>
                      <a:pt x="12028" y="25"/>
                      <a:pt x="12161" y="52"/>
                    </a:cubicBezTo>
                    <a:lnTo>
                      <a:pt x="12244" y="52"/>
                    </a:lnTo>
                    <a:cubicBezTo>
                      <a:pt x="12075" y="17"/>
                      <a:pt x="11906" y="1"/>
                      <a:pt x="1173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8" name="Google Shape;3738;p52"/>
              <p:cNvSpPr/>
              <p:nvPr/>
            </p:nvSpPr>
            <p:spPr>
              <a:xfrm>
                <a:off x="268875" y="3199025"/>
                <a:ext cx="251875" cy="109575"/>
              </a:xfrm>
              <a:custGeom>
                <a:avLst/>
                <a:gdLst/>
                <a:ahLst/>
                <a:cxnLst/>
                <a:rect l="l" t="t" r="r" b="b"/>
                <a:pathLst>
                  <a:path w="10075" h="4383" extrusionOk="0">
                    <a:moveTo>
                      <a:pt x="10033" y="1"/>
                    </a:moveTo>
                    <a:cubicBezTo>
                      <a:pt x="8698" y="564"/>
                      <a:pt x="7447" y="1294"/>
                      <a:pt x="6300" y="2149"/>
                    </a:cubicBezTo>
                    <a:cubicBezTo>
                      <a:pt x="5716" y="2608"/>
                      <a:pt x="5111" y="3025"/>
                      <a:pt x="4464" y="3400"/>
                    </a:cubicBezTo>
                    <a:cubicBezTo>
                      <a:pt x="3838" y="3713"/>
                      <a:pt x="3171" y="3943"/>
                      <a:pt x="2483" y="4068"/>
                    </a:cubicBezTo>
                    <a:cubicBezTo>
                      <a:pt x="2049" y="4115"/>
                      <a:pt x="1616" y="4142"/>
                      <a:pt x="1183" y="4142"/>
                    </a:cubicBezTo>
                    <a:cubicBezTo>
                      <a:pt x="844" y="4142"/>
                      <a:pt x="506" y="4125"/>
                      <a:pt x="167" y="4089"/>
                    </a:cubicBezTo>
                    <a:cubicBezTo>
                      <a:pt x="126" y="4089"/>
                      <a:pt x="1" y="4214"/>
                      <a:pt x="42" y="4235"/>
                    </a:cubicBezTo>
                    <a:cubicBezTo>
                      <a:pt x="188" y="4276"/>
                      <a:pt x="334" y="4318"/>
                      <a:pt x="480" y="4339"/>
                    </a:cubicBezTo>
                    <a:cubicBezTo>
                      <a:pt x="668" y="4360"/>
                      <a:pt x="835" y="4381"/>
                      <a:pt x="1043" y="4381"/>
                    </a:cubicBezTo>
                    <a:cubicBezTo>
                      <a:pt x="1086" y="4382"/>
                      <a:pt x="1129" y="4382"/>
                      <a:pt x="1172" y="4382"/>
                    </a:cubicBezTo>
                    <a:cubicBezTo>
                      <a:pt x="2151" y="4382"/>
                      <a:pt x="3128" y="4154"/>
                      <a:pt x="4047" y="3734"/>
                    </a:cubicBezTo>
                    <a:cubicBezTo>
                      <a:pt x="4673" y="3421"/>
                      <a:pt x="5257" y="3046"/>
                      <a:pt x="5820" y="2608"/>
                    </a:cubicBezTo>
                    <a:cubicBezTo>
                      <a:pt x="6404" y="2149"/>
                      <a:pt x="7050" y="1711"/>
                      <a:pt x="7697" y="1336"/>
                    </a:cubicBezTo>
                    <a:cubicBezTo>
                      <a:pt x="8427" y="877"/>
                      <a:pt x="9199" y="480"/>
                      <a:pt x="9971" y="105"/>
                    </a:cubicBezTo>
                    <a:cubicBezTo>
                      <a:pt x="9991" y="105"/>
                      <a:pt x="10075" y="1"/>
                      <a:pt x="1003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9" name="Google Shape;3739;p52"/>
              <p:cNvSpPr/>
              <p:nvPr/>
            </p:nvSpPr>
            <p:spPr>
              <a:xfrm>
                <a:off x="249575" y="3178175"/>
                <a:ext cx="155950" cy="39125"/>
              </a:xfrm>
              <a:custGeom>
                <a:avLst/>
                <a:gdLst/>
                <a:ahLst/>
                <a:cxnLst/>
                <a:rect l="l" t="t" r="r" b="b"/>
                <a:pathLst>
                  <a:path w="6238" h="1565" extrusionOk="0">
                    <a:moveTo>
                      <a:pt x="1711" y="0"/>
                    </a:moveTo>
                    <a:cubicBezTo>
                      <a:pt x="1440" y="0"/>
                      <a:pt x="1169" y="0"/>
                      <a:pt x="898" y="42"/>
                    </a:cubicBezTo>
                    <a:cubicBezTo>
                      <a:pt x="627" y="42"/>
                      <a:pt x="355" y="84"/>
                      <a:pt x="105" y="188"/>
                    </a:cubicBezTo>
                    <a:cubicBezTo>
                      <a:pt x="105" y="188"/>
                      <a:pt x="1" y="272"/>
                      <a:pt x="22" y="272"/>
                    </a:cubicBezTo>
                    <a:cubicBezTo>
                      <a:pt x="58" y="278"/>
                      <a:pt x="97" y="280"/>
                      <a:pt x="136" y="280"/>
                    </a:cubicBezTo>
                    <a:cubicBezTo>
                      <a:pt x="231" y="280"/>
                      <a:pt x="330" y="265"/>
                      <a:pt x="418" y="251"/>
                    </a:cubicBezTo>
                    <a:cubicBezTo>
                      <a:pt x="543" y="230"/>
                      <a:pt x="689" y="209"/>
                      <a:pt x="793" y="209"/>
                    </a:cubicBezTo>
                    <a:cubicBezTo>
                      <a:pt x="1065" y="188"/>
                      <a:pt x="1336" y="167"/>
                      <a:pt x="1607" y="167"/>
                    </a:cubicBezTo>
                    <a:cubicBezTo>
                      <a:pt x="2128" y="188"/>
                      <a:pt x="2671" y="230"/>
                      <a:pt x="3192" y="355"/>
                    </a:cubicBezTo>
                    <a:cubicBezTo>
                      <a:pt x="3734" y="459"/>
                      <a:pt x="4256" y="626"/>
                      <a:pt x="4756" y="835"/>
                    </a:cubicBezTo>
                    <a:cubicBezTo>
                      <a:pt x="5007" y="939"/>
                      <a:pt x="5257" y="1064"/>
                      <a:pt x="5486" y="1189"/>
                    </a:cubicBezTo>
                    <a:cubicBezTo>
                      <a:pt x="5716" y="1335"/>
                      <a:pt x="5945" y="1440"/>
                      <a:pt x="6175" y="1565"/>
                    </a:cubicBezTo>
                    <a:cubicBezTo>
                      <a:pt x="6196" y="1565"/>
                      <a:pt x="6237" y="1502"/>
                      <a:pt x="6237" y="1502"/>
                    </a:cubicBezTo>
                    <a:lnTo>
                      <a:pt x="6216" y="1502"/>
                    </a:lnTo>
                    <a:cubicBezTo>
                      <a:pt x="6029" y="1294"/>
                      <a:pt x="5799" y="1127"/>
                      <a:pt x="5549" y="1022"/>
                    </a:cubicBezTo>
                    <a:cubicBezTo>
                      <a:pt x="5299" y="876"/>
                      <a:pt x="5069" y="772"/>
                      <a:pt x="4819" y="668"/>
                    </a:cubicBezTo>
                    <a:cubicBezTo>
                      <a:pt x="4318" y="459"/>
                      <a:pt x="3818" y="292"/>
                      <a:pt x="3317" y="188"/>
                    </a:cubicBezTo>
                    <a:cubicBezTo>
                      <a:pt x="2775" y="63"/>
                      <a:pt x="2253" y="21"/>
                      <a:pt x="171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0" name="Google Shape;3740;p52"/>
              <p:cNvSpPr/>
              <p:nvPr/>
            </p:nvSpPr>
            <p:spPr>
              <a:xfrm>
                <a:off x="352825" y="3106725"/>
                <a:ext cx="195575" cy="87625"/>
              </a:xfrm>
              <a:custGeom>
                <a:avLst/>
                <a:gdLst/>
                <a:ahLst/>
                <a:cxnLst/>
                <a:rect l="l" t="t" r="r" b="b"/>
                <a:pathLst>
                  <a:path w="7823" h="3505" extrusionOk="0">
                    <a:moveTo>
                      <a:pt x="1" y="1"/>
                    </a:moveTo>
                    <a:cubicBezTo>
                      <a:pt x="2" y="1"/>
                      <a:pt x="4" y="1"/>
                      <a:pt x="5" y="1"/>
                    </a:cubicBezTo>
                    <a:lnTo>
                      <a:pt x="5" y="1"/>
                    </a:lnTo>
                    <a:cubicBezTo>
                      <a:pt x="4" y="1"/>
                      <a:pt x="2" y="1"/>
                      <a:pt x="1" y="1"/>
                    </a:cubicBezTo>
                    <a:close/>
                    <a:moveTo>
                      <a:pt x="5" y="1"/>
                    </a:moveTo>
                    <a:cubicBezTo>
                      <a:pt x="27" y="7"/>
                      <a:pt x="66" y="43"/>
                      <a:pt x="105" y="43"/>
                    </a:cubicBezTo>
                    <a:cubicBezTo>
                      <a:pt x="731" y="251"/>
                      <a:pt x="1377" y="376"/>
                      <a:pt x="2024" y="564"/>
                    </a:cubicBezTo>
                    <a:cubicBezTo>
                      <a:pt x="2650" y="752"/>
                      <a:pt x="3234" y="856"/>
                      <a:pt x="3818" y="1023"/>
                    </a:cubicBezTo>
                    <a:cubicBezTo>
                      <a:pt x="4131" y="1085"/>
                      <a:pt x="4402" y="1211"/>
                      <a:pt x="4652" y="1398"/>
                    </a:cubicBezTo>
                    <a:cubicBezTo>
                      <a:pt x="4881" y="1586"/>
                      <a:pt x="5069" y="1795"/>
                      <a:pt x="5278" y="1982"/>
                    </a:cubicBezTo>
                    <a:cubicBezTo>
                      <a:pt x="5653" y="2337"/>
                      <a:pt x="6070" y="2650"/>
                      <a:pt x="6529" y="2921"/>
                    </a:cubicBezTo>
                    <a:cubicBezTo>
                      <a:pt x="6911" y="3142"/>
                      <a:pt x="7331" y="3343"/>
                      <a:pt x="7771" y="3488"/>
                    </a:cubicBezTo>
                    <a:lnTo>
                      <a:pt x="7771" y="3488"/>
                    </a:lnTo>
                    <a:cubicBezTo>
                      <a:pt x="7747" y="3474"/>
                      <a:pt x="7722" y="3455"/>
                      <a:pt x="7697" y="3442"/>
                    </a:cubicBezTo>
                    <a:cubicBezTo>
                      <a:pt x="7092" y="3234"/>
                      <a:pt x="6529" y="2942"/>
                      <a:pt x="6029" y="2566"/>
                    </a:cubicBezTo>
                    <a:cubicBezTo>
                      <a:pt x="5611" y="2233"/>
                      <a:pt x="5257" y="1815"/>
                      <a:pt x="4840" y="1482"/>
                    </a:cubicBezTo>
                    <a:cubicBezTo>
                      <a:pt x="4506" y="1231"/>
                      <a:pt x="4151" y="1065"/>
                      <a:pt x="3755" y="960"/>
                    </a:cubicBezTo>
                    <a:cubicBezTo>
                      <a:pt x="3171" y="793"/>
                      <a:pt x="2566" y="647"/>
                      <a:pt x="1982" y="501"/>
                    </a:cubicBezTo>
                    <a:lnTo>
                      <a:pt x="1002" y="230"/>
                    </a:lnTo>
                    <a:cubicBezTo>
                      <a:pt x="670" y="127"/>
                      <a:pt x="338" y="43"/>
                      <a:pt x="5" y="1"/>
                    </a:cubicBezTo>
                    <a:close/>
                    <a:moveTo>
                      <a:pt x="7771" y="3488"/>
                    </a:moveTo>
                    <a:lnTo>
                      <a:pt x="7771" y="3488"/>
                    </a:lnTo>
                    <a:cubicBezTo>
                      <a:pt x="7788" y="3498"/>
                      <a:pt x="7805" y="3505"/>
                      <a:pt x="7822" y="3505"/>
                    </a:cubicBezTo>
                    <a:cubicBezTo>
                      <a:pt x="7805" y="3500"/>
                      <a:pt x="7788" y="3494"/>
                      <a:pt x="7771" y="3488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1" name="Google Shape;3741;p52"/>
              <p:cNvSpPr/>
              <p:nvPr/>
            </p:nvSpPr>
            <p:spPr>
              <a:xfrm>
                <a:off x="557225" y="3117175"/>
                <a:ext cx="148050" cy="105400"/>
              </a:xfrm>
              <a:custGeom>
                <a:avLst/>
                <a:gdLst/>
                <a:ahLst/>
                <a:cxnLst/>
                <a:rect l="l" t="t" r="r" b="b"/>
                <a:pathLst>
                  <a:path w="5922" h="4216" extrusionOk="0">
                    <a:moveTo>
                      <a:pt x="126" y="0"/>
                    </a:moveTo>
                    <a:cubicBezTo>
                      <a:pt x="105" y="0"/>
                      <a:pt x="1" y="104"/>
                      <a:pt x="22" y="104"/>
                    </a:cubicBezTo>
                    <a:cubicBezTo>
                      <a:pt x="293" y="229"/>
                      <a:pt x="564" y="355"/>
                      <a:pt x="835" y="438"/>
                    </a:cubicBezTo>
                    <a:cubicBezTo>
                      <a:pt x="1106" y="542"/>
                      <a:pt x="1357" y="647"/>
                      <a:pt x="1628" y="772"/>
                    </a:cubicBezTo>
                    <a:cubicBezTo>
                      <a:pt x="2149" y="1022"/>
                      <a:pt x="2650" y="1335"/>
                      <a:pt x="3109" y="1669"/>
                    </a:cubicBezTo>
                    <a:cubicBezTo>
                      <a:pt x="3609" y="2044"/>
                      <a:pt x="4068" y="2440"/>
                      <a:pt x="4485" y="2878"/>
                    </a:cubicBezTo>
                    <a:cubicBezTo>
                      <a:pt x="4923" y="3316"/>
                      <a:pt x="5320" y="3775"/>
                      <a:pt x="5758" y="4213"/>
                    </a:cubicBezTo>
                    <a:cubicBezTo>
                      <a:pt x="5761" y="4215"/>
                      <a:pt x="5764" y="4216"/>
                      <a:pt x="5769" y="4216"/>
                    </a:cubicBezTo>
                    <a:cubicBezTo>
                      <a:pt x="5817" y="4216"/>
                      <a:pt x="5921" y="4107"/>
                      <a:pt x="5883" y="4088"/>
                    </a:cubicBezTo>
                    <a:lnTo>
                      <a:pt x="5883" y="4067"/>
                    </a:lnTo>
                    <a:cubicBezTo>
                      <a:pt x="5486" y="3588"/>
                      <a:pt x="5069" y="3129"/>
                      <a:pt x="4631" y="2691"/>
                    </a:cubicBezTo>
                    <a:cubicBezTo>
                      <a:pt x="4214" y="2253"/>
                      <a:pt x="3734" y="1835"/>
                      <a:pt x="3255" y="1481"/>
                    </a:cubicBezTo>
                    <a:cubicBezTo>
                      <a:pt x="2775" y="1147"/>
                      <a:pt x="2274" y="834"/>
                      <a:pt x="1774" y="584"/>
                    </a:cubicBezTo>
                    <a:cubicBezTo>
                      <a:pt x="1252" y="292"/>
                      <a:pt x="689" y="104"/>
                      <a:pt x="1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2" name="Google Shape;3742;p52"/>
              <p:cNvSpPr/>
              <p:nvPr/>
            </p:nvSpPr>
            <p:spPr>
              <a:xfrm>
                <a:off x="744425" y="3167225"/>
                <a:ext cx="67300" cy="82925"/>
              </a:xfrm>
              <a:custGeom>
                <a:avLst/>
                <a:gdLst/>
                <a:ahLst/>
                <a:cxnLst/>
                <a:rect l="l" t="t" r="r" b="b"/>
                <a:pathLst>
                  <a:path w="2692" h="3317" extrusionOk="0">
                    <a:moveTo>
                      <a:pt x="84" y="0"/>
                    </a:moveTo>
                    <a:cubicBezTo>
                      <a:pt x="63" y="21"/>
                      <a:pt x="22" y="63"/>
                      <a:pt x="1" y="84"/>
                    </a:cubicBezTo>
                    <a:cubicBezTo>
                      <a:pt x="230" y="334"/>
                      <a:pt x="481" y="584"/>
                      <a:pt x="752" y="814"/>
                    </a:cubicBezTo>
                    <a:cubicBezTo>
                      <a:pt x="1002" y="1064"/>
                      <a:pt x="1231" y="1314"/>
                      <a:pt x="1440" y="1586"/>
                    </a:cubicBezTo>
                    <a:cubicBezTo>
                      <a:pt x="1878" y="2128"/>
                      <a:pt x="2274" y="2712"/>
                      <a:pt x="2587" y="3317"/>
                    </a:cubicBezTo>
                    <a:cubicBezTo>
                      <a:pt x="2587" y="3317"/>
                      <a:pt x="2691" y="3254"/>
                      <a:pt x="2671" y="3233"/>
                    </a:cubicBezTo>
                    <a:lnTo>
                      <a:pt x="2671" y="3212"/>
                    </a:lnTo>
                    <a:cubicBezTo>
                      <a:pt x="2379" y="2566"/>
                      <a:pt x="2024" y="1961"/>
                      <a:pt x="1586" y="1419"/>
                    </a:cubicBezTo>
                    <a:cubicBezTo>
                      <a:pt x="1377" y="1168"/>
                      <a:pt x="1148" y="897"/>
                      <a:pt x="919" y="668"/>
                    </a:cubicBezTo>
                    <a:cubicBezTo>
                      <a:pt x="668" y="397"/>
                      <a:pt x="397" y="188"/>
                      <a:pt x="8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3" name="Google Shape;3743;p52"/>
              <p:cNvSpPr/>
              <p:nvPr/>
            </p:nvSpPr>
            <p:spPr>
              <a:xfrm>
                <a:off x="1094325" y="3098000"/>
                <a:ext cx="659125" cy="352250"/>
              </a:xfrm>
              <a:custGeom>
                <a:avLst/>
                <a:gdLst/>
                <a:ahLst/>
                <a:cxnLst/>
                <a:rect l="l" t="t" r="r" b="b"/>
                <a:pathLst>
                  <a:path w="26365" h="14090" extrusionOk="0">
                    <a:moveTo>
                      <a:pt x="16734" y="0"/>
                    </a:moveTo>
                    <a:cubicBezTo>
                      <a:pt x="15615" y="0"/>
                      <a:pt x="14487" y="176"/>
                      <a:pt x="13391" y="538"/>
                    </a:cubicBezTo>
                    <a:cubicBezTo>
                      <a:pt x="12077" y="976"/>
                      <a:pt x="10888" y="1685"/>
                      <a:pt x="9720" y="2373"/>
                    </a:cubicBezTo>
                    <a:cubicBezTo>
                      <a:pt x="8030" y="3291"/>
                      <a:pt x="6424" y="4355"/>
                      <a:pt x="4902" y="5502"/>
                    </a:cubicBezTo>
                    <a:cubicBezTo>
                      <a:pt x="2962" y="6962"/>
                      <a:pt x="1419" y="8526"/>
                      <a:pt x="251" y="10653"/>
                    </a:cubicBezTo>
                    <a:cubicBezTo>
                      <a:pt x="105" y="10862"/>
                      <a:pt x="21" y="11112"/>
                      <a:pt x="0" y="11363"/>
                    </a:cubicBezTo>
                    <a:cubicBezTo>
                      <a:pt x="1669" y="11404"/>
                      <a:pt x="3171" y="12009"/>
                      <a:pt x="4714" y="12572"/>
                    </a:cubicBezTo>
                    <a:cubicBezTo>
                      <a:pt x="6737" y="13323"/>
                      <a:pt x="8865" y="13782"/>
                      <a:pt x="11013" y="13991"/>
                    </a:cubicBezTo>
                    <a:cubicBezTo>
                      <a:pt x="11778" y="14057"/>
                      <a:pt x="12547" y="14090"/>
                      <a:pt x="13317" y="14090"/>
                    </a:cubicBezTo>
                    <a:cubicBezTo>
                      <a:pt x="14962" y="14090"/>
                      <a:pt x="16610" y="13941"/>
                      <a:pt x="18230" y="13657"/>
                    </a:cubicBezTo>
                    <a:cubicBezTo>
                      <a:pt x="20191" y="13302"/>
                      <a:pt x="22172" y="12718"/>
                      <a:pt x="23736" y="11467"/>
                    </a:cubicBezTo>
                    <a:cubicBezTo>
                      <a:pt x="25301" y="10236"/>
                      <a:pt x="26364" y="8213"/>
                      <a:pt x="26031" y="6253"/>
                    </a:cubicBezTo>
                    <a:cubicBezTo>
                      <a:pt x="25822" y="4959"/>
                      <a:pt x="25029" y="3833"/>
                      <a:pt x="24091" y="2936"/>
                    </a:cubicBezTo>
                    <a:cubicBezTo>
                      <a:pt x="22072" y="1021"/>
                      <a:pt x="19429" y="0"/>
                      <a:pt x="167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4" name="Google Shape;3744;p52"/>
              <p:cNvSpPr/>
              <p:nvPr/>
            </p:nvSpPr>
            <p:spPr>
              <a:xfrm>
                <a:off x="1199650" y="3165650"/>
                <a:ext cx="133000" cy="151775"/>
              </a:xfrm>
              <a:custGeom>
                <a:avLst/>
                <a:gdLst/>
                <a:ahLst/>
                <a:cxnLst/>
                <a:rect l="l" t="t" r="r" b="b"/>
                <a:pathLst>
                  <a:path w="5320" h="6071" extrusionOk="0">
                    <a:moveTo>
                      <a:pt x="5257" y="1"/>
                    </a:moveTo>
                    <a:cubicBezTo>
                      <a:pt x="4819" y="230"/>
                      <a:pt x="4422" y="543"/>
                      <a:pt x="4089" y="898"/>
                    </a:cubicBezTo>
                    <a:cubicBezTo>
                      <a:pt x="3713" y="1294"/>
                      <a:pt x="3379" y="1711"/>
                      <a:pt x="3087" y="2170"/>
                    </a:cubicBezTo>
                    <a:cubicBezTo>
                      <a:pt x="2816" y="2608"/>
                      <a:pt x="2670" y="3088"/>
                      <a:pt x="2462" y="3526"/>
                    </a:cubicBezTo>
                    <a:cubicBezTo>
                      <a:pt x="2211" y="4026"/>
                      <a:pt x="1878" y="4485"/>
                      <a:pt x="1502" y="4881"/>
                    </a:cubicBezTo>
                    <a:cubicBezTo>
                      <a:pt x="1064" y="5340"/>
                      <a:pt x="564" y="5716"/>
                      <a:pt x="1" y="6008"/>
                    </a:cubicBezTo>
                    <a:cubicBezTo>
                      <a:pt x="1" y="6008"/>
                      <a:pt x="42" y="6070"/>
                      <a:pt x="63" y="6070"/>
                    </a:cubicBezTo>
                    <a:cubicBezTo>
                      <a:pt x="1085" y="5570"/>
                      <a:pt x="1919" y="4777"/>
                      <a:pt x="2462" y="3797"/>
                    </a:cubicBezTo>
                    <a:cubicBezTo>
                      <a:pt x="2712" y="3338"/>
                      <a:pt x="2837" y="2858"/>
                      <a:pt x="3108" y="2420"/>
                    </a:cubicBezTo>
                    <a:cubicBezTo>
                      <a:pt x="3359" y="1961"/>
                      <a:pt x="3692" y="1523"/>
                      <a:pt x="4047" y="1148"/>
                    </a:cubicBezTo>
                    <a:cubicBezTo>
                      <a:pt x="4422" y="731"/>
                      <a:pt x="4860" y="355"/>
                      <a:pt x="5319" y="63"/>
                    </a:cubicBezTo>
                    <a:cubicBezTo>
                      <a:pt x="5319" y="63"/>
                      <a:pt x="5278" y="1"/>
                      <a:pt x="525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5" name="Google Shape;3745;p52"/>
              <p:cNvSpPr/>
              <p:nvPr/>
            </p:nvSpPr>
            <p:spPr>
              <a:xfrm>
                <a:off x="1335400" y="3109650"/>
                <a:ext cx="135800" cy="162350"/>
              </a:xfrm>
              <a:custGeom>
                <a:avLst/>
                <a:gdLst/>
                <a:ahLst/>
                <a:cxnLst/>
                <a:rect l="l" t="t" r="r" b="b"/>
                <a:pathLst>
                  <a:path w="5432" h="6494" extrusionOk="0">
                    <a:moveTo>
                      <a:pt x="5413" y="0"/>
                    </a:moveTo>
                    <a:cubicBezTo>
                      <a:pt x="5408" y="0"/>
                      <a:pt x="5402" y="3"/>
                      <a:pt x="5396" y="9"/>
                    </a:cubicBezTo>
                    <a:cubicBezTo>
                      <a:pt x="4311" y="405"/>
                      <a:pt x="3393" y="1135"/>
                      <a:pt x="2726" y="2074"/>
                    </a:cubicBezTo>
                    <a:cubicBezTo>
                      <a:pt x="2079" y="2971"/>
                      <a:pt x="1704" y="4014"/>
                      <a:pt x="1162" y="4973"/>
                    </a:cubicBezTo>
                    <a:cubicBezTo>
                      <a:pt x="870" y="5536"/>
                      <a:pt x="473" y="6058"/>
                      <a:pt x="14" y="6475"/>
                    </a:cubicBezTo>
                    <a:cubicBezTo>
                      <a:pt x="0" y="6489"/>
                      <a:pt x="0" y="6493"/>
                      <a:pt x="7" y="6493"/>
                    </a:cubicBezTo>
                    <a:cubicBezTo>
                      <a:pt x="21" y="6493"/>
                      <a:pt x="63" y="6475"/>
                      <a:pt x="77" y="6475"/>
                    </a:cubicBezTo>
                    <a:cubicBezTo>
                      <a:pt x="890" y="5787"/>
                      <a:pt x="1370" y="4848"/>
                      <a:pt x="1850" y="3889"/>
                    </a:cubicBezTo>
                    <a:cubicBezTo>
                      <a:pt x="2350" y="2867"/>
                      <a:pt x="2872" y="1865"/>
                      <a:pt x="3727" y="1094"/>
                    </a:cubicBezTo>
                    <a:cubicBezTo>
                      <a:pt x="4228" y="656"/>
                      <a:pt x="4791" y="301"/>
                      <a:pt x="5417" y="30"/>
                    </a:cubicBezTo>
                    <a:cubicBezTo>
                      <a:pt x="5431" y="15"/>
                      <a:pt x="5425" y="0"/>
                      <a:pt x="541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6" name="Google Shape;3746;p52"/>
              <p:cNvSpPr/>
              <p:nvPr/>
            </p:nvSpPr>
            <p:spPr>
              <a:xfrm>
                <a:off x="1443300" y="3120300"/>
                <a:ext cx="169875" cy="138200"/>
              </a:xfrm>
              <a:custGeom>
                <a:avLst/>
                <a:gdLst/>
                <a:ahLst/>
                <a:cxnLst/>
                <a:rect l="l" t="t" r="r" b="b"/>
                <a:pathLst>
                  <a:path w="6795" h="5528" extrusionOk="0">
                    <a:moveTo>
                      <a:pt x="6670" y="0"/>
                    </a:moveTo>
                    <a:cubicBezTo>
                      <a:pt x="6378" y="63"/>
                      <a:pt x="6086" y="146"/>
                      <a:pt x="5793" y="250"/>
                    </a:cubicBezTo>
                    <a:cubicBezTo>
                      <a:pt x="5543" y="334"/>
                      <a:pt x="5272" y="417"/>
                      <a:pt x="5022" y="522"/>
                    </a:cubicBezTo>
                    <a:cubicBezTo>
                      <a:pt x="4500" y="688"/>
                      <a:pt x="4000" y="960"/>
                      <a:pt x="3562" y="1293"/>
                    </a:cubicBezTo>
                    <a:cubicBezTo>
                      <a:pt x="2581" y="2086"/>
                      <a:pt x="2206" y="3275"/>
                      <a:pt x="1518" y="4255"/>
                    </a:cubicBezTo>
                    <a:cubicBezTo>
                      <a:pt x="1163" y="4818"/>
                      <a:pt x="642" y="5256"/>
                      <a:pt x="37" y="5507"/>
                    </a:cubicBezTo>
                    <a:cubicBezTo>
                      <a:pt x="0" y="5507"/>
                      <a:pt x="76" y="5523"/>
                      <a:pt x="123" y="5527"/>
                    </a:cubicBezTo>
                    <a:lnTo>
                      <a:pt x="123" y="5527"/>
                    </a:lnTo>
                    <a:cubicBezTo>
                      <a:pt x="1268" y="5150"/>
                      <a:pt x="1873" y="4046"/>
                      <a:pt x="2415" y="3066"/>
                    </a:cubicBezTo>
                    <a:cubicBezTo>
                      <a:pt x="2707" y="2482"/>
                      <a:pt x="3082" y="1961"/>
                      <a:pt x="3541" y="1502"/>
                    </a:cubicBezTo>
                    <a:cubicBezTo>
                      <a:pt x="3958" y="1126"/>
                      <a:pt x="4438" y="834"/>
                      <a:pt x="4959" y="647"/>
                    </a:cubicBezTo>
                    <a:cubicBezTo>
                      <a:pt x="5251" y="522"/>
                      <a:pt x="5564" y="417"/>
                      <a:pt x="5898" y="313"/>
                    </a:cubicBezTo>
                    <a:cubicBezTo>
                      <a:pt x="6190" y="250"/>
                      <a:pt x="6503" y="146"/>
                      <a:pt x="6795" y="21"/>
                    </a:cubicBezTo>
                    <a:cubicBezTo>
                      <a:pt x="6753" y="0"/>
                      <a:pt x="6711" y="0"/>
                      <a:pt x="6670" y="0"/>
                    </a:cubicBezTo>
                    <a:close/>
                    <a:moveTo>
                      <a:pt x="123" y="5527"/>
                    </a:moveTo>
                    <a:lnTo>
                      <a:pt x="123" y="5527"/>
                    </a:lnTo>
                    <a:cubicBezTo>
                      <a:pt x="122" y="5527"/>
                      <a:pt x="121" y="5527"/>
                      <a:pt x="120" y="5527"/>
                    </a:cubicBezTo>
                    <a:lnTo>
                      <a:pt x="141" y="5527"/>
                    </a:lnTo>
                    <a:cubicBezTo>
                      <a:pt x="136" y="5527"/>
                      <a:pt x="130" y="5527"/>
                      <a:pt x="123" y="552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7" name="Google Shape;3747;p52"/>
              <p:cNvSpPr/>
              <p:nvPr/>
            </p:nvSpPr>
            <p:spPr>
              <a:xfrm>
                <a:off x="1519300" y="3258475"/>
                <a:ext cx="174175" cy="118250"/>
              </a:xfrm>
              <a:custGeom>
                <a:avLst/>
                <a:gdLst/>
                <a:ahLst/>
                <a:cxnLst/>
                <a:rect l="l" t="t" r="r" b="b"/>
                <a:pathLst>
                  <a:path w="6967" h="4730" extrusionOk="0">
                    <a:moveTo>
                      <a:pt x="125" y="0"/>
                    </a:moveTo>
                    <a:cubicBezTo>
                      <a:pt x="84" y="0"/>
                      <a:pt x="21" y="63"/>
                      <a:pt x="0" y="63"/>
                    </a:cubicBezTo>
                    <a:cubicBezTo>
                      <a:pt x="1168" y="84"/>
                      <a:pt x="2128" y="939"/>
                      <a:pt x="2858" y="1752"/>
                    </a:cubicBezTo>
                    <a:cubicBezTo>
                      <a:pt x="3588" y="2587"/>
                      <a:pt x="4172" y="3588"/>
                      <a:pt x="5110" y="4193"/>
                    </a:cubicBezTo>
                    <a:cubicBezTo>
                      <a:pt x="5531" y="4485"/>
                      <a:pt x="6095" y="4729"/>
                      <a:pt x="6607" y="4729"/>
                    </a:cubicBezTo>
                    <a:cubicBezTo>
                      <a:pt x="6680" y="4729"/>
                      <a:pt x="6751" y="4725"/>
                      <a:pt x="6821" y="4714"/>
                    </a:cubicBezTo>
                    <a:cubicBezTo>
                      <a:pt x="6883" y="4693"/>
                      <a:pt x="6925" y="4672"/>
                      <a:pt x="6967" y="4631"/>
                    </a:cubicBezTo>
                    <a:cubicBezTo>
                      <a:pt x="6862" y="4589"/>
                      <a:pt x="6758" y="4568"/>
                      <a:pt x="6654" y="4568"/>
                    </a:cubicBezTo>
                    <a:cubicBezTo>
                      <a:pt x="6487" y="4547"/>
                      <a:pt x="6341" y="4526"/>
                      <a:pt x="6174" y="4464"/>
                    </a:cubicBezTo>
                    <a:cubicBezTo>
                      <a:pt x="5945" y="4380"/>
                      <a:pt x="5715" y="4276"/>
                      <a:pt x="5507" y="4151"/>
                    </a:cubicBezTo>
                    <a:cubicBezTo>
                      <a:pt x="5048" y="3859"/>
                      <a:pt x="4652" y="3504"/>
                      <a:pt x="4318" y="3087"/>
                    </a:cubicBezTo>
                    <a:cubicBezTo>
                      <a:pt x="3546" y="2211"/>
                      <a:pt x="2899" y="1210"/>
                      <a:pt x="1919" y="543"/>
                    </a:cubicBezTo>
                    <a:cubicBezTo>
                      <a:pt x="1398" y="188"/>
                      <a:pt x="751" y="0"/>
                      <a:pt x="1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8" name="Google Shape;3748;p52"/>
              <p:cNvSpPr/>
              <p:nvPr/>
            </p:nvSpPr>
            <p:spPr>
              <a:xfrm>
                <a:off x="1402025" y="3268300"/>
                <a:ext cx="169450" cy="144025"/>
              </a:xfrm>
              <a:custGeom>
                <a:avLst/>
                <a:gdLst/>
                <a:ahLst/>
                <a:cxnLst/>
                <a:rect l="l" t="t" r="r" b="b"/>
                <a:pathLst>
                  <a:path w="6778" h="5761" extrusionOk="0">
                    <a:moveTo>
                      <a:pt x="128" y="0"/>
                    </a:moveTo>
                    <a:cubicBezTo>
                      <a:pt x="81" y="0"/>
                      <a:pt x="1" y="66"/>
                      <a:pt x="19" y="66"/>
                    </a:cubicBezTo>
                    <a:lnTo>
                      <a:pt x="19" y="87"/>
                    </a:lnTo>
                    <a:cubicBezTo>
                      <a:pt x="2188" y="1130"/>
                      <a:pt x="3044" y="3633"/>
                      <a:pt x="4921" y="5010"/>
                    </a:cubicBezTo>
                    <a:cubicBezTo>
                      <a:pt x="5421" y="5406"/>
                      <a:pt x="6026" y="5656"/>
                      <a:pt x="6673" y="5760"/>
                    </a:cubicBezTo>
                    <a:cubicBezTo>
                      <a:pt x="6714" y="5740"/>
                      <a:pt x="6756" y="5719"/>
                      <a:pt x="6777" y="5677"/>
                    </a:cubicBezTo>
                    <a:cubicBezTo>
                      <a:pt x="6235" y="5552"/>
                      <a:pt x="5713" y="5322"/>
                      <a:pt x="5234" y="5010"/>
                    </a:cubicBezTo>
                    <a:cubicBezTo>
                      <a:pt x="4754" y="4676"/>
                      <a:pt x="4316" y="4279"/>
                      <a:pt x="3940" y="3821"/>
                    </a:cubicBezTo>
                    <a:cubicBezTo>
                      <a:pt x="3148" y="2945"/>
                      <a:pt x="2543" y="1943"/>
                      <a:pt x="1709" y="1109"/>
                    </a:cubicBezTo>
                    <a:cubicBezTo>
                      <a:pt x="1250" y="650"/>
                      <a:pt x="728" y="275"/>
                      <a:pt x="144" y="4"/>
                    </a:cubicBezTo>
                    <a:cubicBezTo>
                      <a:pt x="140" y="1"/>
                      <a:pt x="134" y="0"/>
                      <a:pt x="1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9" name="Google Shape;3749;p52"/>
              <p:cNvSpPr/>
              <p:nvPr/>
            </p:nvSpPr>
            <p:spPr>
              <a:xfrm>
                <a:off x="1285175" y="3296200"/>
                <a:ext cx="141850" cy="139500"/>
              </a:xfrm>
              <a:custGeom>
                <a:avLst/>
                <a:gdLst/>
                <a:ahLst/>
                <a:cxnLst/>
                <a:rect l="l" t="t" r="r" b="b"/>
                <a:pathLst>
                  <a:path w="5674" h="5580" extrusionOk="0">
                    <a:moveTo>
                      <a:pt x="11" y="0"/>
                    </a:moveTo>
                    <a:cubicBezTo>
                      <a:pt x="1" y="0"/>
                      <a:pt x="14" y="10"/>
                      <a:pt x="63" y="35"/>
                    </a:cubicBezTo>
                    <a:lnTo>
                      <a:pt x="63" y="14"/>
                    </a:lnTo>
                    <a:cubicBezTo>
                      <a:pt x="37" y="5"/>
                      <a:pt x="18" y="0"/>
                      <a:pt x="11" y="0"/>
                    </a:cubicBezTo>
                    <a:close/>
                    <a:moveTo>
                      <a:pt x="63" y="14"/>
                    </a:moveTo>
                    <a:cubicBezTo>
                      <a:pt x="82" y="22"/>
                      <a:pt x="101" y="29"/>
                      <a:pt x="120" y="37"/>
                    </a:cubicBezTo>
                    <a:lnTo>
                      <a:pt x="120" y="37"/>
                    </a:lnTo>
                    <a:cubicBezTo>
                      <a:pt x="101" y="29"/>
                      <a:pt x="82" y="21"/>
                      <a:pt x="63" y="14"/>
                    </a:cubicBezTo>
                    <a:close/>
                    <a:moveTo>
                      <a:pt x="120" y="37"/>
                    </a:moveTo>
                    <a:cubicBezTo>
                      <a:pt x="1168" y="473"/>
                      <a:pt x="1740" y="1638"/>
                      <a:pt x="2211" y="2621"/>
                    </a:cubicBezTo>
                    <a:cubicBezTo>
                      <a:pt x="2670" y="3602"/>
                      <a:pt x="3191" y="4686"/>
                      <a:pt x="4213" y="5228"/>
                    </a:cubicBezTo>
                    <a:cubicBezTo>
                      <a:pt x="4553" y="5466"/>
                      <a:pt x="4962" y="5580"/>
                      <a:pt x="5384" y="5580"/>
                    </a:cubicBezTo>
                    <a:cubicBezTo>
                      <a:pt x="5480" y="5580"/>
                      <a:pt x="5577" y="5574"/>
                      <a:pt x="5673" y="5562"/>
                    </a:cubicBezTo>
                    <a:cubicBezTo>
                      <a:pt x="5673" y="5562"/>
                      <a:pt x="5597" y="5516"/>
                      <a:pt x="5562" y="5516"/>
                    </a:cubicBezTo>
                    <a:cubicBezTo>
                      <a:pt x="5556" y="5516"/>
                      <a:pt x="5551" y="5517"/>
                      <a:pt x="5548" y="5520"/>
                    </a:cubicBezTo>
                    <a:cubicBezTo>
                      <a:pt x="5496" y="5524"/>
                      <a:pt x="5444" y="5526"/>
                      <a:pt x="5392" y="5526"/>
                    </a:cubicBezTo>
                    <a:cubicBezTo>
                      <a:pt x="5132" y="5526"/>
                      <a:pt x="4874" y="5482"/>
                      <a:pt x="4631" y="5395"/>
                    </a:cubicBezTo>
                    <a:cubicBezTo>
                      <a:pt x="4339" y="5291"/>
                      <a:pt x="4088" y="5124"/>
                      <a:pt x="3880" y="4936"/>
                    </a:cubicBezTo>
                    <a:cubicBezTo>
                      <a:pt x="3463" y="4561"/>
                      <a:pt x="3129" y="4123"/>
                      <a:pt x="2879" y="3622"/>
                    </a:cubicBezTo>
                    <a:cubicBezTo>
                      <a:pt x="2378" y="2705"/>
                      <a:pt x="2023" y="1662"/>
                      <a:pt x="1293" y="869"/>
                    </a:cubicBezTo>
                    <a:cubicBezTo>
                      <a:pt x="973" y="489"/>
                      <a:pt x="576" y="224"/>
                      <a:pt x="120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0" name="Google Shape;3750;p52"/>
              <p:cNvSpPr/>
              <p:nvPr/>
            </p:nvSpPr>
            <p:spPr>
              <a:xfrm>
                <a:off x="1173575" y="3328875"/>
                <a:ext cx="109525" cy="85525"/>
              </a:xfrm>
              <a:custGeom>
                <a:avLst/>
                <a:gdLst/>
                <a:ahLst/>
                <a:cxnLst/>
                <a:rect l="l" t="t" r="r" b="b"/>
                <a:pathLst>
                  <a:path w="4381" h="3421" extrusionOk="0">
                    <a:moveTo>
                      <a:pt x="84" y="0"/>
                    </a:moveTo>
                    <a:lnTo>
                      <a:pt x="1" y="104"/>
                    </a:lnTo>
                    <a:cubicBezTo>
                      <a:pt x="710" y="647"/>
                      <a:pt x="1440" y="1189"/>
                      <a:pt x="2149" y="1752"/>
                    </a:cubicBezTo>
                    <a:cubicBezTo>
                      <a:pt x="2504" y="2023"/>
                      <a:pt x="2858" y="2295"/>
                      <a:pt x="3213" y="2566"/>
                    </a:cubicBezTo>
                    <a:lnTo>
                      <a:pt x="3734" y="3004"/>
                    </a:lnTo>
                    <a:cubicBezTo>
                      <a:pt x="3901" y="3150"/>
                      <a:pt x="4089" y="3296"/>
                      <a:pt x="4276" y="3421"/>
                    </a:cubicBezTo>
                    <a:cubicBezTo>
                      <a:pt x="4276" y="3421"/>
                      <a:pt x="4381" y="3317"/>
                      <a:pt x="4381" y="3296"/>
                    </a:cubicBezTo>
                    <a:cubicBezTo>
                      <a:pt x="4235" y="3129"/>
                      <a:pt x="4068" y="2983"/>
                      <a:pt x="3880" y="2837"/>
                    </a:cubicBezTo>
                    <a:cubicBezTo>
                      <a:pt x="3692" y="2691"/>
                      <a:pt x="3526" y="2545"/>
                      <a:pt x="3338" y="2420"/>
                    </a:cubicBezTo>
                    <a:cubicBezTo>
                      <a:pt x="3004" y="2128"/>
                      <a:pt x="2650" y="1856"/>
                      <a:pt x="2295" y="1585"/>
                    </a:cubicBezTo>
                    <a:cubicBezTo>
                      <a:pt x="1586" y="1043"/>
                      <a:pt x="835" y="501"/>
                      <a:pt x="8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1" name="Google Shape;3751;p52"/>
              <p:cNvSpPr/>
              <p:nvPr/>
            </p:nvSpPr>
            <p:spPr>
              <a:xfrm>
                <a:off x="911825" y="4045850"/>
                <a:ext cx="330600" cy="78725"/>
              </a:xfrm>
              <a:custGeom>
                <a:avLst/>
                <a:gdLst/>
                <a:ahLst/>
                <a:cxnLst/>
                <a:rect l="l" t="t" r="r" b="b"/>
                <a:pathLst>
                  <a:path w="13224" h="3149" extrusionOk="0">
                    <a:moveTo>
                      <a:pt x="13099" y="0"/>
                    </a:moveTo>
                    <a:lnTo>
                      <a:pt x="125" y="438"/>
                    </a:lnTo>
                    <a:cubicBezTo>
                      <a:pt x="146" y="1127"/>
                      <a:pt x="0" y="1711"/>
                      <a:pt x="146" y="2399"/>
                    </a:cubicBezTo>
                    <a:cubicBezTo>
                      <a:pt x="209" y="2628"/>
                      <a:pt x="2169" y="2879"/>
                      <a:pt x="2440" y="2920"/>
                    </a:cubicBezTo>
                    <a:cubicBezTo>
                      <a:pt x="3275" y="3045"/>
                      <a:pt x="4130" y="3129"/>
                      <a:pt x="4985" y="3129"/>
                    </a:cubicBezTo>
                    <a:cubicBezTo>
                      <a:pt x="5626" y="3139"/>
                      <a:pt x="6266" y="3148"/>
                      <a:pt x="6906" y="3148"/>
                    </a:cubicBezTo>
                    <a:cubicBezTo>
                      <a:pt x="8869" y="3148"/>
                      <a:pt x="10825" y="3063"/>
                      <a:pt x="12744" y="2670"/>
                    </a:cubicBezTo>
                    <a:cubicBezTo>
                      <a:pt x="13224" y="2587"/>
                      <a:pt x="13057" y="2128"/>
                      <a:pt x="13057" y="1752"/>
                    </a:cubicBezTo>
                    <a:cubicBezTo>
                      <a:pt x="13078" y="1168"/>
                      <a:pt x="13099" y="584"/>
                      <a:pt x="130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2" name="Google Shape;3752;p52"/>
              <p:cNvSpPr/>
              <p:nvPr/>
            </p:nvSpPr>
            <p:spPr>
              <a:xfrm>
                <a:off x="653700" y="3549450"/>
                <a:ext cx="850500" cy="551275"/>
              </a:xfrm>
              <a:custGeom>
                <a:avLst/>
                <a:gdLst/>
                <a:ahLst/>
                <a:cxnLst/>
                <a:rect l="l" t="t" r="r" b="b"/>
                <a:pathLst>
                  <a:path w="34020" h="22051" extrusionOk="0">
                    <a:moveTo>
                      <a:pt x="29583" y="0"/>
                    </a:moveTo>
                    <a:cubicBezTo>
                      <a:pt x="28943" y="0"/>
                      <a:pt x="28276" y="104"/>
                      <a:pt x="27720" y="104"/>
                    </a:cubicBezTo>
                    <a:lnTo>
                      <a:pt x="4589" y="125"/>
                    </a:lnTo>
                    <a:cubicBezTo>
                      <a:pt x="3943" y="125"/>
                      <a:pt x="3254" y="146"/>
                      <a:pt x="2754" y="542"/>
                    </a:cubicBezTo>
                    <a:cubicBezTo>
                      <a:pt x="1356" y="1668"/>
                      <a:pt x="3672" y="2315"/>
                      <a:pt x="3567" y="3379"/>
                    </a:cubicBezTo>
                    <a:cubicBezTo>
                      <a:pt x="3505" y="3921"/>
                      <a:pt x="2274" y="4922"/>
                      <a:pt x="1940" y="5423"/>
                    </a:cubicBezTo>
                    <a:cubicBezTo>
                      <a:pt x="918" y="6945"/>
                      <a:pt x="313" y="8697"/>
                      <a:pt x="167" y="10533"/>
                    </a:cubicBezTo>
                    <a:cubicBezTo>
                      <a:pt x="147" y="10637"/>
                      <a:pt x="147" y="10742"/>
                      <a:pt x="147" y="10846"/>
                    </a:cubicBezTo>
                    <a:cubicBezTo>
                      <a:pt x="1" y="15163"/>
                      <a:pt x="3004" y="18438"/>
                      <a:pt x="6821" y="20127"/>
                    </a:cubicBezTo>
                    <a:cubicBezTo>
                      <a:pt x="9866" y="21483"/>
                      <a:pt x="13349" y="22005"/>
                      <a:pt x="16666" y="22046"/>
                    </a:cubicBezTo>
                    <a:cubicBezTo>
                      <a:pt x="16841" y="22049"/>
                      <a:pt x="17018" y="22050"/>
                      <a:pt x="17199" y="22050"/>
                    </a:cubicBezTo>
                    <a:cubicBezTo>
                      <a:pt x="19840" y="22050"/>
                      <a:pt x="23061" y="21753"/>
                      <a:pt x="25989" y="20816"/>
                    </a:cubicBezTo>
                    <a:cubicBezTo>
                      <a:pt x="29639" y="19669"/>
                      <a:pt x="32810" y="17478"/>
                      <a:pt x="33748" y="13662"/>
                    </a:cubicBezTo>
                    <a:cubicBezTo>
                      <a:pt x="33936" y="12890"/>
                      <a:pt x="34019" y="12076"/>
                      <a:pt x="34019" y="11284"/>
                    </a:cubicBezTo>
                    <a:cubicBezTo>
                      <a:pt x="34019" y="9386"/>
                      <a:pt x="33498" y="7529"/>
                      <a:pt x="32518" y="5903"/>
                    </a:cubicBezTo>
                    <a:cubicBezTo>
                      <a:pt x="32121" y="5256"/>
                      <a:pt x="30390" y="3525"/>
                      <a:pt x="30640" y="2753"/>
                    </a:cubicBezTo>
                    <a:cubicBezTo>
                      <a:pt x="30912" y="1981"/>
                      <a:pt x="31934" y="2127"/>
                      <a:pt x="31746" y="1126"/>
                    </a:cubicBezTo>
                    <a:cubicBezTo>
                      <a:pt x="31662" y="542"/>
                      <a:pt x="31183" y="375"/>
                      <a:pt x="30703" y="167"/>
                    </a:cubicBezTo>
                    <a:cubicBezTo>
                      <a:pt x="30361" y="40"/>
                      <a:pt x="29977" y="0"/>
                      <a:pt x="295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3" name="Google Shape;3753;p52"/>
              <p:cNvSpPr/>
              <p:nvPr/>
            </p:nvSpPr>
            <p:spPr>
              <a:xfrm>
                <a:off x="656825" y="3549450"/>
                <a:ext cx="847375" cy="388125"/>
              </a:xfrm>
              <a:custGeom>
                <a:avLst/>
                <a:gdLst/>
                <a:ahLst/>
                <a:cxnLst/>
                <a:rect l="l" t="t" r="r" b="b"/>
                <a:pathLst>
                  <a:path w="33895" h="15525" extrusionOk="0">
                    <a:moveTo>
                      <a:pt x="29453" y="0"/>
                    </a:moveTo>
                    <a:cubicBezTo>
                      <a:pt x="28808" y="0"/>
                      <a:pt x="28138" y="104"/>
                      <a:pt x="27595" y="104"/>
                    </a:cubicBezTo>
                    <a:lnTo>
                      <a:pt x="4443" y="125"/>
                    </a:lnTo>
                    <a:cubicBezTo>
                      <a:pt x="3818" y="125"/>
                      <a:pt x="3129" y="146"/>
                      <a:pt x="2629" y="542"/>
                    </a:cubicBezTo>
                    <a:cubicBezTo>
                      <a:pt x="1210" y="1668"/>
                      <a:pt x="3547" y="2315"/>
                      <a:pt x="3421" y="3379"/>
                    </a:cubicBezTo>
                    <a:cubicBezTo>
                      <a:pt x="3380" y="3921"/>
                      <a:pt x="2149" y="4922"/>
                      <a:pt x="1815" y="5423"/>
                    </a:cubicBezTo>
                    <a:cubicBezTo>
                      <a:pt x="772" y="6945"/>
                      <a:pt x="168" y="8697"/>
                      <a:pt x="22" y="10533"/>
                    </a:cubicBezTo>
                    <a:cubicBezTo>
                      <a:pt x="1" y="10637"/>
                      <a:pt x="1" y="10742"/>
                      <a:pt x="1" y="10846"/>
                    </a:cubicBezTo>
                    <a:cubicBezTo>
                      <a:pt x="1148" y="11722"/>
                      <a:pt x="2378" y="12473"/>
                      <a:pt x="3693" y="13036"/>
                    </a:cubicBezTo>
                    <a:cubicBezTo>
                      <a:pt x="7655" y="14788"/>
                      <a:pt x="12119" y="15455"/>
                      <a:pt x="16416" y="15518"/>
                    </a:cubicBezTo>
                    <a:cubicBezTo>
                      <a:pt x="16667" y="15522"/>
                      <a:pt x="16924" y="15525"/>
                      <a:pt x="17185" y="15525"/>
                    </a:cubicBezTo>
                    <a:cubicBezTo>
                      <a:pt x="20561" y="15525"/>
                      <a:pt x="24693" y="15133"/>
                      <a:pt x="28430" y="13933"/>
                    </a:cubicBezTo>
                    <a:cubicBezTo>
                      <a:pt x="30369" y="13349"/>
                      <a:pt x="32226" y="12452"/>
                      <a:pt x="33894" y="11284"/>
                    </a:cubicBezTo>
                    <a:cubicBezTo>
                      <a:pt x="33894" y="9386"/>
                      <a:pt x="33373" y="7529"/>
                      <a:pt x="32393" y="5903"/>
                    </a:cubicBezTo>
                    <a:cubicBezTo>
                      <a:pt x="31996" y="5256"/>
                      <a:pt x="30244" y="3525"/>
                      <a:pt x="30515" y="2753"/>
                    </a:cubicBezTo>
                    <a:cubicBezTo>
                      <a:pt x="30766" y="1981"/>
                      <a:pt x="31788" y="2127"/>
                      <a:pt x="31621" y="1126"/>
                    </a:cubicBezTo>
                    <a:cubicBezTo>
                      <a:pt x="31517" y="542"/>
                      <a:pt x="31058" y="375"/>
                      <a:pt x="30578" y="167"/>
                    </a:cubicBezTo>
                    <a:cubicBezTo>
                      <a:pt x="30236" y="40"/>
                      <a:pt x="29849" y="0"/>
                      <a:pt x="2945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4" name="Google Shape;3754;p52"/>
              <p:cNvSpPr/>
              <p:nvPr/>
            </p:nvSpPr>
            <p:spPr>
              <a:xfrm>
                <a:off x="690725" y="3549575"/>
                <a:ext cx="822325" cy="551150"/>
              </a:xfrm>
              <a:custGeom>
                <a:avLst/>
                <a:gdLst/>
                <a:ahLst/>
                <a:cxnLst/>
                <a:rect l="l" t="t" r="r" b="b"/>
                <a:pathLst>
                  <a:path w="32893" h="22046" extrusionOk="0">
                    <a:moveTo>
                      <a:pt x="28087" y="0"/>
                    </a:moveTo>
                    <a:cubicBezTo>
                      <a:pt x="27459" y="0"/>
                      <a:pt x="26803" y="99"/>
                      <a:pt x="26260" y="99"/>
                    </a:cubicBezTo>
                    <a:lnTo>
                      <a:pt x="24049" y="99"/>
                    </a:lnTo>
                    <a:cubicBezTo>
                      <a:pt x="24383" y="516"/>
                      <a:pt x="24717" y="913"/>
                      <a:pt x="24863" y="1142"/>
                    </a:cubicBezTo>
                    <a:cubicBezTo>
                      <a:pt x="26260" y="3457"/>
                      <a:pt x="26698" y="6252"/>
                      <a:pt x="26073" y="8901"/>
                    </a:cubicBezTo>
                    <a:cubicBezTo>
                      <a:pt x="25155" y="12718"/>
                      <a:pt x="21964" y="14887"/>
                      <a:pt x="18313" y="16055"/>
                    </a:cubicBezTo>
                    <a:cubicBezTo>
                      <a:pt x="15385" y="16992"/>
                      <a:pt x="12164" y="17290"/>
                      <a:pt x="9523" y="17290"/>
                    </a:cubicBezTo>
                    <a:cubicBezTo>
                      <a:pt x="9343" y="17290"/>
                      <a:pt x="9165" y="17288"/>
                      <a:pt x="8990" y="17286"/>
                    </a:cubicBezTo>
                    <a:cubicBezTo>
                      <a:pt x="5966" y="17223"/>
                      <a:pt x="2837" y="16785"/>
                      <a:pt x="0" y="15701"/>
                    </a:cubicBezTo>
                    <a:lnTo>
                      <a:pt x="0" y="15701"/>
                    </a:lnTo>
                    <a:cubicBezTo>
                      <a:pt x="1210" y="17640"/>
                      <a:pt x="3129" y="19142"/>
                      <a:pt x="5340" y="20102"/>
                    </a:cubicBezTo>
                    <a:cubicBezTo>
                      <a:pt x="8406" y="21457"/>
                      <a:pt x="11868" y="21979"/>
                      <a:pt x="15185" y="22041"/>
                    </a:cubicBezTo>
                    <a:cubicBezTo>
                      <a:pt x="15350" y="22044"/>
                      <a:pt x="15518" y="22045"/>
                      <a:pt x="15689" y="22045"/>
                    </a:cubicBezTo>
                    <a:cubicBezTo>
                      <a:pt x="18338" y="22045"/>
                      <a:pt x="21589" y="21732"/>
                      <a:pt x="24508" y="20811"/>
                    </a:cubicBezTo>
                    <a:cubicBezTo>
                      <a:pt x="28158" y="19643"/>
                      <a:pt x="31350" y="17473"/>
                      <a:pt x="32267" y="13657"/>
                    </a:cubicBezTo>
                    <a:cubicBezTo>
                      <a:pt x="32893" y="11008"/>
                      <a:pt x="32455" y="8234"/>
                      <a:pt x="31058" y="5898"/>
                    </a:cubicBezTo>
                    <a:cubicBezTo>
                      <a:pt x="30661" y="5251"/>
                      <a:pt x="28930" y="3541"/>
                      <a:pt x="29180" y="2769"/>
                    </a:cubicBezTo>
                    <a:cubicBezTo>
                      <a:pt x="29410" y="1976"/>
                      <a:pt x="30453" y="2122"/>
                      <a:pt x="30286" y="1121"/>
                    </a:cubicBezTo>
                    <a:cubicBezTo>
                      <a:pt x="30181" y="537"/>
                      <a:pt x="29702" y="370"/>
                      <a:pt x="29243" y="183"/>
                    </a:cubicBezTo>
                    <a:cubicBezTo>
                      <a:pt x="28897" y="42"/>
                      <a:pt x="28498" y="0"/>
                      <a:pt x="2808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5" name="Google Shape;3755;p52"/>
              <p:cNvSpPr/>
              <p:nvPr/>
            </p:nvSpPr>
            <p:spPr>
              <a:xfrm>
                <a:off x="717100" y="3546300"/>
                <a:ext cx="540975" cy="31850"/>
              </a:xfrm>
              <a:custGeom>
                <a:avLst/>
                <a:gdLst/>
                <a:ahLst/>
                <a:cxnLst/>
                <a:rect l="l" t="t" r="r" b="b"/>
                <a:pathLst>
                  <a:path w="21639" h="1274" extrusionOk="0">
                    <a:moveTo>
                      <a:pt x="8477" y="1"/>
                    </a:moveTo>
                    <a:cubicBezTo>
                      <a:pt x="6830" y="1"/>
                      <a:pt x="5182" y="22"/>
                      <a:pt x="3555" y="42"/>
                    </a:cubicBezTo>
                    <a:cubicBezTo>
                      <a:pt x="3313" y="42"/>
                      <a:pt x="3059" y="37"/>
                      <a:pt x="2800" y="37"/>
                    </a:cubicBezTo>
                    <a:cubicBezTo>
                      <a:pt x="1828" y="37"/>
                      <a:pt x="789" y="115"/>
                      <a:pt x="113" y="856"/>
                    </a:cubicBezTo>
                    <a:cubicBezTo>
                      <a:pt x="0" y="969"/>
                      <a:pt x="100" y="1132"/>
                      <a:pt x="228" y="1132"/>
                    </a:cubicBezTo>
                    <a:cubicBezTo>
                      <a:pt x="266" y="1132"/>
                      <a:pt x="305" y="1118"/>
                      <a:pt x="343" y="1085"/>
                    </a:cubicBezTo>
                    <a:cubicBezTo>
                      <a:pt x="781" y="710"/>
                      <a:pt x="1386" y="647"/>
                      <a:pt x="1949" y="626"/>
                    </a:cubicBezTo>
                    <a:cubicBezTo>
                      <a:pt x="2056" y="623"/>
                      <a:pt x="2163" y="621"/>
                      <a:pt x="2270" y="621"/>
                    </a:cubicBezTo>
                    <a:cubicBezTo>
                      <a:pt x="2747" y="621"/>
                      <a:pt x="3224" y="655"/>
                      <a:pt x="3701" y="689"/>
                    </a:cubicBezTo>
                    <a:cubicBezTo>
                      <a:pt x="5161" y="731"/>
                      <a:pt x="6621" y="793"/>
                      <a:pt x="8102" y="856"/>
                    </a:cubicBezTo>
                    <a:cubicBezTo>
                      <a:pt x="11168" y="981"/>
                      <a:pt x="14213" y="1085"/>
                      <a:pt x="17279" y="1210"/>
                    </a:cubicBezTo>
                    <a:cubicBezTo>
                      <a:pt x="18030" y="1231"/>
                      <a:pt x="18802" y="1252"/>
                      <a:pt x="19553" y="1273"/>
                    </a:cubicBezTo>
                    <a:lnTo>
                      <a:pt x="20617" y="1273"/>
                    </a:lnTo>
                    <a:cubicBezTo>
                      <a:pt x="21013" y="1273"/>
                      <a:pt x="21472" y="1273"/>
                      <a:pt x="21597" y="793"/>
                    </a:cubicBezTo>
                    <a:cubicBezTo>
                      <a:pt x="21639" y="480"/>
                      <a:pt x="21451" y="168"/>
                      <a:pt x="21117" y="84"/>
                    </a:cubicBezTo>
                    <a:cubicBezTo>
                      <a:pt x="20973" y="42"/>
                      <a:pt x="20809" y="30"/>
                      <a:pt x="20639" y="30"/>
                    </a:cubicBezTo>
                    <a:cubicBezTo>
                      <a:pt x="20441" y="30"/>
                      <a:pt x="20235" y="46"/>
                      <a:pt x="20047" y="46"/>
                    </a:cubicBezTo>
                    <a:cubicBezTo>
                      <a:pt x="19999" y="46"/>
                      <a:pt x="19953" y="45"/>
                      <a:pt x="19907" y="42"/>
                    </a:cubicBezTo>
                    <a:cubicBezTo>
                      <a:pt x="19157" y="42"/>
                      <a:pt x="18385" y="22"/>
                      <a:pt x="17634" y="22"/>
                    </a:cubicBezTo>
                    <a:lnTo>
                      <a:pt x="8477" y="1"/>
                    </a:lnTo>
                    <a:close/>
                  </a:path>
                </a:pathLst>
              </a:custGeom>
              <a:solidFill>
                <a:srgbClr val="EFC0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6" name="Google Shape;3756;p52"/>
              <p:cNvSpPr/>
              <p:nvPr/>
            </p:nvSpPr>
            <p:spPr>
              <a:xfrm>
                <a:off x="1265875" y="3547875"/>
                <a:ext cx="59475" cy="26625"/>
              </a:xfrm>
              <a:custGeom>
                <a:avLst/>
                <a:gdLst/>
                <a:ahLst/>
                <a:cxnLst/>
                <a:rect l="l" t="t" r="r" b="b"/>
                <a:pathLst>
                  <a:path w="2379" h="1065" extrusionOk="0">
                    <a:moveTo>
                      <a:pt x="1857" y="0"/>
                    </a:moveTo>
                    <a:cubicBezTo>
                      <a:pt x="1732" y="0"/>
                      <a:pt x="1606" y="0"/>
                      <a:pt x="1481" y="21"/>
                    </a:cubicBezTo>
                    <a:lnTo>
                      <a:pt x="1148" y="63"/>
                    </a:lnTo>
                    <a:cubicBezTo>
                      <a:pt x="981" y="63"/>
                      <a:pt x="835" y="84"/>
                      <a:pt x="689" y="105"/>
                    </a:cubicBezTo>
                    <a:cubicBezTo>
                      <a:pt x="543" y="146"/>
                      <a:pt x="418" y="209"/>
                      <a:pt x="292" y="271"/>
                    </a:cubicBezTo>
                    <a:cubicBezTo>
                      <a:pt x="0" y="459"/>
                      <a:pt x="63" y="876"/>
                      <a:pt x="397" y="981"/>
                    </a:cubicBezTo>
                    <a:cubicBezTo>
                      <a:pt x="522" y="1022"/>
                      <a:pt x="668" y="1064"/>
                      <a:pt x="814" y="1064"/>
                    </a:cubicBezTo>
                    <a:cubicBezTo>
                      <a:pt x="939" y="1064"/>
                      <a:pt x="1043" y="1064"/>
                      <a:pt x="1168" y="1043"/>
                    </a:cubicBezTo>
                    <a:lnTo>
                      <a:pt x="1523" y="1022"/>
                    </a:lnTo>
                    <a:cubicBezTo>
                      <a:pt x="1669" y="1022"/>
                      <a:pt x="1836" y="1001"/>
                      <a:pt x="1982" y="960"/>
                    </a:cubicBezTo>
                    <a:cubicBezTo>
                      <a:pt x="2211" y="897"/>
                      <a:pt x="2378" y="668"/>
                      <a:pt x="2337" y="417"/>
                    </a:cubicBezTo>
                    <a:cubicBezTo>
                      <a:pt x="2295" y="188"/>
                      <a:pt x="2086" y="0"/>
                      <a:pt x="1857" y="0"/>
                    </a:cubicBezTo>
                    <a:close/>
                  </a:path>
                </a:pathLst>
              </a:custGeom>
              <a:solidFill>
                <a:srgbClr val="EFC0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7" name="Google Shape;3757;p52"/>
              <p:cNvSpPr/>
              <p:nvPr/>
            </p:nvSpPr>
            <p:spPr>
              <a:xfrm>
                <a:off x="700804" y="3724050"/>
                <a:ext cx="74225" cy="236075"/>
              </a:xfrm>
              <a:custGeom>
                <a:avLst/>
                <a:gdLst/>
                <a:ahLst/>
                <a:cxnLst/>
                <a:rect l="l" t="t" r="r" b="b"/>
                <a:pathLst>
                  <a:path w="2969" h="9443" extrusionOk="0">
                    <a:moveTo>
                      <a:pt x="2240" y="1"/>
                    </a:moveTo>
                    <a:cubicBezTo>
                      <a:pt x="2159" y="1"/>
                      <a:pt x="2078" y="21"/>
                      <a:pt x="2003" y="66"/>
                    </a:cubicBezTo>
                    <a:cubicBezTo>
                      <a:pt x="1293" y="483"/>
                      <a:pt x="772" y="1317"/>
                      <a:pt x="480" y="2068"/>
                    </a:cubicBezTo>
                    <a:cubicBezTo>
                      <a:pt x="188" y="2819"/>
                      <a:pt x="21" y="3632"/>
                      <a:pt x="21" y="4467"/>
                    </a:cubicBezTo>
                    <a:cubicBezTo>
                      <a:pt x="0" y="5301"/>
                      <a:pt x="125" y="6135"/>
                      <a:pt x="355" y="6949"/>
                    </a:cubicBezTo>
                    <a:cubicBezTo>
                      <a:pt x="584" y="7762"/>
                      <a:pt x="960" y="8555"/>
                      <a:pt x="1502" y="9222"/>
                    </a:cubicBezTo>
                    <a:cubicBezTo>
                      <a:pt x="1638" y="9369"/>
                      <a:pt x="1822" y="9442"/>
                      <a:pt x="2009" y="9442"/>
                    </a:cubicBezTo>
                    <a:cubicBezTo>
                      <a:pt x="2168" y="9442"/>
                      <a:pt x="2328" y="9390"/>
                      <a:pt x="2462" y="9285"/>
                    </a:cubicBezTo>
                    <a:cubicBezTo>
                      <a:pt x="2754" y="9055"/>
                      <a:pt x="2837" y="8638"/>
                      <a:pt x="2670" y="8325"/>
                    </a:cubicBezTo>
                    <a:cubicBezTo>
                      <a:pt x="2503" y="8012"/>
                      <a:pt x="2316" y="7741"/>
                      <a:pt x="2169" y="7428"/>
                    </a:cubicBezTo>
                    <a:cubicBezTo>
                      <a:pt x="2044" y="7136"/>
                      <a:pt x="1919" y="6844"/>
                      <a:pt x="1836" y="6532"/>
                    </a:cubicBezTo>
                    <a:cubicBezTo>
                      <a:pt x="1627" y="5885"/>
                      <a:pt x="1502" y="5197"/>
                      <a:pt x="1460" y="4508"/>
                    </a:cubicBezTo>
                    <a:cubicBezTo>
                      <a:pt x="1419" y="3862"/>
                      <a:pt x="1502" y="3194"/>
                      <a:pt x="1690" y="2548"/>
                    </a:cubicBezTo>
                    <a:cubicBezTo>
                      <a:pt x="1773" y="2235"/>
                      <a:pt x="1919" y="1943"/>
                      <a:pt x="2065" y="1651"/>
                    </a:cubicBezTo>
                    <a:cubicBezTo>
                      <a:pt x="2253" y="1338"/>
                      <a:pt x="2503" y="1088"/>
                      <a:pt x="2712" y="775"/>
                    </a:cubicBezTo>
                    <a:cubicBezTo>
                      <a:pt x="2968" y="416"/>
                      <a:pt x="2608" y="1"/>
                      <a:pt x="224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8" name="Google Shape;3758;p52"/>
              <p:cNvSpPr/>
              <p:nvPr/>
            </p:nvSpPr>
            <p:spPr>
              <a:xfrm>
                <a:off x="714200" y="3528050"/>
                <a:ext cx="733675" cy="83450"/>
              </a:xfrm>
              <a:custGeom>
                <a:avLst/>
                <a:gdLst/>
                <a:ahLst/>
                <a:cxnLst/>
                <a:rect l="l" t="t" r="r" b="b"/>
                <a:pathLst>
                  <a:path w="29347" h="3338" extrusionOk="0">
                    <a:moveTo>
                      <a:pt x="12327" y="1"/>
                    </a:moveTo>
                    <a:lnTo>
                      <a:pt x="10950" y="42"/>
                    </a:lnTo>
                    <a:cubicBezTo>
                      <a:pt x="4651" y="230"/>
                      <a:pt x="0" y="856"/>
                      <a:pt x="0" y="1669"/>
                    </a:cubicBezTo>
                    <a:cubicBezTo>
                      <a:pt x="0" y="2483"/>
                      <a:pt x="5048" y="3150"/>
                      <a:pt x="11743" y="3317"/>
                    </a:cubicBezTo>
                    <a:lnTo>
                      <a:pt x="12828" y="3338"/>
                    </a:lnTo>
                    <a:lnTo>
                      <a:pt x="15852" y="3338"/>
                    </a:lnTo>
                    <a:cubicBezTo>
                      <a:pt x="16186" y="3338"/>
                      <a:pt x="16519" y="3317"/>
                      <a:pt x="16853" y="3317"/>
                    </a:cubicBezTo>
                    <a:lnTo>
                      <a:pt x="17437" y="3317"/>
                    </a:lnTo>
                    <a:cubicBezTo>
                      <a:pt x="24216" y="3171"/>
                      <a:pt x="29347" y="2483"/>
                      <a:pt x="29347" y="1669"/>
                    </a:cubicBezTo>
                    <a:cubicBezTo>
                      <a:pt x="29347" y="856"/>
                      <a:pt x="24299" y="188"/>
                      <a:pt x="17625" y="22"/>
                    </a:cubicBezTo>
                    <a:cubicBezTo>
                      <a:pt x="17395" y="22"/>
                      <a:pt x="17187" y="1"/>
                      <a:pt x="1697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9" name="Google Shape;3759;p52"/>
              <p:cNvSpPr/>
              <p:nvPr/>
            </p:nvSpPr>
            <p:spPr>
              <a:xfrm>
                <a:off x="749350" y="3631275"/>
                <a:ext cx="657175" cy="43125"/>
              </a:xfrm>
              <a:custGeom>
                <a:avLst/>
                <a:gdLst/>
                <a:ahLst/>
                <a:cxnLst/>
                <a:rect l="l" t="t" r="r" b="b"/>
                <a:pathLst>
                  <a:path w="26287" h="1725" extrusionOk="0">
                    <a:moveTo>
                      <a:pt x="26083" y="1"/>
                    </a:moveTo>
                    <a:cubicBezTo>
                      <a:pt x="26077" y="1"/>
                      <a:pt x="26070" y="1"/>
                      <a:pt x="26064" y="2"/>
                    </a:cubicBezTo>
                    <a:cubicBezTo>
                      <a:pt x="25229" y="43"/>
                      <a:pt x="24416" y="210"/>
                      <a:pt x="23582" y="356"/>
                    </a:cubicBezTo>
                    <a:cubicBezTo>
                      <a:pt x="22768" y="481"/>
                      <a:pt x="21934" y="586"/>
                      <a:pt x="21099" y="690"/>
                    </a:cubicBezTo>
                    <a:cubicBezTo>
                      <a:pt x="19410" y="898"/>
                      <a:pt x="17741" y="1044"/>
                      <a:pt x="16052" y="1149"/>
                    </a:cubicBezTo>
                    <a:cubicBezTo>
                      <a:pt x="14417" y="1240"/>
                      <a:pt x="12777" y="1287"/>
                      <a:pt x="11137" y="1287"/>
                    </a:cubicBezTo>
                    <a:cubicBezTo>
                      <a:pt x="9409" y="1287"/>
                      <a:pt x="7680" y="1235"/>
                      <a:pt x="5957" y="1128"/>
                    </a:cubicBezTo>
                    <a:cubicBezTo>
                      <a:pt x="4080" y="1003"/>
                      <a:pt x="2182" y="815"/>
                      <a:pt x="388" y="168"/>
                    </a:cubicBezTo>
                    <a:cubicBezTo>
                      <a:pt x="358" y="158"/>
                      <a:pt x="331" y="153"/>
                      <a:pt x="305" y="153"/>
                    </a:cubicBezTo>
                    <a:cubicBezTo>
                      <a:pt x="75" y="153"/>
                      <a:pt x="0" y="533"/>
                      <a:pt x="263" y="627"/>
                    </a:cubicBezTo>
                    <a:lnTo>
                      <a:pt x="242" y="627"/>
                    </a:lnTo>
                    <a:cubicBezTo>
                      <a:pt x="1848" y="1149"/>
                      <a:pt x="3537" y="1441"/>
                      <a:pt x="5227" y="1524"/>
                    </a:cubicBezTo>
                    <a:cubicBezTo>
                      <a:pt x="6895" y="1628"/>
                      <a:pt x="8564" y="1691"/>
                      <a:pt x="10233" y="1712"/>
                    </a:cubicBezTo>
                    <a:cubicBezTo>
                      <a:pt x="10705" y="1720"/>
                      <a:pt x="11177" y="1725"/>
                      <a:pt x="11650" y="1725"/>
                    </a:cubicBezTo>
                    <a:cubicBezTo>
                      <a:pt x="14598" y="1725"/>
                      <a:pt x="17546" y="1559"/>
                      <a:pt x="20495" y="1253"/>
                    </a:cubicBezTo>
                    <a:cubicBezTo>
                      <a:pt x="21412" y="1149"/>
                      <a:pt x="22309" y="1044"/>
                      <a:pt x="23227" y="919"/>
                    </a:cubicBezTo>
                    <a:cubicBezTo>
                      <a:pt x="24207" y="815"/>
                      <a:pt x="25167" y="627"/>
                      <a:pt x="26105" y="356"/>
                    </a:cubicBezTo>
                    <a:cubicBezTo>
                      <a:pt x="26287" y="296"/>
                      <a:pt x="26273" y="1"/>
                      <a:pt x="2608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0" name="Google Shape;3760;p52"/>
              <p:cNvSpPr/>
              <p:nvPr/>
            </p:nvSpPr>
            <p:spPr>
              <a:xfrm>
                <a:off x="1096400" y="2074550"/>
                <a:ext cx="486525" cy="542050"/>
              </a:xfrm>
              <a:custGeom>
                <a:avLst/>
                <a:gdLst/>
                <a:ahLst/>
                <a:cxnLst/>
                <a:rect l="l" t="t" r="r" b="b"/>
                <a:pathLst>
                  <a:path w="19461" h="21682" extrusionOk="0">
                    <a:moveTo>
                      <a:pt x="15156" y="0"/>
                    </a:moveTo>
                    <a:cubicBezTo>
                      <a:pt x="14416" y="0"/>
                      <a:pt x="13668" y="124"/>
                      <a:pt x="12953" y="303"/>
                    </a:cubicBezTo>
                    <a:cubicBezTo>
                      <a:pt x="8511" y="1429"/>
                      <a:pt x="4902" y="4892"/>
                      <a:pt x="2817" y="8980"/>
                    </a:cubicBezTo>
                    <a:cubicBezTo>
                      <a:pt x="1732" y="11128"/>
                      <a:pt x="939" y="13422"/>
                      <a:pt x="480" y="15800"/>
                    </a:cubicBezTo>
                    <a:cubicBezTo>
                      <a:pt x="335" y="16487"/>
                      <a:pt x="355" y="21452"/>
                      <a:pt x="3" y="21680"/>
                    </a:cubicBezTo>
                    <a:lnTo>
                      <a:pt x="3" y="21680"/>
                    </a:lnTo>
                    <a:cubicBezTo>
                      <a:pt x="1921" y="20493"/>
                      <a:pt x="3985" y="20305"/>
                      <a:pt x="6029" y="19492"/>
                    </a:cubicBezTo>
                    <a:cubicBezTo>
                      <a:pt x="8573" y="18532"/>
                      <a:pt x="10930" y="17177"/>
                      <a:pt x="13037" y="15466"/>
                    </a:cubicBezTo>
                    <a:cubicBezTo>
                      <a:pt x="16353" y="12692"/>
                      <a:pt x="18835" y="8750"/>
                      <a:pt x="19377" y="4454"/>
                    </a:cubicBezTo>
                    <a:cubicBezTo>
                      <a:pt x="19461" y="3932"/>
                      <a:pt x="19461" y="3432"/>
                      <a:pt x="19377" y="2910"/>
                    </a:cubicBezTo>
                    <a:cubicBezTo>
                      <a:pt x="19127" y="1638"/>
                      <a:pt x="18043" y="637"/>
                      <a:pt x="16791" y="240"/>
                    </a:cubicBezTo>
                    <a:cubicBezTo>
                      <a:pt x="16263" y="70"/>
                      <a:pt x="15712" y="0"/>
                      <a:pt x="15156" y="0"/>
                    </a:cubicBezTo>
                    <a:close/>
                    <a:moveTo>
                      <a:pt x="3" y="21680"/>
                    </a:moveTo>
                    <a:lnTo>
                      <a:pt x="3" y="21680"/>
                    </a:lnTo>
                    <a:cubicBezTo>
                      <a:pt x="2" y="21681"/>
                      <a:pt x="1" y="21681"/>
                      <a:pt x="1" y="21682"/>
                    </a:cubicBezTo>
                    <a:cubicBezTo>
                      <a:pt x="1" y="21681"/>
                      <a:pt x="2" y="21681"/>
                      <a:pt x="3" y="2168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1" name="Google Shape;3761;p52"/>
              <p:cNvSpPr/>
              <p:nvPr/>
            </p:nvSpPr>
            <p:spPr>
              <a:xfrm>
                <a:off x="229775" y="2449725"/>
                <a:ext cx="699800" cy="368125"/>
              </a:xfrm>
              <a:custGeom>
                <a:avLst/>
                <a:gdLst/>
                <a:ahLst/>
                <a:cxnLst/>
                <a:rect l="l" t="t" r="r" b="b"/>
                <a:pathLst>
                  <a:path w="27992" h="14725" extrusionOk="0">
                    <a:moveTo>
                      <a:pt x="7679" y="1"/>
                    </a:moveTo>
                    <a:cubicBezTo>
                      <a:pt x="7050" y="1"/>
                      <a:pt x="6422" y="54"/>
                      <a:pt x="5799" y="167"/>
                    </a:cubicBezTo>
                    <a:cubicBezTo>
                      <a:pt x="3525" y="564"/>
                      <a:pt x="1252" y="1982"/>
                      <a:pt x="605" y="4193"/>
                    </a:cubicBezTo>
                    <a:cubicBezTo>
                      <a:pt x="0" y="6258"/>
                      <a:pt x="960" y="8531"/>
                      <a:pt x="2503" y="10012"/>
                    </a:cubicBezTo>
                    <a:cubicBezTo>
                      <a:pt x="4047" y="11493"/>
                      <a:pt x="6091" y="12327"/>
                      <a:pt x="8135" y="13016"/>
                    </a:cubicBezTo>
                    <a:cubicBezTo>
                      <a:pt x="11222" y="14058"/>
                      <a:pt x="14642" y="14392"/>
                      <a:pt x="17875" y="14601"/>
                    </a:cubicBezTo>
                    <a:cubicBezTo>
                      <a:pt x="19097" y="14688"/>
                      <a:pt x="20308" y="14725"/>
                      <a:pt x="21517" y="14725"/>
                    </a:cubicBezTo>
                    <a:cubicBezTo>
                      <a:pt x="22041" y="14725"/>
                      <a:pt x="22566" y="14718"/>
                      <a:pt x="23090" y="14705"/>
                    </a:cubicBezTo>
                    <a:cubicBezTo>
                      <a:pt x="23522" y="14688"/>
                      <a:pt x="26492" y="14269"/>
                      <a:pt x="27590" y="14269"/>
                    </a:cubicBezTo>
                    <a:cubicBezTo>
                      <a:pt x="27816" y="14269"/>
                      <a:pt x="27963" y="14287"/>
                      <a:pt x="27991" y="14330"/>
                    </a:cubicBezTo>
                    <a:cubicBezTo>
                      <a:pt x="26302" y="11764"/>
                      <a:pt x="24091" y="9845"/>
                      <a:pt x="21880" y="7718"/>
                    </a:cubicBezTo>
                    <a:cubicBezTo>
                      <a:pt x="19648" y="5549"/>
                      <a:pt x="17291" y="3442"/>
                      <a:pt x="14538" y="1919"/>
                    </a:cubicBezTo>
                    <a:cubicBezTo>
                      <a:pt x="12442" y="764"/>
                      <a:pt x="10060" y="1"/>
                      <a:pt x="76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2" name="Google Shape;3762;p52"/>
              <p:cNvSpPr/>
              <p:nvPr/>
            </p:nvSpPr>
            <p:spPr>
              <a:xfrm>
                <a:off x="1159500" y="2583400"/>
                <a:ext cx="645050" cy="442075"/>
              </a:xfrm>
              <a:custGeom>
                <a:avLst/>
                <a:gdLst/>
                <a:ahLst/>
                <a:cxnLst/>
                <a:rect l="l" t="t" r="r" b="b"/>
                <a:pathLst>
                  <a:path w="25802" h="17683" extrusionOk="0">
                    <a:moveTo>
                      <a:pt x="18524" y="0"/>
                    </a:moveTo>
                    <a:cubicBezTo>
                      <a:pt x="14916" y="0"/>
                      <a:pt x="11301" y="1644"/>
                      <a:pt x="8552" y="4060"/>
                    </a:cubicBezTo>
                    <a:cubicBezTo>
                      <a:pt x="6863" y="5583"/>
                      <a:pt x="5382" y="7335"/>
                      <a:pt x="4172" y="9254"/>
                    </a:cubicBezTo>
                    <a:cubicBezTo>
                      <a:pt x="2858" y="11339"/>
                      <a:pt x="1440" y="13342"/>
                      <a:pt x="0" y="15344"/>
                    </a:cubicBezTo>
                    <a:cubicBezTo>
                      <a:pt x="2211" y="15886"/>
                      <a:pt x="4276" y="16721"/>
                      <a:pt x="6446" y="17242"/>
                    </a:cubicBezTo>
                    <a:cubicBezTo>
                      <a:pt x="7666" y="17536"/>
                      <a:pt x="8916" y="17683"/>
                      <a:pt x="10168" y="17683"/>
                    </a:cubicBezTo>
                    <a:cubicBezTo>
                      <a:pt x="11227" y="17683"/>
                      <a:pt x="12287" y="17578"/>
                      <a:pt x="13329" y="17367"/>
                    </a:cubicBezTo>
                    <a:cubicBezTo>
                      <a:pt x="17354" y="16512"/>
                      <a:pt x="21004" y="14072"/>
                      <a:pt x="23486" y="10776"/>
                    </a:cubicBezTo>
                    <a:cubicBezTo>
                      <a:pt x="24446" y="9504"/>
                      <a:pt x="25238" y="8107"/>
                      <a:pt x="25509" y="6542"/>
                    </a:cubicBezTo>
                    <a:cubicBezTo>
                      <a:pt x="25801" y="4999"/>
                      <a:pt x="25489" y="3288"/>
                      <a:pt x="24446" y="2100"/>
                    </a:cubicBezTo>
                    <a:cubicBezTo>
                      <a:pt x="23632" y="1161"/>
                      <a:pt x="22443" y="640"/>
                      <a:pt x="21234" y="327"/>
                    </a:cubicBezTo>
                    <a:cubicBezTo>
                      <a:pt x="20340" y="104"/>
                      <a:pt x="19432" y="0"/>
                      <a:pt x="1852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3" name="Google Shape;3763;p52"/>
              <p:cNvSpPr/>
              <p:nvPr/>
            </p:nvSpPr>
            <p:spPr>
              <a:xfrm>
                <a:off x="785750" y="2075125"/>
                <a:ext cx="303900" cy="1536375"/>
              </a:xfrm>
              <a:custGeom>
                <a:avLst/>
                <a:gdLst/>
                <a:ahLst/>
                <a:cxnLst/>
                <a:rect l="l" t="t" r="r" b="b"/>
                <a:pathLst>
                  <a:path w="12156" h="61455" extrusionOk="0">
                    <a:moveTo>
                      <a:pt x="290" y="0"/>
                    </a:moveTo>
                    <a:cubicBezTo>
                      <a:pt x="143" y="0"/>
                      <a:pt x="0" y="151"/>
                      <a:pt x="100" y="322"/>
                    </a:cubicBezTo>
                    <a:cubicBezTo>
                      <a:pt x="1789" y="3367"/>
                      <a:pt x="3208" y="6579"/>
                      <a:pt x="4918" y="9624"/>
                    </a:cubicBezTo>
                    <a:cubicBezTo>
                      <a:pt x="6503" y="12440"/>
                      <a:pt x="8193" y="15130"/>
                      <a:pt x="9277" y="18176"/>
                    </a:cubicBezTo>
                    <a:cubicBezTo>
                      <a:pt x="10341" y="21263"/>
                      <a:pt x="10988" y="24495"/>
                      <a:pt x="11154" y="27749"/>
                    </a:cubicBezTo>
                    <a:cubicBezTo>
                      <a:pt x="11551" y="34027"/>
                      <a:pt x="10487" y="40305"/>
                      <a:pt x="10153" y="46563"/>
                    </a:cubicBezTo>
                    <a:cubicBezTo>
                      <a:pt x="9966" y="49733"/>
                      <a:pt x="9903" y="52924"/>
                      <a:pt x="10195" y="56115"/>
                    </a:cubicBezTo>
                    <a:cubicBezTo>
                      <a:pt x="10258" y="56762"/>
                      <a:pt x="10320" y="57429"/>
                      <a:pt x="10404" y="58118"/>
                    </a:cubicBezTo>
                    <a:cubicBezTo>
                      <a:pt x="10529" y="59244"/>
                      <a:pt x="10716" y="60349"/>
                      <a:pt x="10967" y="61455"/>
                    </a:cubicBezTo>
                    <a:lnTo>
                      <a:pt x="11947" y="61455"/>
                    </a:lnTo>
                    <a:cubicBezTo>
                      <a:pt x="11759" y="60349"/>
                      <a:pt x="11572" y="59223"/>
                      <a:pt x="11405" y="58118"/>
                    </a:cubicBezTo>
                    <a:cubicBezTo>
                      <a:pt x="11217" y="56783"/>
                      <a:pt x="11092" y="55427"/>
                      <a:pt x="11029" y="54071"/>
                    </a:cubicBezTo>
                    <a:cubicBezTo>
                      <a:pt x="10946" y="50880"/>
                      <a:pt x="11092" y="47689"/>
                      <a:pt x="11321" y="44498"/>
                    </a:cubicBezTo>
                    <a:cubicBezTo>
                      <a:pt x="11759" y="38178"/>
                      <a:pt x="12156" y="31775"/>
                      <a:pt x="11467" y="25455"/>
                    </a:cubicBezTo>
                    <a:cubicBezTo>
                      <a:pt x="11134" y="22493"/>
                      <a:pt x="10570" y="19531"/>
                      <a:pt x="9486" y="16757"/>
                    </a:cubicBezTo>
                    <a:cubicBezTo>
                      <a:pt x="8443" y="14108"/>
                      <a:pt x="6962" y="11731"/>
                      <a:pt x="5502" y="9290"/>
                    </a:cubicBezTo>
                    <a:cubicBezTo>
                      <a:pt x="3729" y="6287"/>
                      <a:pt x="2332" y="3054"/>
                      <a:pt x="475" y="113"/>
                    </a:cubicBezTo>
                    <a:cubicBezTo>
                      <a:pt x="429" y="33"/>
                      <a:pt x="359" y="0"/>
                      <a:pt x="29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4" name="Google Shape;3764;p52"/>
              <p:cNvSpPr/>
              <p:nvPr/>
            </p:nvSpPr>
            <p:spPr>
              <a:xfrm>
                <a:off x="1160550" y="2302450"/>
                <a:ext cx="20875" cy="217850"/>
              </a:xfrm>
              <a:custGeom>
                <a:avLst/>
                <a:gdLst/>
                <a:ahLst/>
                <a:cxnLst/>
                <a:rect l="l" t="t" r="r" b="b"/>
                <a:pathLst>
                  <a:path w="835" h="8714" extrusionOk="0">
                    <a:moveTo>
                      <a:pt x="684" y="0"/>
                    </a:moveTo>
                    <a:cubicBezTo>
                      <a:pt x="675" y="0"/>
                      <a:pt x="668" y="3"/>
                      <a:pt x="668" y="10"/>
                    </a:cubicBezTo>
                    <a:cubicBezTo>
                      <a:pt x="188" y="1178"/>
                      <a:pt x="292" y="2450"/>
                      <a:pt x="376" y="3660"/>
                    </a:cubicBezTo>
                    <a:cubicBezTo>
                      <a:pt x="417" y="4244"/>
                      <a:pt x="459" y="4828"/>
                      <a:pt x="522" y="5412"/>
                    </a:cubicBezTo>
                    <a:cubicBezTo>
                      <a:pt x="584" y="5954"/>
                      <a:pt x="584" y="6496"/>
                      <a:pt x="543" y="7039"/>
                    </a:cubicBezTo>
                    <a:cubicBezTo>
                      <a:pt x="480" y="7623"/>
                      <a:pt x="292" y="8186"/>
                      <a:pt x="0" y="8686"/>
                    </a:cubicBezTo>
                    <a:cubicBezTo>
                      <a:pt x="0" y="8686"/>
                      <a:pt x="40" y="8713"/>
                      <a:pt x="67" y="8713"/>
                    </a:cubicBezTo>
                    <a:cubicBezTo>
                      <a:pt x="74" y="8713"/>
                      <a:pt x="79" y="8711"/>
                      <a:pt x="84" y="8707"/>
                    </a:cubicBezTo>
                    <a:cubicBezTo>
                      <a:pt x="835" y="7935"/>
                      <a:pt x="793" y="6684"/>
                      <a:pt x="730" y="5683"/>
                    </a:cubicBezTo>
                    <a:cubicBezTo>
                      <a:pt x="626" y="4494"/>
                      <a:pt x="501" y="3284"/>
                      <a:pt x="501" y="2095"/>
                    </a:cubicBezTo>
                    <a:cubicBezTo>
                      <a:pt x="480" y="1386"/>
                      <a:pt x="563" y="698"/>
                      <a:pt x="730" y="10"/>
                    </a:cubicBezTo>
                    <a:cubicBezTo>
                      <a:pt x="730" y="10"/>
                      <a:pt x="702" y="0"/>
                      <a:pt x="68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5" name="Google Shape;3765;p52"/>
              <p:cNvSpPr/>
              <p:nvPr/>
            </p:nvSpPr>
            <p:spPr>
              <a:xfrm>
                <a:off x="1234575" y="2150425"/>
                <a:ext cx="53750" cy="252925"/>
              </a:xfrm>
              <a:custGeom>
                <a:avLst/>
                <a:gdLst/>
                <a:ahLst/>
                <a:cxnLst/>
                <a:rect l="l" t="t" r="r" b="b"/>
                <a:pathLst>
                  <a:path w="2150" h="10117" extrusionOk="0">
                    <a:moveTo>
                      <a:pt x="2066" y="0"/>
                    </a:moveTo>
                    <a:cubicBezTo>
                      <a:pt x="1023" y="647"/>
                      <a:pt x="648" y="1919"/>
                      <a:pt x="585" y="3087"/>
                    </a:cubicBezTo>
                    <a:cubicBezTo>
                      <a:pt x="502" y="4568"/>
                      <a:pt x="960" y="5965"/>
                      <a:pt x="1232" y="7405"/>
                    </a:cubicBezTo>
                    <a:cubicBezTo>
                      <a:pt x="1419" y="8302"/>
                      <a:pt x="1440" y="9219"/>
                      <a:pt x="1294" y="10116"/>
                    </a:cubicBezTo>
                    <a:lnTo>
                      <a:pt x="1378" y="10116"/>
                    </a:lnTo>
                    <a:cubicBezTo>
                      <a:pt x="1982" y="7238"/>
                      <a:pt x="1" y="4422"/>
                      <a:pt x="1023" y="1585"/>
                    </a:cubicBezTo>
                    <a:cubicBezTo>
                      <a:pt x="1232" y="960"/>
                      <a:pt x="1628" y="417"/>
                      <a:pt x="21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6" name="Google Shape;3766;p52"/>
              <p:cNvSpPr/>
              <p:nvPr/>
            </p:nvSpPr>
            <p:spPr>
              <a:xfrm>
                <a:off x="1337300" y="2096625"/>
                <a:ext cx="75650" cy="229550"/>
              </a:xfrm>
              <a:custGeom>
                <a:avLst/>
                <a:gdLst/>
                <a:ahLst/>
                <a:cxnLst/>
                <a:rect l="l" t="t" r="r" b="b"/>
                <a:pathLst>
                  <a:path w="3026" h="9182" extrusionOk="0">
                    <a:moveTo>
                      <a:pt x="3022" y="1"/>
                    </a:moveTo>
                    <a:cubicBezTo>
                      <a:pt x="3019" y="1"/>
                      <a:pt x="3012" y="5"/>
                      <a:pt x="3003" y="11"/>
                    </a:cubicBezTo>
                    <a:lnTo>
                      <a:pt x="3003" y="11"/>
                    </a:lnTo>
                    <a:cubicBezTo>
                      <a:pt x="3010" y="8"/>
                      <a:pt x="3018" y="6"/>
                      <a:pt x="3025" y="4"/>
                    </a:cubicBezTo>
                    <a:cubicBezTo>
                      <a:pt x="3025" y="2"/>
                      <a:pt x="3024" y="1"/>
                      <a:pt x="3022" y="1"/>
                    </a:cubicBezTo>
                    <a:close/>
                    <a:moveTo>
                      <a:pt x="3003" y="11"/>
                    </a:moveTo>
                    <a:lnTo>
                      <a:pt x="3003" y="11"/>
                    </a:lnTo>
                    <a:cubicBezTo>
                      <a:pt x="1911" y="352"/>
                      <a:pt x="1229" y="1388"/>
                      <a:pt x="877" y="2423"/>
                    </a:cubicBezTo>
                    <a:cubicBezTo>
                      <a:pt x="439" y="3779"/>
                      <a:pt x="585" y="5197"/>
                      <a:pt x="543" y="6616"/>
                    </a:cubicBezTo>
                    <a:cubicBezTo>
                      <a:pt x="543" y="7492"/>
                      <a:pt x="356" y="8368"/>
                      <a:pt x="1" y="9181"/>
                    </a:cubicBezTo>
                    <a:cubicBezTo>
                      <a:pt x="1" y="9181"/>
                      <a:pt x="22" y="9181"/>
                      <a:pt x="43" y="9140"/>
                    </a:cubicBezTo>
                    <a:cubicBezTo>
                      <a:pt x="731" y="7825"/>
                      <a:pt x="668" y="6345"/>
                      <a:pt x="689" y="4926"/>
                    </a:cubicBezTo>
                    <a:cubicBezTo>
                      <a:pt x="689" y="3717"/>
                      <a:pt x="814" y="2486"/>
                      <a:pt x="1419" y="1401"/>
                    </a:cubicBezTo>
                    <a:cubicBezTo>
                      <a:pt x="1732" y="797"/>
                      <a:pt x="2274" y="317"/>
                      <a:pt x="2921" y="66"/>
                    </a:cubicBezTo>
                    <a:cubicBezTo>
                      <a:pt x="2935" y="66"/>
                      <a:pt x="2977" y="29"/>
                      <a:pt x="3003" y="1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7" name="Google Shape;3767;p52"/>
              <p:cNvSpPr/>
              <p:nvPr/>
            </p:nvSpPr>
            <p:spPr>
              <a:xfrm>
                <a:off x="1356075" y="2107075"/>
                <a:ext cx="129350" cy="204500"/>
              </a:xfrm>
              <a:custGeom>
                <a:avLst/>
                <a:gdLst/>
                <a:ahLst/>
                <a:cxnLst/>
                <a:rect l="l" t="t" r="r" b="b"/>
                <a:pathLst>
                  <a:path w="5174" h="8180" extrusionOk="0">
                    <a:moveTo>
                      <a:pt x="5038" y="1"/>
                    </a:moveTo>
                    <a:cubicBezTo>
                      <a:pt x="5034" y="1"/>
                      <a:pt x="5031" y="1"/>
                      <a:pt x="5028" y="3"/>
                    </a:cubicBezTo>
                    <a:cubicBezTo>
                      <a:pt x="4882" y="45"/>
                      <a:pt x="4756" y="87"/>
                      <a:pt x="4610" y="149"/>
                    </a:cubicBezTo>
                    <a:cubicBezTo>
                      <a:pt x="4485" y="212"/>
                      <a:pt x="4339" y="295"/>
                      <a:pt x="4214" y="379"/>
                    </a:cubicBezTo>
                    <a:cubicBezTo>
                      <a:pt x="3985" y="525"/>
                      <a:pt x="3776" y="712"/>
                      <a:pt x="3567" y="921"/>
                    </a:cubicBezTo>
                    <a:cubicBezTo>
                      <a:pt x="3150" y="1338"/>
                      <a:pt x="2796" y="1818"/>
                      <a:pt x="2525" y="2360"/>
                    </a:cubicBezTo>
                    <a:cubicBezTo>
                      <a:pt x="2253" y="2902"/>
                      <a:pt x="2003" y="3465"/>
                      <a:pt x="1815" y="4070"/>
                    </a:cubicBezTo>
                    <a:cubicBezTo>
                      <a:pt x="1565" y="4717"/>
                      <a:pt x="1315" y="5363"/>
                      <a:pt x="1023" y="6010"/>
                    </a:cubicBezTo>
                    <a:cubicBezTo>
                      <a:pt x="877" y="6365"/>
                      <a:pt x="710" y="6719"/>
                      <a:pt x="543" y="7053"/>
                    </a:cubicBezTo>
                    <a:cubicBezTo>
                      <a:pt x="376" y="7407"/>
                      <a:pt x="189" y="7783"/>
                      <a:pt x="1" y="8117"/>
                    </a:cubicBezTo>
                    <a:cubicBezTo>
                      <a:pt x="1" y="8117"/>
                      <a:pt x="63" y="8179"/>
                      <a:pt x="84" y="8179"/>
                    </a:cubicBezTo>
                    <a:lnTo>
                      <a:pt x="105" y="8179"/>
                    </a:lnTo>
                    <a:cubicBezTo>
                      <a:pt x="293" y="7908"/>
                      <a:pt x="501" y="7616"/>
                      <a:pt x="668" y="7303"/>
                    </a:cubicBezTo>
                    <a:cubicBezTo>
                      <a:pt x="835" y="7011"/>
                      <a:pt x="981" y="6698"/>
                      <a:pt x="1127" y="6385"/>
                    </a:cubicBezTo>
                    <a:cubicBezTo>
                      <a:pt x="1419" y="5739"/>
                      <a:pt x="1669" y="5092"/>
                      <a:pt x="1920" y="4446"/>
                    </a:cubicBezTo>
                    <a:cubicBezTo>
                      <a:pt x="2358" y="3299"/>
                      <a:pt x="2775" y="2131"/>
                      <a:pt x="3630" y="1213"/>
                    </a:cubicBezTo>
                    <a:cubicBezTo>
                      <a:pt x="3839" y="983"/>
                      <a:pt x="4068" y="775"/>
                      <a:pt x="4318" y="587"/>
                    </a:cubicBezTo>
                    <a:cubicBezTo>
                      <a:pt x="4464" y="504"/>
                      <a:pt x="4590" y="420"/>
                      <a:pt x="4736" y="337"/>
                    </a:cubicBezTo>
                    <a:cubicBezTo>
                      <a:pt x="4882" y="253"/>
                      <a:pt x="5028" y="170"/>
                      <a:pt x="5174" y="107"/>
                    </a:cubicBezTo>
                    <a:cubicBezTo>
                      <a:pt x="5174" y="107"/>
                      <a:pt x="5085" y="1"/>
                      <a:pt x="503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8" name="Google Shape;3768;p52"/>
              <p:cNvSpPr/>
              <p:nvPr/>
            </p:nvSpPr>
            <p:spPr>
              <a:xfrm>
                <a:off x="1291950" y="2292550"/>
                <a:ext cx="239375" cy="96700"/>
              </a:xfrm>
              <a:custGeom>
                <a:avLst/>
                <a:gdLst/>
                <a:ahLst/>
                <a:cxnLst/>
                <a:rect l="l" t="t" r="r" b="b"/>
                <a:pathLst>
                  <a:path w="9575" h="3868" extrusionOk="0">
                    <a:moveTo>
                      <a:pt x="1" y="3846"/>
                    </a:moveTo>
                    <a:cubicBezTo>
                      <a:pt x="1" y="3846"/>
                      <a:pt x="1" y="3847"/>
                      <a:pt x="0" y="3847"/>
                    </a:cubicBezTo>
                    <a:cubicBezTo>
                      <a:pt x="1" y="3847"/>
                      <a:pt x="1" y="3847"/>
                      <a:pt x="1" y="3846"/>
                    </a:cubicBezTo>
                    <a:close/>
                    <a:moveTo>
                      <a:pt x="9435" y="0"/>
                    </a:moveTo>
                    <a:cubicBezTo>
                      <a:pt x="9407" y="0"/>
                      <a:pt x="9386" y="2"/>
                      <a:pt x="9386" y="9"/>
                    </a:cubicBezTo>
                    <a:cubicBezTo>
                      <a:pt x="9157" y="593"/>
                      <a:pt x="8761" y="1094"/>
                      <a:pt x="8239" y="1469"/>
                    </a:cubicBezTo>
                    <a:cubicBezTo>
                      <a:pt x="7697" y="1845"/>
                      <a:pt x="7092" y="2116"/>
                      <a:pt x="6445" y="2262"/>
                    </a:cubicBezTo>
                    <a:cubicBezTo>
                      <a:pt x="5048" y="2617"/>
                      <a:pt x="3567" y="2512"/>
                      <a:pt x="2170" y="2804"/>
                    </a:cubicBezTo>
                    <a:cubicBezTo>
                      <a:pt x="1357" y="2950"/>
                      <a:pt x="606" y="3304"/>
                      <a:pt x="1" y="3846"/>
                    </a:cubicBezTo>
                    <a:lnTo>
                      <a:pt x="1" y="3846"/>
                    </a:lnTo>
                    <a:cubicBezTo>
                      <a:pt x="4" y="3844"/>
                      <a:pt x="9" y="3843"/>
                      <a:pt x="14" y="3843"/>
                    </a:cubicBezTo>
                    <a:cubicBezTo>
                      <a:pt x="35" y="3843"/>
                      <a:pt x="72" y="3862"/>
                      <a:pt x="99" y="3862"/>
                    </a:cubicBezTo>
                    <a:cubicBezTo>
                      <a:pt x="104" y="3862"/>
                      <a:pt x="109" y="3861"/>
                      <a:pt x="114" y="3859"/>
                    </a:cubicBezTo>
                    <a:lnTo>
                      <a:pt x="114" y="3859"/>
                    </a:lnTo>
                    <a:lnTo>
                      <a:pt x="105" y="3868"/>
                    </a:lnTo>
                    <a:cubicBezTo>
                      <a:pt x="109" y="3864"/>
                      <a:pt x="114" y="3860"/>
                      <a:pt x="118" y="3856"/>
                    </a:cubicBezTo>
                    <a:lnTo>
                      <a:pt x="118" y="3856"/>
                    </a:lnTo>
                    <a:cubicBezTo>
                      <a:pt x="119" y="3856"/>
                      <a:pt x="120" y="3855"/>
                      <a:pt x="120" y="3854"/>
                    </a:cubicBezTo>
                    <a:lnTo>
                      <a:pt x="120" y="3854"/>
                    </a:lnTo>
                    <a:cubicBezTo>
                      <a:pt x="1287" y="2845"/>
                      <a:pt x="2906" y="2699"/>
                      <a:pt x="4380" y="2575"/>
                    </a:cubicBezTo>
                    <a:cubicBezTo>
                      <a:pt x="5715" y="2471"/>
                      <a:pt x="7113" y="2345"/>
                      <a:pt x="8302" y="1615"/>
                    </a:cubicBezTo>
                    <a:cubicBezTo>
                      <a:pt x="8886" y="1261"/>
                      <a:pt x="9428" y="698"/>
                      <a:pt x="9574" y="9"/>
                    </a:cubicBezTo>
                    <a:cubicBezTo>
                      <a:pt x="9574" y="9"/>
                      <a:pt x="9491" y="0"/>
                      <a:pt x="9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9" name="Google Shape;3769;p52"/>
              <p:cNvSpPr/>
              <p:nvPr/>
            </p:nvSpPr>
            <p:spPr>
              <a:xfrm>
                <a:off x="1213725" y="2455925"/>
                <a:ext cx="203400" cy="20975"/>
              </a:xfrm>
              <a:custGeom>
                <a:avLst/>
                <a:gdLst/>
                <a:ahLst/>
                <a:cxnLst/>
                <a:rect l="l" t="t" r="r" b="b"/>
                <a:pathLst>
                  <a:path w="8136" h="839" extrusionOk="0">
                    <a:moveTo>
                      <a:pt x="7953" y="1"/>
                    </a:moveTo>
                    <a:cubicBezTo>
                      <a:pt x="7951" y="1"/>
                      <a:pt x="7949" y="1"/>
                      <a:pt x="7947" y="3"/>
                    </a:cubicBezTo>
                    <a:cubicBezTo>
                      <a:pt x="7359" y="507"/>
                      <a:pt x="6720" y="675"/>
                      <a:pt x="6054" y="675"/>
                    </a:cubicBezTo>
                    <a:cubicBezTo>
                      <a:pt x="4737" y="675"/>
                      <a:pt x="3319" y="17"/>
                      <a:pt x="2003" y="3"/>
                    </a:cubicBezTo>
                    <a:cubicBezTo>
                      <a:pt x="1336" y="44"/>
                      <a:pt x="668" y="128"/>
                      <a:pt x="1" y="253"/>
                    </a:cubicBezTo>
                    <a:cubicBezTo>
                      <a:pt x="22" y="253"/>
                      <a:pt x="63" y="316"/>
                      <a:pt x="84" y="316"/>
                    </a:cubicBezTo>
                    <a:cubicBezTo>
                      <a:pt x="689" y="232"/>
                      <a:pt x="1315" y="170"/>
                      <a:pt x="1940" y="149"/>
                    </a:cubicBezTo>
                    <a:cubicBezTo>
                      <a:pt x="2524" y="149"/>
                      <a:pt x="3108" y="211"/>
                      <a:pt x="3692" y="357"/>
                    </a:cubicBezTo>
                    <a:cubicBezTo>
                      <a:pt x="4514" y="563"/>
                      <a:pt x="5350" y="838"/>
                      <a:pt x="6200" y="838"/>
                    </a:cubicBezTo>
                    <a:cubicBezTo>
                      <a:pt x="6385" y="838"/>
                      <a:pt x="6572" y="825"/>
                      <a:pt x="6759" y="795"/>
                    </a:cubicBezTo>
                    <a:cubicBezTo>
                      <a:pt x="7280" y="754"/>
                      <a:pt x="7781" y="524"/>
                      <a:pt x="8135" y="128"/>
                    </a:cubicBezTo>
                    <a:cubicBezTo>
                      <a:pt x="8135" y="128"/>
                      <a:pt x="7990" y="1"/>
                      <a:pt x="795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0" name="Google Shape;3770;p52"/>
              <p:cNvSpPr/>
              <p:nvPr/>
            </p:nvSpPr>
            <p:spPr>
              <a:xfrm>
                <a:off x="1155775" y="2519025"/>
                <a:ext cx="116900" cy="16750"/>
              </a:xfrm>
              <a:custGeom>
                <a:avLst/>
                <a:gdLst/>
                <a:ahLst/>
                <a:cxnLst/>
                <a:rect l="l" t="t" r="r" b="b"/>
                <a:pathLst>
                  <a:path w="4676" h="670" extrusionOk="0">
                    <a:moveTo>
                      <a:pt x="2216" y="0"/>
                    </a:moveTo>
                    <a:cubicBezTo>
                      <a:pt x="1497" y="0"/>
                      <a:pt x="765" y="128"/>
                      <a:pt x="87" y="399"/>
                    </a:cubicBezTo>
                    <a:cubicBezTo>
                      <a:pt x="68" y="399"/>
                      <a:pt x="0" y="465"/>
                      <a:pt x="15" y="465"/>
                    </a:cubicBezTo>
                    <a:cubicBezTo>
                      <a:pt x="17" y="465"/>
                      <a:pt x="20" y="464"/>
                      <a:pt x="24" y="461"/>
                    </a:cubicBezTo>
                    <a:cubicBezTo>
                      <a:pt x="668" y="247"/>
                      <a:pt x="1327" y="140"/>
                      <a:pt x="1988" y="140"/>
                    </a:cubicBezTo>
                    <a:cubicBezTo>
                      <a:pt x="2098" y="140"/>
                      <a:pt x="2208" y="143"/>
                      <a:pt x="2319" y="148"/>
                    </a:cubicBezTo>
                    <a:cubicBezTo>
                      <a:pt x="2673" y="169"/>
                      <a:pt x="3049" y="211"/>
                      <a:pt x="3403" y="315"/>
                    </a:cubicBezTo>
                    <a:cubicBezTo>
                      <a:pt x="3591" y="357"/>
                      <a:pt x="3779" y="399"/>
                      <a:pt x="3946" y="461"/>
                    </a:cubicBezTo>
                    <a:cubicBezTo>
                      <a:pt x="4133" y="545"/>
                      <a:pt x="4321" y="607"/>
                      <a:pt x="4509" y="670"/>
                    </a:cubicBezTo>
                    <a:cubicBezTo>
                      <a:pt x="4550" y="670"/>
                      <a:pt x="4676" y="587"/>
                      <a:pt x="4634" y="566"/>
                    </a:cubicBezTo>
                    <a:cubicBezTo>
                      <a:pt x="4488" y="461"/>
                      <a:pt x="4321" y="378"/>
                      <a:pt x="4133" y="315"/>
                    </a:cubicBezTo>
                    <a:cubicBezTo>
                      <a:pt x="3966" y="253"/>
                      <a:pt x="3779" y="211"/>
                      <a:pt x="3570" y="169"/>
                    </a:cubicBezTo>
                    <a:cubicBezTo>
                      <a:pt x="3195" y="65"/>
                      <a:pt x="2798" y="2"/>
                      <a:pt x="2381" y="2"/>
                    </a:cubicBezTo>
                    <a:cubicBezTo>
                      <a:pt x="2326" y="1"/>
                      <a:pt x="2271" y="0"/>
                      <a:pt x="221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1" name="Google Shape;3771;p52"/>
              <p:cNvSpPr/>
              <p:nvPr/>
            </p:nvSpPr>
            <p:spPr>
              <a:xfrm>
                <a:off x="1369650" y="2226025"/>
                <a:ext cx="141325" cy="67300"/>
              </a:xfrm>
              <a:custGeom>
                <a:avLst/>
                <a:gdLst/>
                <a:ahLst/>
                <a:cxnLst/>
                <a:rect l="l" t="t" r="r" b="b"/>
                <a:pathLst>
                  <a:path w="5653" h="2692" extrusionOk="0">
                    <a:moveTo>
                      <a:pt x="5590" y="1"/>
                    </a:moveTo>
                    <a:cubicBezTo>
                      <a:pt x="4797" y="63"/>
                      <a:pt x="4026" y="230"/>
                      <a:pt x="3275" y="522"/>
                    </a:cubicBezTo>
                    <a:cubicBezTo>
                      <a:pt x="2461" y="835"/>
                      <a:pt x="1690" y="1231"/>
                      <a:pt x="1001" y="1753"/>
                    </a:cubicBezTo>
                    <a:cubicBezTo>
                      <a:pt x="626" y="2024"/>
                      <a:pt x="292" y="2337"/>
                      <a:pt x="0" y="2691"/>
                    </a:cubicBezTo>
                    <a:lnTo>
                      <a:pt x="146" y="2691"/>
                    </a:lnTo>
                    <a:lnTo>
                      <a:pt x="146" y="2670"/>
                    </a:lnTo>
                    <a:cubicBezTo>
                      <a:pt x="855" y="1940"/>
                      <a:pt x="1690" y="1335"/>
                      <a:pt x="2628" y="897"/>
                    </a:cubicBezTo>
                    <a:cubicBezTo>
                      <a:pt x="3546" y="439"/>
                      <a:pt x="4547" y="147"/>
                      <a:pt x="5590" y="21"/>
                    </a:cubicBezTo>
                    <a:cubicBezTo>
                      <a:pt x="5611" y="21"/>
                      <a:pt x="5653" y="1"/>
                      <a:pt x="559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2" name="Google Shape;3772;p52"/>
              <p:cNvSpPr/>
              <p:nvPr/>
            </p:nvSpPr>
            <p:spPr>
              <a:xfrm>
                <a:off x="1060375" y="2265975"/>
                <a:ext cx="323025" cy="417200"/>
              </a:xfrm>
              <a:custGeom>
                <a:avLst/>
                <a:gdLst/>
                <a:ahLst/>
                <a:cxnLst/>
                <a:rect l="l" t="t" r="r" b="b"/>
                <a:pathLst>
                  <a:path w="12921" h="16688" extrusionOk="0">
                    <a:moveTo>
                      <a:pt x="12741" y="1"/>
                    </a:moveTo>
                    <a:cubicBezTo>
                      <a:pt x="12695" y="1"/>
                      <a:pt x="12650" y="22"/>
                      <a:pt x="12621" y="71"/>
                    </a:cubicBezTo>
                    <a:cubicBezTo>
                      <a:pt x="12058" y="1239"/>
                      <a:pt x="11328" y="2324"/>
                      <a:pt x="10452" y="3283"/>
                    </a:cubicBezTo>
                    <a:cubicBezTo>
                      <a:pt x="9576" y="4222"/>
                      <a:pt x="8638" y="5077"/>
                      <a:pt x="7678" y="5953"/>
                    </a:cubicBezTo>
                    <a:cubicBezTo>
                      <a:pt x="5613" y="7851"/>
                      <a:pt x="3819" y="9999"/>
                      <a:pt x="2318" y="12356"/>
                    </a:cubicBezTo>
                    <a:cubicBezTo>
                      <a:pt x="1483" y="13733"/>
                      <a:pt x="733" y="15130"/>
                      <a:pt x="44" y="16569"/>
                    </a:cubicBezTo>
                    <a:cubicBezTo>
                      <a:pt x="0" y="16628"/>
                      <a:pt x="60" y="16687"/>
                      <a:pt x="114" y="16687"/>
                    </a:cubicBezTo>
                    <a:cubicBezTo>
                      <a:pt x="136" y="16687"/>
                      <a:pt x="157" y="16677"/>
                      <a:pt x="169" y="16653"/>
                    </a:cubicBezTo>
                    <a:cubicBezTo>
                      <a:pt x="774" y="15360"/>
                      <a:pt x="1504" y="14129"/>
                      <a:pt x="2318" y="12940"/>
                    </a:cubicBezTo>
                    <a:cubicBezTo>
                      <a:pt x="3110" y="11731"/>
                      <a:pt x="3986" y="10583"/>
                      <a:pt x="4925" y="9478"/>
                    </a:cubicBezTo>
                    <a:cubicBezTo>
                      <a:pt x="5822" y="8414"/>
                      <a:pt x="6781" y="7392"/>
                      <a:pt x="7803" y="6433"/>
                    </a:cubicBezTo>
                    <a:cubicBezTo>
                      <a:pt x="8763" y="5557"/>
                      <a:pt x="9743" y="4702"/>
                      <a:pt x="10619" y="3763"/>
                    </a:cubicBezTo>
                    <a:cubicBezTo>
                      <a:pt x="11579" y="2762"/>
                      <a:pt x="12559" y="1552"/>
                      <a:pt x="12893" y="175"/>
                    </a:cubicBezTo>
                    <a:cubicBezTo>
                      <a:pt x="12920" y="79"/>
                      <a:pt x="12829" y="1"/>
                      <a:pt x="127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3" name="Google Shape;3773;p52"/>
              <p:cNvSpPr/>
              <p:nvPr/>
            </p:nvSpPr>
            <p:spPr>
              <a:xfrm>
                <a:off x="1053350" y="2679325"/>
                <a:ext cx="647275" cy="421000"/>
              </a:xfrm>
              <a:custGeom>
                <a:avLst/>
                <a:gdLst/>
                <a:ahLst/>
                <a:cxnLst/>
                <a:rect l="l" t="t" r="r" b="b"/>
                <a:pathLst>
                  <a:path w="25891" h="16840" extrusionOk="0">
                    <a:moveTo>
                      <a:pt x="25775" y="1"/>
                    </a:moveTo>
                    <a:cubicBezTo>
                      <a:pt x="25751" y="1"/>
                      <a:pt x="25727" y="11"/>
                      <a:pt x="25709" y="35"/>
                    </a:cubicBezTo>
                    <a:cubicBezTo>
                      <a:pt x="24770" y="1600"/>
                      <a:pt x="23185" y="2538"/>
                      <a:pt x="21558" y="3289"/>
                    </a:cubicBezTo>
                    <a:cubicBezTo>
                      <a:pt x="20599" y="3727"/>
                      <a:pt x="19598" y="4144"/>
                      <a:pt x="18617" y="4582"/>
                    </a:cubicBezTo>
                    <a:lnTo>
                      <a:pt x="15405" y="5980"/>
                    </a:lnTo>
                    <a:lnTo>
                      <a:pt x="8939" y="8796"/>
                    </a:lnTo>
                    <a:cubicBezTo>
                      <a:pt x="7021" y="9630"/>
                      <a:pt x="5081" y="10485"/>
                      <a:pt x="3412" y="11778"/>
                    </a:cubicBezTo>
                    <a:cubicBezTo>
                      <a:pt x="1973" y="12905"/>
                      <a:pt x="742" y="14385"/>
                      <a:pt x="158" y="16137"/>
                    </a:cubicBezTo>
                    <a:cubicBezTo>
                      <a:pt x="96" y="16346"/>
                      <a:pt x="33" y="16575"/>
                      <a:pt x="12" y="16805"/>
                    </a:cubicBezTo>
                    <a:cubicBezTo>
                      <a:pt x="0" y="16829"/>
                      <a:pt x="17" y="16839"/>
                      <a:pt x="32" y="16839"/>
                    </a:cubicBezTo>
                    <a:cubicBezTo>
                      <a:pt x="43" y="16839"/>
                      <a:pt x="54" y="16834"/>
                      <a:pt x="54" y="16826"/>
                    </a:cubicBezTo>
                    <a:cubicBezTo>
                      <a:pt x="304" y="15929"/>
                      <a:pt x="722" y="15074"/>
                      <a:pt x="1243" y="14302"/>
                    </a:cubicBezTo>
                    <a:cubicBezTo>
                      <a:pt x="1785" y="13551"/>
                      <a:pt x="2432" y="12863"/>
                      <a:pt x="3162" y="12258"/>
                    </a:cubicBezTo>
                    <a:cubicBezTo>
                      <a:pt x="4789" y="10944"/>
                      <a:pt x="6729" y="10047"/>
                      <a:pt x="8647" y="9213"/>
                    </a:cubicBezTo>
                    <a:cubicBezTo>
                      <a:pt x="10775" y="8295"/>
                      <a:pt x="12902" y="7356"/>
                      <a:pt x="15030" y="6439"/>
                    </a:cubicBezTo>
                    <a:cubicBezTo>
                      <a:pt x="17116" y="5542"/>
                      <a:pt x="19201" y="4645"/>
                      <a:pt x="21287" y="3727"/>
                    </a:cubicBezTo>
                    <a:cubicBezTo>
                      <a:pt x="22872" y="3018"/>
                      <a:pt x="24541" y="2163"/>
                      <a:pt x="25542" y="703"/>
                    </a:cubicBezTo>
                    <a:cubicBezTo>
                      <a:pt x="25667" y="515"/>
                      <a:pt x="25772" y="327"/>
                      <a:pt x="25876" y="119"/>
                    </a:cubicBezTo>
                    <a:cubicBezTo>
                      <a:pt x="25891" y="60"/>
                      <a:pt x="25832" y="1"/>
                      <a:pt x="2577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4" name="Google Shape;3774;p52"/>
              <p:cNvSpPr/>
              <p:nvPr/>
            </p:nvSpPr>
            <p:spPr>
              <a:xfrm>
                <a:off x="286375" y="2552900"/>
                <a:ext cx="783300" cy="399950"/>
              </a:xfrm>
              <a:custGeom>
                <a:avLst/>
                <a:gdLst/>
                <a:ahLst/>
                <a:cxnLst/>
                <a:rect l="l" t="t" r="r" b="b"/>
                <a:pathLst>
                  <a:path w="31332" h="15998" extrusionOk="0">
                    <a:moveTo>
                      <a:pt x="4173" y="1"/>
                    </a:moveTo>
                    <a:cubicBezTo>
                      <a:pt x="3147" y="1"/>
                      <a:pt x="2122" y="125"/>
                      <a:pt x="1115" y="358"/>
                    </a:cubicBezTo>
                    <a:cubicBezTo>
                      <a:pt x="802" y="441"/>
                      <a:pt x="489" y="525"/>
                      <a:pt x="156" y="608"/>
                    </a:cubicBezTo>
                    <a:cubicBezTo>
                      <a:pt x="1" y="647"/>
                      <a:pt x="44" y="884"/>
                      <a:pt x="201" y="884"/>
                    </a:cubicBezTo>
                    <a:cubicBezTo>
                      <a:pt x="213" y="884"/>
                      <a:pt x="226" y="882"/>
                      <a:pt x="239" y="879"/>
                    </a:cubicBezTo>
                    <a:cubicBezTo>
                      <a:pt x="1366" y="546"/>
                      <a:pt x="2513" y="337"/>
                      <a:pt x="3702" y="295"/>
                    </a:cubicBezTo>
                    <a:cubicBezTo>
                      <a:pt x="3868" y="288"/>
                      <a:pt x="4036" y="285"/>
                      <a:pt x="4204" y="285"/>
                    </a:cubicBezTo>
                    <a:cubicBezTo>
                      <a:pt x="5043" y="285"/>
                      <a:pt x="5892" y="372"/>
                      <a:pt x="6726" y="546"/>
                    </a:cubicBezTo>
                    <a:cubicBezTo>
                      <a:pt x="7831" y="796"/>
                      <a:pt x="8916" y="1109"/>
                      <a:pt x="9959" y="1505"/>
                    </a:cubicBezTo>
                    <a:cubicBezTo>
                      <a:pt x="11148" y="1901"/>
                      <a:pt x="12316" y="2339"/>
                      <a:pt x="13442" y="2861"/>
                    </a:cubicBezTo>
                    <a:cubicBezTo>
                      <a:pt x="15695" y="3883"/>
                      <a:pt x="17864" y="5092"/>
                      <a:pt x="19950" y="6448"/>
                    </a:cubicBezTo>
                    <a:cubicBezTo>
                      <a:pt x="21952" y="7741"/>
                      <a:pt x="23934" y="9055"/>
                      <a:pt x="25832" y="10495"/>
                    </a:cubicBezTo>
                    <a:cubicBezTo>
                      <a:pt x="27646" y="11892"/>
                      <a:pt x="29398" y="13477"/>
                      <a:pt x="30754" y="15333"/>
                    </a:cubicBezTo>
                    <a:cubicBezTo>
                      <a:pt x="30921" y="15563"/>
                      <a:pt x="31088" y="15771"/>
                      <a:pt x="31255" y="15980"/>
                    </a:cubicBezTo>
                    <a:cubicBezTo>
                      <a:pt x="31261" y="15992"/>
                      <a:pt x="31270" y="15997"/>
                      <a:pt x="31280" y="15997"/>
                    </a:cubicBezTo>
                    <a:cubicBezTo>
                      <a:pt x="31305" y="15997"/>
                      <a:pt x="31332" y="15968"/>
                      <a:pt x="31317" y="15938"/>
                    </a:cubicBezTo>
                    <a:cubicBezTo>
                      <a:pt x="31025" y="15438"/>
                      <a:pt x="30712" y="14958"/>
                      <a:pt x="30337" y="14520"/>
                    </a:cubicBezTo>
                    <a:cubicBezTo>
                      <a:pt x="29982" y="14061"/>
                      <a:pt x="29607" y="13623"/>
                      <a:pt x="29210" y="13206"/>
                    </a:cubicBezTo>
                    <a:cubicBezTo>
                      <a:pt x="28397" y="12372"/>
                      <a:pt x="27542" y="11600"/>
                      <a:pt x="26624" y="10870"/>
                    </a:cubicBezTo>
                    <a:cubicBezTo>
                      <a:pt x="24747" y="9389"/>
                      <a:pt x="22807" y="8013"/>
                      <a:pt x="20784" y="6719"/>
                    </a:cubicBezTo>
                    <a:cubicBezTo>
                      <a:pt x="18719" y="5343"/>
                      <a:pt x="16550" y="4091"/>
                      <a:pt x="14297" y="2986"/>
                    </a:cubicBezTo>
                    <a:cubicBezTo>
                      <a:pt x="13171" y="2444"/>
                      <a:pt x="12024" y="1964"/>
                      <a:pt x="10856" y="1547"/>
                    </a:cubicBezTo>
                    <a:cubicBezTo>
                      <a:pt x="9729" y="1150"/>
                      <a:pt x="8603" y="754"/>
                      <a:pt x="7456" y="462"/>
                    </a:cubicBezTo>
                    <a:cubicBezTo>
                      <a:pt x="6455" y="191"/>
                      <a:pt x="5433" y="45"/>
                      <a:pt x="4411" y="3"/>
                    </a:cubicBezTo>
                    <a:cubicBezTo>
                      <a:pt x="4331" y="2"/>
                      <a:pt x="4252" y="1"/>
                      <a:pt x="417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5" name="Google Shape;3775;p52"/>
              <p:cNvSpPr/>
              <p:nvPr/>
            </p:nvSpPr>
            <p:spPr>
              <a:xfrm>
                <a:off x="312675" y="3194300"/>
                <a:ext cx="738925" cy="219450"/>
              </a:xfrm>
              <a:custGeom>
                <a:avLst/>
                <a:gdLst/>
                <a:ahLst/>
                <a:cxnLst/>
                <a:rect l="l" t="t" r="r" b="b"/>
                <a:pathLst>
                  <a:path w="29557" h="8778" extrusionOk="0">
                    <a:moveTo>
                      <a:pt x="9031" y="0"/>
                    </a:moveTo>
                    <a:cubicBezTo>
                      <a:pt x="8315" y="0"/>
                      <a:pt x="7599" y="28"/>
                      <a:pt x="6884" y="85"/>
                    </a:cubicBezTo>
                    <a:cubicBezTo>
                      <a:pt x="5799" y="169"/>
                      <a:pt x="4735" y="336"/>
                      <a:pt x="3672" y="565"/>
                    </a:cubicBezTo>
                    <a:cubicBezTo>
                      <a:pt x="2608" y="795"/>
                      <a:pt x="1586" y="1212"/>
                      <a:pt x="668" y="1817"/>
                    </a:cubicBezTo>
                    <a:cubicBezTo>
                      <a:pt x="564" y="1879"/>
                      <a:pt x="439" y="1963"/>
                      <a:pt x="334" y="2046"/>
                    </a:cubicBezTo>
                    <a:cubicBezTo>
                      <a:pt x="230" y="2150"/>
                      <a:pt x="147" y="2255"/>
                      <a:pt x="63" y="2380"/>
                    </a:cubicBezTo>
                    <a:cubicBezTo>
                      <a:pt x="1" y="2484"/>
                      <a:pt x="22" y="2588"/>
                      <a:pt x="105" y="2672"/>
                    </a:cubicBezTo>
                    <a:cubicBezTo>
                      <a:pt x="142" y="2721"/>
                      <a:pt x="200" y="2741"/>
                      <a:pt x="258" y="2741"/>
                    </a:cubicBezTo>
                    <a:cubicBezTo>
                      <a:pt x="300" y="2741"/>
                      <a:pt x="342" y="2731"/>
                      <a:pt x="376" y="2713"/>
                    </a:cubicBezTo>
                    <a:cubicBezTo>
                      <a:pt x="501" y="2672"/>
                      <a:pt x="626" y="2609"/>
                      <a:pt x="731" y="2547"/>
                    </a:cubicBezTo>
                    <a:cubicBezTo>
                      <a:pt x="856" y="2484"/>
                      <a:pt x="981" y="2401"/>
                      <a:pt x="1106" y="2317"/>
                    </a:cubicBezTo>
                    <a:cubicBezTo>
                      <a:pt x="1336" y="2192"/>
                      <a:pt x="1544" y="2067"/>
                      <a:pt x="1794" y="1963"/>
                    </a:cubicBezTo>
                    <a:cubicBezTo>
                      <a:pt x="2253" y="1733"/>
                      <a:pt x="2733" y="1545"/>
                      <a:pt x="3234" y="1399"/>
                    </a:cubicBezTo>
                    <a:cubicBezTo>
                      <a:pt x="4256" y="1107"/>
                      <a:pt x="5278" y="899"/>
                      <a:pt x="6341" y="795"/>
                    </a:cubicBezTo>
                    <a:cubicBezTo>
                      <a:pt x="7353" y="680"/>
                      <a:pt x="8370" y="622"/>
                      <a:pt x="9387" y="622"/>
                    </a:cubicBezTo>
                    <a:cubicBezTo>
                      <a:pt x="10403" y="622"/>
                      <a:pt x="11420" y="680"/>
                      <a:pt x="12432" y="795"/>
                    </a:cubicBezTo>
                    <a:cubicBezTo>
                      <a:pt x="14434" y="1024"/>
                      <a:pt x="16395" y="1483"/>
                      <a:pt x="18314" y="2129"/>
                    </a:cubicBezTo>
                    <a:cubicBezTo>
                      <a:pt x="20233" y="2776"/>
                      <a:pt x="22089" y="3631"/>
                      <a:pt x="23841" y="4674"/>
                    </a:cubicBezTo>
                    <a:cubicBezTo>
                      <a:pt x="24717" y="5175"/>
                      <a:pt x="25572" y="5759"/>
                      <a:pt x="26386" y="6363"/>
                    </a:cubicBezTo>
                    <a:cubicBezTo>
                      <a:pt x="27220" y="6968"/>
                      <a:pt x="27971" y="7636"/>
                      <a:pt x="28784" y="8262"/>
                    </a:cubicBezTo>
                    <a:cubicBezTo>
                      <a:pt x="28972" y="8428"/>
                      <a:pt x="29181" y="8574"/>
                      <a:pt x="29368" y="8741"/>
                    </a:cubicBezTo>
                    <a:cubicBezTo>
                      <a:pt x="29389" y="8767"/>
                      <a:pt x="29412" y="8777"/>
                      <a:pt x="29434" y="8777"/>
                    </a:cubicBezTo>
                    <a:cubicBezTo>
                      <a:pt x="29501" y="8777"/>
                      <a:pt x="29556" y="8679"/>
                      <a:pt x="29493" y="8616"/>
                    </a:cubicBezTo>
                    <a:cubicBezTo>
                      <a:pt x="29139" y="8241"/>
                      <a:pt x="28805" y="7844"/>
                      <a:pt x="28451" y="7469"/>
                    </a:cubicBezTo>
                    <a:cubicBezTo>
                      <a:pt x="28075" y="7114"/>
                      <a:pt x="27658" y="6781"/>
                      <a:pt x="27262" y="6468"/>
                    </a:cubicBezTo>
                    <a:cubicBezTo>
                      <a:pt x="26448" y="5800"/>
                      <a:pt x="25614" y="5195"/>
                      <a:pt x="24738" y="4632"/>
                    </a:cubicBezTo>
                    <a:cubicBezTo>
                      <a:pt x="21213" y="2380"/>
                      <a:pt x="17271" y="899"/>
                      <a:pt x="13141" y="294"/>
                    </a:cubicBezTo>
                    <a:cubicBezTo>
                      <a:pt x="11771" y="102"/>
                      <a:pt x="10401" y="0"/>
                      <a:pt x="903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6" name="Google Shape;3776;p52"/>
              <p:cNvSpPr/>
              <p:nvPr/>
            </p:nvSpPr>
            <p:spPr>
              <a:xfrm>
                <a:off x="1042700" y="3243875"/>
                <a:ext cx="584025" cy="238725"/>
              </a:xfrm>
              <a:custGeom>
                <a:avLst/>
                <a:gdLst/>
                <a:ahLst/>
                <a:cxnLst/>
                <a:rect l="l" t="t" r="r" b="b"/>
                <a:pathLst>
                  <a:path w="23361" h="9549" extrusionOk="0">
                    <a:moveTo>
                      <a:pt x="21776" y="0"/>
                    </a:moveTo>
                    <a:cubicBezTo>
                      <a:pt x="21296" y="21"/>
                      <a:pt x="20837" y="42"/>
                      <a:pt x="20378" y="63"/>
                    </a:cubicBezTo>
                    <a:cubicBezTo>
                      <a:pt x="19461" y="105"/>
                      <a:pt x="18543" y="167"/>
                      <a:pt x="17625" y="251"/>
                    </a:cubicBezTo>
                    <a:cubicBezTo>
                      <a:pt x="15790" y="418"/>
                      <a:pt x="13954" y="689"/>
                      <a:pt x="12140" y="1085"/>
                    </a:cubicBezTo>
                    <a:cubicBezTo>
                      <a:pt x="10346" y="1440"/>
                      <a:pt x="8573" y="1982"/>
                      <a:pt x="6883" y="2670"/>
                    </a:cubicBezTo>
                    <a:cubicBezTo>
                      <a:pt x="5298" y="3275"/>
                      <a:pt x="3817" y="4109"/>
                      <a:pt x="2482" y="5131"/>
                    </a:cubicBezTo>
                    <a:cubicBezTo>
                      <a:pt x="1794" y="5674"/>
                      <a:pt x="1231" y="6320"/>
                      <a:pt x="772" y="7050"/>
                    </a:cubicBezTo>
                    <a:cubicBezTo>
                      <a:pt x="272" y="7739"/>
                      <a:pt x="21" y="8573"/>
                      <a:pt x="0" y="9428"/>
                    </a:cubicBezTo>
                    <a:cubicBezTo>
                      <a:pt x="0" y="9506"/>
                      <a:pt x="60" y="9548"/>
                      <a:pt x="119" y="9548"/>
                    </a:cubicBezTo>
                    <a:cubicBezTo>
                      <a:pt x="170" y="9548"/>
                      <a:pt x="220" y="9517"/>
                      <a:pt x="230" y="9449"/>
                    </a:cubicBezTo>
                    <a:cubicBezTo>
                      <a:pt x="397" y="8740"/>
                      <a:pt x="668" y="8051"/>
                      <a:pt x="1043" y="7426"/>
                    </a:cubicBezTo>
                    <a:cubicBezTo>
                      <a:pt x="1460" y="6800"/>
                      <a:pt x="1961" y="6258"/>
                      <a:pt x="2524" y="5799"/>
                    </a:cubicBezTo>
                    <a:cubicBezTo>
                      <a:pt x="3776" y="4818"/>
                      <a:pt x="5173" y="4026"/>
                      <a:pt x="6675" y="3463"/>
                    </a:cubicBezTo>
                    <a:cubicBezTo>
                      <a:pt x="9991" y="2086"/>
                      <a:pt x="13537" y="1356"/>
                      <a:pt x="17104" y="981"/>
                    </a:cubicBezTo>
                    <a:cubicBezTo>
                      <a:pt x="18126" y="897"/>
                      <a:pt x="19127" y="814"/>
                      <a:pt x="20128" y="751"/>
                    </a:cubicBezTo>
                    <a:cubicBezTo>
                      <a:pt x="20649" y="730"/>
                      <a:pt x="21171" y="689"/>
                      <a:pt x="21671" y="668"/>
                    </a:cubicBezTo>
                    <a:cubicBezTo>
                      <a:pt x="21943" y="668"/>
                      <a:pt x="22193" y="647"/>
                      <a:pt x="22443" y="626"/>
                    </a:cubicBezTo>
                    <a:cubicBezTo>
                      <a:pt x="22568" y="626"/>
                      <a:pt x="22694" y="605"/>
                      <a:pt x="22819" y="605"/>
                    </a:cubicBezTo>
                    <a:cubicBezTo>
                      <a:pt x="22944" y="564"/>
                      <a:pt x="23090" y="522"/>
                      <a:pt x="23194" y="459"/>
                    </a:cubicBezTo>
                    <a:cubicBezTo>
                      <a:pt x="23361" y="397"/>
                      <a:pt x="23298" y="167"/>
                      <a:pt x="23152" y="105"/>
                    </a:cubicBezTo>
                    <a:cubicBezTo>
                      <a:pt x="22944" y="42"/>
                      <a:pt x="22694" y="0"/>
                      <a:pt x="224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7" name="Google Shape;3777;p52"/>
              <p:cNvSpPr/>
              <p:nvPr/>
            </p:nvSpPr>
            <p:spPr>
              <a:xfrm>
                <a:off x="503000" y="2638475"/>
                <a:ext cx="536050" cy="476950"/>
              </a:xfrm>
              <a:custGeom>
                <a:avLst/>
                <a:gdLst/>
                <a:ahLst/>
                <a:cxnLst/>
                <a:rect l="l" t="t" r="r" b="b"/>
                <a:pathLst>
                  <a:path w="21442" h="19078" extrusionOk="0">
                    <a:moveTo>
                      <a:pt x="7113" y="1"/>
                    </a:moveTo>
                    <a:cubicBezTo>
                      <a:pt x="5403" y="1"/>
                      <a:pt x="3630" y="439"/>
                      <a:pt x="2274" y="1482"/>
                    </a:cubicBezTo>
                    <a:cubicBezTo>
                      <a:pt x="918" y="2525"/>
                      <a:pt x="1" y="4214"/>
                      <a:pt x="105" y="5924"/>
                    </a:cubicBezTo>
                    <a:cubicBezTo>
                      <a:pt x="188" y="7718"/>
                      <a:pt x="1294" y="9282"/>
                      <a:pt x="2524" y="10596"/>
                    </a:cubicBezTo>
                    <a:cubicBezTo>
                      <a:pt x="5591" y="13788"/>
                      <a:pt x="9554" y="15915"/>
                      <a:pt x="13683" y="17375"/>
                    </a:cubicBezTo>
                    <a:cubicBezTo>
                      <a:pt x="15853" y="18147"/>
                      <a:pt x="18084" y="18710"/>
                      <a:pt x="20379" y="19044"/>
                    </a:cubicBezTo>
                    <a:cubicBezTo>
                      <a:pt x="20535" y="19066"/>
                      <a:pt x="20662" y="19077"/>
                      <a:pt x="20767" y="19077"/>
                    </a:cubicBezTo>
                    <a:cubicBezTo>
                      <a:pt x="21441" y="19077"/>
                      <a:pt x="21118" y="18610"/>
                      <a:pt x="21046" y="17688"/>
                    </a:cubicBezTo>
                    <a:cubicBezTo>
                      <a:pt x="20942" y="16478"/>
                      <a:pt x="20775" y="15289"/>
                      <a:pt x="20545" y="14101"/>
                    </a:cubicBezTo>
                    <a:cubicBezTo>
                      <a:pt x="20045" y="11514"/>
                      <a:pt x="19211" y="8970"/>
                      <a:pt x="17834" y="6717"/>
                    </a:cubicBezTo>
                    <a:cubicBezTo>
                      <a:pt x="15540" y="2942"/>
                      <a:pt x="11514" y="22"/>
                      <a:pt x="711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8" name="Google Shape;3778;p52"/>
              <p:cNvSpPr/>
              <p:nvPr/>
            </p:nvSpPr>
            <p:spPr>
              <a:xfrm>
                <a:off x="588625" y="2721925"/>
                <a:ext cx="478600" cy="513825"/>
              </a:xfrm>
              <a:custGeom>
                <a:avLst/>
                <a:gdLst/>
                <a:ahLst/>
                <a:cxnLst/>
                <a:rect l="l" t="t" r="r" b="b"/>
                <a:pathLst>
                  <a:path w="19144" h="20553" extrusionOk="0">
                    <a:moveTo>
                      <a:pt x="205" y="1"/>
                    </a:moveTo>
                    <a:cubicBezTo>
                      <a:pt x="42" y="1"/>
                      <a:pt x="0" y="264"/>
                      <a:pt x="163" y="355"/>
                    </a:cubicBezTo>
                    <a:cubicBezTo>
                      <a:pt x="977" y="855"/>
                      <a:pt x="1874" y="1272"/>
                      <a:pt x="2729" y="1731"/>
                    </a:cubicBezTo>
                    <a:cubicBezTo>
                      <a:pt x="3563" y="2190"/>
                      <a:pt x="4418" y="2670"/>
                      <a:pt x="5252" y="3170"/>
                    </a:cubicBezTo>
                    <a:cubicBezTo>
                      <a:pt x="6921" y="4151"/>
                      <a:pt x="8506" y="5235"/>
                      <a:pt x="10029" y="6445"/>
                    </a:cubicBezTo>
                    <a:cubicBezTo>
                      <a:pt x="11489" y="7592"/>
                      <a:pt x="12824" y="8906"/>
                      <a:pt x="14034" y="10304"/>
                    </a:cubicBezTo>
                    <a:cubicBezTo>
                      <a:pt x="15202" y="11680"/>
                      <a:pt x="16203" y="13182"/>
                      <a:pt x="17016" y="14788"/>
                    </a:cubicBezTo>
                    <a:cubicBezTo>
                      <a:pt x="17809" y="16373"/>
                      <a:pt x="18393" y="18063"/>
                      <a:pt x="18706" y="19815"/>
                    </a:cubicBezTo>
                    <a:cubicBezTo>
                      <a:pt x="18747" y="20023"/>
                      <a:pt x="18810" y="20253"/>
                      <a:pt x="18873" y="20461"/>
                    </a:cubicBezTo>
                    <a:cubicBezTo>
                      <a:pt x="18890" y="20524"/>
                      <a:pt x="18943" y="20552"/>
                      <a:pt x="18997" y="20552"/>
                    </a:cubicBezTo>
                    <a:cubicBezTo>
                      <a:pt x="19069" y="20552"/>
                      <a:pt x="19144" y="20503"/>
                      <a:pt x="19144" y="20420"/>
                    </a:cubicBezTo>
                    <a:cubicBezTo>
                      <a:pt x="19144" y="19961"/>
                      <a:pt x="19081" y="19523"/>
                      <a:pt x="18977" y="19085"/>
                    </a:cubicBezTo>
                    <a:cubicBezTo>
                      <a:pt x="18893" y="18647"/>
                      <a:pt x="18768" y="18188"/>
                      <a:pt x="18643" y="17750"/>
                    </a:cubicBezTo>
                    <a:cubicBezTo>
                      <a:pt x="18393" y="16895"/>
                      <a:pt x="18080" y="16060"/>
                      <a:pt x="17705" y="15247"/>
                    </a:cubicBezTo>
                    <a:cubicBezTo>
                      <a:pt x="16933" y="13578"/>
                      <a:pt x="15973" y="12014"/>
                      <a:pt x="14826" y="10596"/>
                    </a:cubicBezTo>
                    <a:cubicBezTo>
                      <a:pt x="13658" y="9136"/>
                      <a:pt x="12344" y="7801"/>
                      <a:pt x="10926" y="6612"/>
                    </a:cubicBezTo>
                    <a:cubicBezTo>
                      <a:pt x="9403" y="5340"/>
                      <a:pt x="7818" y="4192"/>
                      <a:pt x="6129" y="3170"/>
                    </a:cubicBezTo>
                    <a:cubicBezTo>
                      <a:pt x="4460" y="2128"/>
                      <a:pt x="2729" y="1210"/>
                      <a:pt x="977" y="313"/>
                    </a:cubicBezTo>
                    <a:cubicBezTo>
                      <a:pt x="747" y="188"/>
                      <a:pt x="518" y="104"/>
                      <a:pt x="288" y="21"/>
                    </a:cubicBezTo>
                    <a:cubicBezTo>
                      <a:pt x="258" y="7"/>
                      <a:pt x="230" y="1"/>
                      <a:pt x="2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9" name="Google Shape;3779;p52"/>
              <p:cNvSpPr/>
              <p:nvPr/>
            </p:nvSpPr>
            <p:spPr>
              <a:xfrm>
                <a:off x="1370150" y="2612925"/>
                <a:ext cx="186725" cy="247350"/>
              </a:xfrm>
              <a:custGeom>
                <a:avLst/>
                <a:gdLst/>
                <a:ahLst/>
                <a:cxnLst/>
                <a:rect l="l" t="t" r="r" b="b"/>
                <a:pathLst>
                  <a:path w="7469" h="9894" extrusionOk="0">
                    <a:moveTo>
                      <a:pt x="4" y="9885"/>
                    </a:moveTo>
                    <a:cubicBezTo>
                      <a:pt x="3" y="9886"/>
                      <a:pt x="2" y="9887"/>
                      <a:pt x="1" y="9887"/>
                    </a:cubicBezTo>
                    <a:cubicBezTo>
                      <a:pt x="2" y="9887"/>
                      <a:pt x="3" y="9886"/>
                      <a:pt x="4" y="9885"/>
                    </a:cubicBezTo>
                    <a:close/>
                    <a:moveTo>
                      <a:pt x="7405" y="1"/>
                    </a:moveTo>
                    <a:cubicBezTo>
                      <a:pt x="6634" y="209"/>
                      <a:pt x="6842" y="1336"/>
                      <a:pt x="6738" y="1920"/>
                    </a:cubicBezTo>
                    <a:cubicBezTo>
                      <a:pt x="6550" y="2837"/>
                      <a:pt x="5925" y="3547"/>
                      <a:pt x="5257" y="4151"/>
                    </a:cubicBezTo>
                    <a:cubicBezTo>
                      <a:pt x="4569" y="4735"/>
                      <a:pt x="3714" y="5236"/>
                      <a:pt x="2984" y="5820"/>
                    </a:cubicBezTo>
                    <a:cubicBezTo>
                      <a:pt x="2629" y="6112"/>
                      <a:pt x="2316" y="6446"/>
                      <a:pt x="2045" y="6800"/>
                    </a:cubicBezTo>
                    <a:cubicBezTo>
                      <a:pt x="1836" y="7113"/>
                      <a:pt x="1628" y="7426"/>
                      <a:pt x="1461" y="7781"/>
                    </a:cubicBezTo>
                    <a:cubicBezTo>
                      <a:pt x="1252" y="8177"/>
                      <a:pt x="1023" y="8594"/>
                      <a:pt x="773" y="8970"/>
                    </a:cubicBezTo>
                    <a:cubicBezTo>
                      <a:pt x="586" y="9323"/>
                      <a:pt x="315" y="9635"/>
                      <a:pt x="4" y="9885"/>
                    </a:cubicBezTo>
                    <a:lnTo>
                      <a:pt x="4" y="9885"/>
                    </a:lnTo>
                    <a:cubicBezTo>
                      <a:pt x="8" y="9882"/>
                      <a:pt x="14" y="9881"/>
                      <a:pt x="21" y="9881"/>
                    </a:cubicBezTo>
                    <a:cubicBezTo>
                      <a:pt x="46" y="9881"/>
                      <a:pt x="82" y="9893"/>
                      <a:pt x="106" y="9893"/>
                    </a:cubicBezTo>
                    <a:cubicBezTo>
                      <a:pt x="115" y="9893"/>
                      <a:pt x="122" y="9892"/>
                      <a:pt x="126" y="9887"/>
                    </a:cubicBezTo>
                    <a:cubicBezTo>
                      <a:pt x="418" y="9679"/>
                      <a:pt x="668" y="9428"/>
                      <a:pt x="856" y="9116"/>
                    </a:cubicBezTo>
                    <a:cubicBezTo>
                      <a:pt x="1086" y="8761"/>
                      <a:pt x="1315" y="8406"/>
                      <a:pt x="1503" y="8052"/>
                    </a:cubicBezTo>
                    <a:cubicBezTo>
                      <a:pt x="1690" y="7718"/>
                      <a:pt x="1857" y="7384"/>
                      <a:pt x="2045" y="7072"/>
                    </a:cubicBezTo>
                    <a:cubicBezTo>
                      <a:pt x="2295" y="6696"/>
                      <a:pt x="2587" y="6342"/>
                      <a:pt x="2921" y="6050"/>
                    </a:cubicBezTo>
                    <a:cubicBezTo>
                      <a:pt x="4235" y="4861"/>
                      <a:pt x="6217" y="4089"/>
                      <a:pt x="6780" y="2253"/>
                    </a:cubicBezTo>
                    <a:cubicBezTo>
                      <a:pt x="6884" y="1815"/>
                      <a:pt x="6947" y="1377"/>
                      <a:pt x="6947" y="919"/>
                    </a:cubicBezTo>
                    <a:cubicBezTo>
                      <a:pt x="6988" y="564"/>
                      <a:pt x="7093" y="147"/>
                      <a:pt x="74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0" name="Google Shape;3780;p52"/>
              <p:cNvSpPr/>
              <p:nvPr/>
            </p:nvSpPr>
            <p:spPr>
              <a:xfrm>
                <a:off x="1585525" y="2611900"/>
                <a:ext cx="72500" cy="160100"/>
              </a:xfrm>
              <a:custGeom>
                <a:avLst/>
                <a:gdLst/>
                <a:ahLst/>
                <a:cxnLst/>
                <a:rect l="l" t="t" r="r" b="b"/>
                <a:pathLst>
                  <a:path w="2900" h="6404" extrusionOk="0">
                    <a:moveTo>
                      <a:pt x="2461" y="0"/>
                    </a:moveTo>
                    <a:cubicBezTo>
                      <a:pt x="2461" y="0"/>
                      <a:pt x="2378" y="84"/>
                      <a:pt x="2399" y="104"/>
                    </a:cubicBezTo>
                    <a:cubicBezTo>
                      <a:pt x="2503" y="292"/>
                      <a:pt x="2587" y="501"/>
                      <a:pt x="2670" y="688"/>
                    </a:cubicBezTo>
                    <a:cubicBezTo>
                      <a:pt x="2733" y="918"/>
                      <a:pt x="2753" y="1147"/>
                      <a:pt x="2733" y="1377"/>
                    </a:cubicBezTo>
                    <a:cubicBezTo>
                      <a:pt x="2691" y="1877"/>
                      <a:pt x="2545" y="2336"/>
                      <a:pt x="2315" y="2774"/>
                    </a:cubicBezTo>
                    <a:cubicBezTo>
                      <a:pt x="1857" y="3608"/>
                      <a:pt x="1106" y="4276"/>
                      <a:pt x="584" y="5068"/>
                    </a:cubicBezTo>
                    <a:cubicBezTo>
                      <a:pt x="292" y="5465"/>
                      <a:pt x="104" y="5924"/>
                      <a:pt x="0" y="6403"/>
                    </a:cubicBezTo>
                    <a:cubicBezTo>
                      <a:pt x="0" y="6403"/>
                      <a:pt x="63" y="6362"/>
                      <a:pt x="84" y="6341"/>
                    </a:cubicBezTo>
                    <a:cubicBezTo>
                      <a:pt x="292" y="5319"/>
                      <a:pt x="1022" y="4547"/>
                      <a:pt x="1648" y="3754"/>
                    </a:cubicBezTo>
                    <a:cubicBezTo>
                      <a:pt x="2211" y="3066"/>
                      <a:pt x="2733" y="2294"/>
                      <a:pt x="2837" y="1377"/>
                    </a:cubicBezTo>
                    <a:cubicBezTo>
                      <a:pt x="2899" y="939"/>
                      <a:pt x="2837" y="334"/>
                      <a:pt x="246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1" name="Google Shape;3781;p52"/>
              <p:cNvSpPr/>
              <p:nvPr/>
            </p:nvSpPr>
            <p:spPr>
              <a:xfrm>
                <a:off x="1524000" y="2786650"/>
                <a:ext cx="219025" cy="34550"/>
              </a:xfrm>
              <a:custGeom>
                <a:avLst/>
                <a:gdLst/>
                <a:ahLst/>
                <a:cxnLst/>
                <a:rect l="l" t="t" r="r" b="b"/>
                <a:pathLst>
                  <a:path w="8761" h="1382" extrusionOk="0">
                    <a:moveTo>
                      <a:pt x="42" y="252"/>
                    </a:moveTo>
                    <a:cubicBezTo>
                      <a:pt x="28" y="257"/>
                      <a:pt x="14" y="263"/>
                      <a:pt x="0" y="269"/>
                    </a:cubicBezTo>
                    <a:lnTo>
                      <a:pt x="0" y="289"/>
                    </a:lnTo>
                    <a:cubicBezTo>
                      <a:pt x="16" y="281"/>
                      <a:pt x="29" y="267"/>
                      <a:pt x="42" y="252"/>
                    </a:cubicBezTo>
                    <a:close/>
                    <a:moveTo>
                      <a:pt x="1246" y="0"/>
                    </a:moveTo>
                    <a:cubicBezTo>
                      <a:pt x="859" y="0"/>
                      <a:pt x="475" y="70"/>
                      <a:pt x="104" y="206"/>
                    </a:cubicBezTo>
                    <a:cubicBezTo>
                      <a:pt x="79" y="206"/>
                      <a:pt x="61" y="229"/>
                      <a:pt x="42" y="252"/>
                    </a:cubicBezTo>
                    <a:lnTo>
                      <a:pt x="42" y="252"/>
                    </a:lnTo>
                    <a:cubicBezTo>
                      <a:pt x="344" y="137"/>
                      <a:pt x="652" y="89"/>
                      <a:pt x="960" y="89"/>
                    </a:cubicBezTo>
                    <a:cubicBezTo>
                      <a:pt x="1853" y="89"/>
                      <a:pt x="2755" y="489"/>
                      <a:pt x="3567" y="811"/>
                    </a:cubicBezTo>
                    <a:cubicBezTo>
                      <a:pt x="4151" y="1082"/>
                      <a:pt x="4776" y="1270"/>
                      <a:pt x="5402" y="1353"/>
                    </a:cubicBezTo>
                    <a:cubicBezTo>
                      <a:pt x="5537" y="1372"/>
                      <a:pt x="5672" y="1382"/>
                      <a:pt x="5807" y="1382"/>
                    </a:cubicBezTo>
                    <a:cubicBezTo>
                      <a:pt x="6254" y="1382"/>
                      <a:pt x="6696" y="1279"/>
                      <a:pt x="7112" y="1103"/>
                    </a:cubicBezTo>
                    <a:cubicBezTo>
                      <a:pt x="7676" y="832"/>
                      <a:pt x="8197" y="477"/>
                      <a:pt x="8698" y="81"/>
                    </a:cubicBezTo>
                    <a:cubicBezTo>
                      <a:pt x="8719" y="60"/>
                      <a:pt x="8739" y="39"/>
                      <a:pt x="8760" y="18"/>
                    </a:cubicBezTo>
                    <a:lnTo>
                      <a:pt x="8760" y="18"/>
                    </a:lnTo>
                    <a:cubicBezTo>
                      <a:pt x="8301" y="373"/>
                      <a:pt x="7822" y="686"/>
                      <a:pt x="7300" y="957"/>
                    </a:cubicBezTo>
                    <a:cubicBezTo>
                      <a:pt x="6865" y="1150"/>
                      <a:pt x="6406" y="1256"/>
                      <a:pt x="5941" y="1256"/>
                    </a:cubicBezTo>
                    <a:cubicBezTo>
                      <a:pt x="5803" y="1256"/>
                      <a:pt x="5665" y="1247"/>
                      <a:pt x="5527" y="1228"/>
                    </a:cubicBezTo>
                    <a:cubicBezTo>
                      <a:pt x="4297" y="1082"/>
                      <a:pt x="3233" y="394"/>
                      <a:pt x="2044" y="102"/>
                    </a:cubicBezTo>
                    <a:cubicBezTo>
                      <a:pt x="1780" y="34"/>
                      <a:pt x="1513" y="0"/>
                      <a:pt x="124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2" name="Google Shape;3782;p52"/>
              <p:cNvSpPr/>
              <p:nvPr/>
            </p:nvSpPr>
            <p:spPr>
              <a:xfrm>
                <a:off x="1444475" y="2839275"/>
                <a:ext cx="209900" cy="65450"/>
              </a:xfrm>
              <a:custGeom>
                <a:avLst/>
                <a:gdLst/>
                <a:ahLst/>
                <a:cxnLst/>
                <a:rect l="l" t="t" r="r" b="b"/>
                <a:pathLst>
                  <a:path w="8396" h="2618" extrusionOk="0">
                    <a:moveTo>
                      <a:pt x="871" y="1"/>
                    </a:moveTo>
                    <a:cubicBezTo>
                      <a:pt x="586" y="1"/>
                      <a:pt x="300" y="64"/>
                      <a:pt x="31" y="187"/>
                    </a:cubicBezTo>
                    <a:cubicBezTo>
                      <a:pt x="5" y="204"/>
                      <a:pt x="1" y="211"/>
                      <a:pt x="8" y="211"/>
                    </a:cubicBezTo>
                    <a:cubicBezTo>
                      <a:pt x="18" y="211"/>
                      <a:pt x="49" y="199"/>
                      <a:pt x="73" y="187"/>
                    </a:cubicBezTo>
                    <a:lnTo>
                      <a:pt x="73" y="208"/>
                    </a:lnTo>
                    <a:cubicBezTo>
                      <a:pt x="263" y="105"/>
                      <a:pt x="464" y="64"/>
                      <a:pt x="666" y="64"/>
                    </a:cubicBezTo>
                    <a:cubicBezTo>
                      <a:pt x="1041" y="64"/>
                      <a:pt x="1424" y="205"/>
                      <a:pt x="1763" y="354"/>
                    </a:cubicBezTo>
                    <a:cubicBezTo>
                      <a:pt x="2284" y="583"/>
                      <a:pt x="2806" y="854"/>
                      <a:pt x="3306" y="1146"/>
                    </a:cubicBezTo>
                    <a:cubicBezTo>
                      <a:pt x="4307" y="1688"/>
                      <a:pt x="5308" y="2272"/>
                      <a:pt x="6456" y="2502"/>
                    </a:cubicBezTo>
                    <a:cubicBezTo>
                      <a:pt x="6772" y="2581"/>
                      <a:pt x="7095" y="2617"/>
                      <a:pt x="7420" y="2617"/>
                    </a:cubicBezTo>
                    <a:cubicBezTo>
                      <a:pt x="7695" y="2617"/>
                      <a:pt x="7972" y="2591"/>
                      <a:pt x="8249" y="2544"/>
                    </a:cubicBezTo>
                    <a:cubicBezTo>
                      <a:pt x="8270" y="2544"/>
                      <a:pt x="8395" y="2460"/>
                      <a:pt x="8333" y="2460"/>
                    </a:cubicBezTo>
                    <a:cubicBezTo>
                      <a:pt x="8092" y="2492"/>
                      <a:pt x="7854" y="2509"/>
                      <a:pt x="7618" y="2509"/>
                    </a:cubicBezTo>
                    <a:cubicBezTo>
                      <a:pt x="7241" y="2509"/>
                      <a:pt x="6869" y="2467"/>
                      <a:pt x="6497" y="2377"/>
                    </a:cubicBezTo>
                    <a:cubicBezTo>
                      <a:pt x="5913" y="2231"/>
                      <a:pt x="5329" y="2022"/>
                      <a:pt x="4808" y="1751"/>
                    </a:cubicBezTo>
                    <a:cubicBezTo>
                      <a:pt x="4266" y="1501"/>
                      <a:pt x="3744" y="1188"/>
                      <a:pt x="3223" y="917"/>
                    </a:cubicBezTo>
                    <a:cubicBezTo>
                      <a:pt x="2701" y="604"/>
                      <a:pt x="2159" y="354"/>
                      <a:pt x="1596" y="145"/>
                    </a:cubicBezTo>
                    <a:cubicBezTo>
                      <a:pt x="1363" y="48"/>
                      <a:pt x="1117" y="1"/>
                      <a:pt x="87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3" name="Google Shape;3783;p52"/>
              <p:cNvSpPr/>
              <p:nvPr/>
            </p:nvSpPr>
            <p:spPr>
              <a:xfrm>
                <a:off x="1306725" y="2882175"/>
                <a:ext cx="246975" cy="95000"/>
              </a:xfrm>
              <a:custGeom>
                <a:avLst/>
                <a:gdLst/>
                <a:ahLst/>
                <a:cxnLst/>
                <a:rect l="l" t="t" r="r" b="b"/>
                <a:pathLst>
                  <a:path w="9879" h="3800" extrusionOk="0">
                    <a:moveTo>
                      <a:pt x="1233" y="0"/>
                    </a:moveTo>
                    <a:cubicBezTo>
                      <a:pt x="844" y="0"/>
                      <a:pt x="454" y="69"/>
                      <a:pt x="77" y="202"/>
                    </a:cubicBezTo>
                    <a:cubicBezTo>
                      <a:pt x="77" y="202"/>
                      <a:pt x="0" y="248"/>
                      <a:pt x="5" y="248"/>
                    </a:cubicBezTo>
                    <a:cubicBezTo>
                      <a:pt x="5" y="248"/>
                      <a:pt x="8" y="247"/>
                      <a:pt x="14" y="244"/>
                    </a:cubicBezTo>
                    <a:lnTo>
                      <a:pt x="14" y="264"/>
                    </a:lnTo>
                    <a:cubicBezTo>
                      <a:pt x="348" y="150"/>
                      <a:pt x="692" y="92"/>
                      <a:pt x="1036" y="92"/>
                    </a:cubicBezTo>
                    <a:cubicBezTo>
                      <a:pt x="1380" y="92"/>
                      <a:pt x="1725" y="150"/>
                      <a:pt x="2058" y="264"/>
                    </a:cubicBezTo>
                    <a:cubicBezTo>
                      <a:pt x="2726" y="536"/>
                      <a:pt x="3351" y="911"/>
                      <a:pt x="3915" y="1370"/>
                    </a:cubicBezTo>
                    <a:cubicBezTo>
                      <a:pt x="5062" y="2246"/>
                      <a:pt x="6146" y="3247"/>
                      <a:pt x="7565" y="3643"/>
                    </a:cubicBezTo>
                    <a:cubicBezTo>
                      <a:pt x="7893" y="3747"/>
                      <a:pt x="8234" y="3799"/>
                      <a:pt x="8577" y="3799"/>
                    </a:cubicBezTo>
                    <a:cubicBezTo>
                      <a:pt x="8995" y="3799"/>
                      <a:pt x="9416" y="3721"/>
                      <a:pt x="9817" y="3560"/>
                    </a:cubicBezTo>
                    <a:cubicBezTo>
                      <a:pt x="9817" y="3560"/>
                      <a:pt x="9879" y="3514"/>
                      <a:pt x="9870" y="3514"/>
                    </a:cubicBezTo>
                    <a:cubicBezTo>
                      <a:pt x="9868" y="3514"/>
                      <a:pt x="9865" y="3515"/>
                      <a:pt x="9859" y="3518"/>
                    </a:cubicBezTo>
                    <a:cubicBezTo>
                      <a:pt x="9517" y="3634"/>
                      <a:pt x="9173" y="3685"/>
                      <a:pt x="8831" y="3685"/>
                    </a:cubicBezTo>
                    <a:cubicBezTo>
                      <a:pt x="7754" y="3685"/>
                      <a:pt x="6699" y="3176"/>
                      <a:pt x="5813" y="2559"/>
                    </a:cubicBezTo>
                    <a:cubicBezTo>
                      <a:pt x="4665" y="1745"/>
                      <a:pt x="3602" y="640"/>
                      <a:pt x="2246" y="160"/>
                    </a:cubicBezTo>
                    <a:cubicBezTo>
                      <a:pt x="1914" y="53"/>
                      <a:pt x="1574" y="0"/>
                      <a:pt x="123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4" name="Google Shape;3784;p52"/>
              <p:cNvSpPr/>
              <p:nvPr/>
            </p:nvSpPr>
            <p:spPr>
              <a:xfrm>
                <a:off x="1292475" y="2690100"/>
                <a:ext cx="80325" cy="204950"/>
              </a:xfrm>
              <a:custGeom>
                <a:avLst/>
                <a:gdLst/>
                <a:ahLst/>
                <a:cxnLst/>
                <a:rect l="l" t="t" r="r" b="b"/>
                <a:pathLst>
                  <a:path w="3213" h="8198" extrusionOk="0">
                    <a:moveTo>
                      <a:pt x="3108" y="1"/>
                    </a:moveTo>
                    <a:cubicBezTo>
                      <a:pt x="2649" y="293"/>
                      <a:pt x="2274" y="731"/>
                      <a:pt x="2065" y="1231"/>
                    </a:cubicBezTo>
                    <a:cubicBezTo>
                      <a:pt x="1857" y="1815"/>
                      <a:pt x="1794" y="2462"/>
                      <a:pt x="1919" y="3067"/>
                    </a:cubicBezTo>
                    <a:cubicBezTo>
                      <a:pt x="2023" y="3672"/>
                      <a:pt x="2003" y="4297"/>
                      <a:pt x="1877" y="4902"/>
                    </a:cubicBezTo>
                    <a:cubicBezTo>
                      <a:pt x="1731" y="5486"/>
                      <a:pt x="1502" y="6049"/>
                      <a:pt x="1189" y="6571"/>
                    </a:cubicBezTo>
                    <a:cubicBezTo>
                      <a:pt x="855" y="7155"/>
                      <a:pt x="459" y="7697"/>
                      <a:pt x="0" y="8198"/>
                    </a:cubicBezTo>
                    <a:cubicBezTo>
                      <a:pt x="11" y="8187"/>
                      <a:pt x="37" y="8187"/>
                      <a:pt x="63" y="8187"/>
                    </a:cubicBezTo>
                    <a:cubicBezTo>
                      <a:pt x="89" y="8187"/>
                      <a:pt x="115" y="8187"/>
                      <a:pt x="125" y="8177"/>
                    </a:cubicBezTo>
                    <a:cubicBezTo>
                      <a:pt x="960" y="7322"/>
                      <a:pt x="1606" y="6279"/>
                      <a:pt x="1982" y="5153"/>
                    </a:cubicBezTo>
                    <a:cubicBezTo>
                      <a:pt x="2169" y="4589"/>
                      <a:pt x="2211" y="3985"/>
                      <a:pt x="2149" y="3401"/>
                    </a:cubicBezTo>
                    <a:cubicBezTo>
                      <a:pt x="2086" y="2754"/>
                      <a:pt x="1982" y="2128"/>
                      <a:pt x="2149" y="1502"/>
                    </a:cubicBezTo>
                    <a:cubicBezTo>
                      <a:pt x="2336" y="898"/>
                      <a:pt x="2691" y="355"/>
                      <a:pt x="321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5" name="Google Shape;3785;p52"/>
              <p:cNvSpPr/>
              <p:nvPr/>
            </p:nvSpPr>
            <p:spPr>
              <a:xfrm>
                <a:off x="1241900" y="2912450"/>
                <a:ext cx="194500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7780" h="3935" extrusionOk="0">
                    <a:moveTo>
                      <a:pt x="615" y="1"/>
                    </a:moveTo>
                    <a:cubicBezTo>
                      <a:pt x="407" y="1"/>
                      <a:pt x="200" y="42"/>
                      <a:pt x="0" y="138"/>
                    </a:cubicBezTo>
                    <a:cubicBezTo>
                      <a:pt x="0" y="138"/>
                      <a:pt x="63" y="242"/>
                      <a:pt x="83" y="242"/>
                    </a:cubicBezTo>
                    <a:lnTo>
                      <a:pt x="83" y="221"/>
                    </a:lnTo>
                    <a:cubicBezTo>
                      <a:pt x="277" y="171"/>
                      <a:pt x="473" y="146"/>
                      <a:pt x="669" y="146"/>
                    </a:cubicBezTo>
                    <a:cubicBezTo>
                      <a:pt x="1041" y="146"/>
                      <a:pt x="1410" y="239"/>
                      <a:pt x="1752" y="430"/>
                    </a:cubicBezTo>
                    <a:cubicBezTo>
                      <a:pt x="2336" y="722"/>
                      <a:pt x="2774" y="1223"/>
                      <a:pt x="3212" y="1723"/>
                    </a:cubicBezTo>
                    <a:cubicBezTo>
                      <a:pt x="3546" y="2140"/>
                      <a:pt x="3963" y="2516"/>
                      <a:pt x="4401" y="2850"/>
                    </a:cubicBezTo>
                    <a:cubicBezTo>
                      <a:pt x="4860" y="3183"/>
                      <a:pt x="5381" y="3434"/>
                      <a:pt x="5924" y="3621"/>
                    </a:cubicBezTo>
                    <a:cubicBezTo>
                      <a:pt x="6528" y="3809"/>
                      <a:pt x="7154" y="3934"/>
                      <a:pt x="7780" y="3934"/>
                    </a:cubicBezTo>
                    <a:cubicBezTo>
                      <a:pt x="7759" y="3934"/>
                      <a:pt x="7738" y="3872"/>
                      <a:pt x="7717" y="3872"/>
                    </a:cubicBezTo>
                    <a:cubicBezTo>
                      <a:pt x="6528" y="3684"/>
                      <a:pt x="5360" y="3434"/>
                      <a:pt x="4359" y="2766"/>
                    </a:cubicBezTo>
                    <a:cubicBezTo>
                      <a:pt x="3337" y="2078"/>
                      <a:pt x="2774" y="931"/>
                      <a:pt x="1710" y="326"/>
                    </a:cubicBezTo>
                    <a:cubicBezTo>
                      <a:pt x="1374" y="137"/>
                      <a:pt x="994" y="1"/>
                      <a:pt x="61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6" name="Google Shape;3786;p52"/>
              <p:cNvSpPr/>
              <p:nvPr/>
            </p:nvSpPr>
            <p:spPr>
              <a:xfrm>
                <a:off x="616150" y="2643000"/>
                <a:ext cx="102225" cy="148225"/>
              </a:xfrm>
              <a:custGeom>
                <a:avLst/>
                <a:gdLst/>
                <a:ahLst/>
                <a:cxnLst/>
                <a:rect l="l" t="t" r="r" b="b"/>
                <a:pathLst>
                  <a:path w="4089" h="5929" extrusionOk="0">
                    <a:moveTo>
                      <a:pt x="146" y="1"/>
                    </a:moveTo>
                    <a:cubicBezTo>
                      <a:pt x="84" y="1"/>
                      <a:pt x="1" y="28"/>
                      <a:pt x="1" y="28"/>
                    </a:cubicBezTo>
                    <a:cubicBezTo>
                      <a:pt x="189" y="404"/>
                      <a:pt x="647" y="466"/>
                      <a:pt x="981" y="633"/>
                    </a:cubicBezTo>
                    <a:cubicBezTo>
                      <a:pt x="1377" y="842"/>
                      <a:pt x="1669" y="1217"/>
                      <a:pt x="1815" y="1655"/>
                    </a:cubicBezTo>
                    <a:cubicBezTo>
                      <a:pt x="1982" y="2072"/>
                      <a:pt x="2087" y="2531"/>
                      <a:pt x="2212" y="2990"/>
                    </a:cubicBezTo>
                    <a:cubicBezTo>
                      <a:pt x="2358" y="3491"/>
                      <a:pt x="2566" y="3991"/>
                      <a:pt x="2837" y="4471"/>
                    </a:cubicBezTo>
                    <a:cubicBezTo>
                      <a:pt x="3129" y="4993"/>
                      <a:pt x="3484" y="5493"/>
                      <a:pt x="3922" y="5910"/>
                    </a:cubicBezTo>
                    <a:cubicBezTo>
                      <a:pt x="3929" y="5924"/>
                      <a:pt x="3950" y="5929"/>
                      <a:pt x="3974" y="5929"/>
                    </a:cubicBezTo>
                    <a:cubicBezTo>
                      <a:pt x="4022" y="5929"/>
                      <a:pt x="4082" y="5910"/>
                      <a:pt x="4068" y="5910"/>
                    </a:cubicBezTo>
                    <a:lnTo>
                      <a:pt x="4089" y="5889"/>
                    </a:lnTo>
                    <a:cubicBezTo>
                      <a:pt x="3713" y="5493"/>
                      <a:pt x="3380" y="5034"/>
                      <a:pt x="3109" y="4575"/>
                    </a:cubicBezTo>
                    <a:cubicBezTo>
                      <a:pt x="2837" y="4117"/>
                      <a:pt x="2608" y="3616"/>
                      <a:pt x="2441" y="3115"/>
                    </a:cubicBezTo>
                    <a:cubicBezTo>
                      <a:pt x="2191" y="2323"/>
                      <a:pt x="2128" y="1280"/>
                      <a:pt x="1398" y="758"/>
                    </a:cubicBezTo>
                    <a:cubicBezTo>
                      <a:pt x="1044" y="487"/>
                      <a:pt x="418" y="466"/>
                      <a:pt x="209" y="28"/>
                    </a:cubicBezTo>
                    <a:cubicBezTo>
                      <a:pt x="202" y="8"/>
                      <a:pt x="177" y="1"/>
                      <a:pt x="14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7" name="Google Shape;3787;p52"/>
              <p:cNvSpPr/>
              <p:nvPr/>
            </p:nvSpPr>
            <p:spPr>
              <a:xfrm>
                <a:off x="742175" y="2654950"/>
                <a:ext cx="60675" cy="189225"/>
              </a:xfrm>
              <a:custGeom>
                <a:avLst/>
                <a:gdLst/>
                <a:ahLst/>
                <a:cxnLst/>
                <a:rect l="l" t="t" r="r" b="b"/>
                <a:pathLst>
                  <a:path w="2427" h="7569" extrusionOk="0">
                    <a:moveTo>
                      <a:pt x="20" y="0"/>
                    </a:moveTo>
                    <a:cubicBezTo>
                      <a:pt x="7" y="0"/>
                      <a:pt x="0" y="2"/>
                      <a:pt x="7" y="9"/>
                    </a:cubicBezTo>
                    <a:cubicBezTo>
                      <a:pt x="153" y="197"/>
                      <a:pt x="341" y="343"/>
                      <a:pt x="487" y="531"/>
                    </a:cubicBezTo>
                    <a:cubicBezTo>
                      <a:pt x="633" y="739"/>
                      <a:pt x="758" y="948"/>
                      <a:pt x="863" y="1177"/>
                    </a:cubicBezTo>
                    <a:cubicBezTo>
                      <a:pt x="1050" y="1678"/>
                      <a:pt x="1196" y="2178"/>
                      <a:pt x="1238" y="2721"/>
                    </a:cubicBezTo>
                    <a:cubicBezTo>
                      <a:pt x="1405" y="3785"/>
                      <a:pt x="1301" y="4890"/>
                      <a:pt x="1551" y="5975"/>
                    </a:cubicBezTo>
                    <a:cubicBezTo>
                      <a:pt x="1655" y="6559"/>
                      <a:pt x="1926" y="7101"/>
                      <a:pt x="2323" y="7560"/>
                    </a:cubicBezTo>
                    <a:cubicBezTo>
                      <a:pt x="2330" y="7567"/>
                      <a:pt x="2343" y="7569"/>
                      <a:pt x="2359" y="7569"/>
                    </a:cubicBezTo>
                    <a:cubicBezTo>
                      <a:pt x="2390" y="7569"/>
                      <a:pt x="2427" y="7560"/>
                      <a:pt x="2427" y="7560"/>
                    </a:cubicBezTo>
                    <a:cubicBezTo>
                      <a:pt x="988" y="5787"/>
                      <a:pt x="1905" y="3326"/>
                      <a:pt x="1113" y="1323"/>
                    </a:cubicBezTo>
                    <a:cubicBezTo>
                      <a:pt x="946" y="781"/>
                      <a:pt x="591" y="322"/>
                      <a:pt x="112" y="9"/>
                    </a:cubicBezTo>
                    <a:cubicBezTo>
                      <a:pt x="98" y="9"/>
                      <a:pt x="47" y="0"/>
                      <a:pt x="2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8" name="Google Shape;3788;p52"/>
              <p:cNvSpPr/>
              <p:nvPr/>
            </p:nvSpPr>
            <p:spPr>
              <a:xfrm>
                <a:off x="854450" y="2752675"/>
                <a:ext cx="32350" cy="160625"/>
              </a:xfrm>
              <a:custGeom>
                <a:avLst/>
                <a:gdLst/>
                <a:ahLst/>
                <a:cxnLst/>
                <a:rect l="l" t="t" r="r" b="b"/>
                <a:pathLst>
                  <a:path w="1294" h="6425" extrusionOk="0">
                    <a:moveTo>
                      <a:pt x="1" y="1"/>
                    </a:moveTo>
                    <a:cubicBezTo>
                      <a:pt x="22" y="543"/>
                      <a:pt x="84" y="1064"/>
                      <a:pt x="209" y="1586"/>
                    </a:cubicBezTo>
                    <a:cubicBezTo>
                      <a:pt x="293" y="2128"/>
                      <a:pt x="376" y="2670"/>
                      <a:pt x="460" y="3192"/>
                    </a:cubicBezTo>
                    <a:cubicBezTo>
                      <a:pt x="647" y="4256"/>
                      <a:pt x="835" y="5340"/>
                      <a:pt x="1106" y="6383"/>
                    </a:cubicBezTo>
                    <a:cubicBezTo>
                      <a:pt x="1106" y="6407"/>
                      <a:pt x="1163" y="6418"/>
                      <a:pt x="1211" y="6418"/>
                    </a:cubicBezTo>
                    <a:cubicBezTo>
                      <a:pt x="1244" y="6418"/>
                      <a:pt x="1273" y="6413"/>
                      <a:pt x="1273" y="6404"/>
                    </a:cubicBezTo>
                    <a:lnTo>
                      <a:pt x="1294" y="6425"/>
                    </a:lnTo>
                    <a:cubicBezTo>
                      <a:pt x="1106" y="5361"/>
                      <a:pt x="856" y="4297"/>
                      <a:pt x="668" y="3234"/>
                    </a:cubicBezTo>
                    <a:cubicBezTo>
                      <a:pt x="564" y="2712"/>
                      <a:pt x="480" y="2191"/>
                      <a:pt x="397" y="1648"/>
                    </a:cubicBezTo>
                    <a:cubicBezTo>
                      <a:pt x="334" y="1106"/>
                      <a:pt x="251" y="564"/>
                      <a:pt x="126" y="22"/>
                    </a:cubicBezTo>
                    <a:cubicBezTo>
                      <a:pt x="126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9" name="Google Shape;3789;p52"/>
              <p:cNvSpPr/>
              <p:nvPr/>
            </p:nvSpPr>
            <p:spPr>
              <a:xfrm>
                <a:off x="937375" y="2835875"/>
                <a:ext cx="24525" cy="155650"/>
              </a:xfrm>
              <a:custGeom>
                <a:avLst/>
                <a:gdLst/>
                <a:ahLst/>
                <a:cxnLst/>
                <a:rect l="l" t="t" r="r" b="b"/>
                <a:pathLst>
                  <a:path w="981" h="6226" extrusionOk="0">
                    <a:moveTo>
                      <a:pt x="740" y="1"/>
                    </a:moveTo>
                    <a:cubicBezTo>
                      <a:pt x="728" y="1"/>
                      <a:pt x="716" y="3"/>
                      <a:pt x="709" y="10"/>
                    </a:cubicBezTo>
                    <a:cubicBezTo>
                      <a:pt x="0" y="1991"/>
                      <a:pt x="146" y="4265"/>
                      <a:pt x="876" y="6205"/>
                    </a:cubicBezTo>
                    <a:cubicBezTo>
                      <a:pt x="876" y="6215"/>
                      <a:pt x="902" y="6220"/>
                      <a:pt x="928" y="6220"/>
                    </a:cubicBezTo>
                    <a:cubicBezTo>
                      <a:pt x="948" y="6220"/>
                      <a:pt x="967" y="6217"/>
                      <a:pt x="976" y="6211"/>
                    </a:cubicBezTo>
                    <a:lnTo>
                      <a:pt x="976" y="6211"/>
                    </a:lnTo>
                    <a:cubicBezTo>
                      <a:pt x="977" y="6216"/>
                      <a:pt x="979" y="6221"/>
                      <a:pt x="980" y="6225"/>
                    </a:cubicBezTo>
                    <a:lnTo>
                      <a:pt x="980" y="6205"/>
                    </a:lnTo>
                    <a:cubicBezTo>
                      <a:pt x="980" y="6207"/>
                      <a:pt x="979" y="6209"/>
                      <a:pt x="976" y="6211"/>
                    </a:cubicBezTo>
                    <a:lnTo>
                      <a:pt x="976" y="6211"/>
                    </a:lnTo>
                    <a:cubicBezTo>
                      <a:pt x="645" y="5215"/>
                      <a:pt x="480" y="4177"/>
                      <a:pt x="459" y="3138"/>
                    </a:cubicBezTo>
                    <a:cubicBezTo>
                      <a:pt x="438" y="2075"/>
                      <a:pt x="542" y="1032"/>
                      <a:pt x="793" y="10"/>
                    </a:cubicBezTo>
                    <a:cubicBezTo>
                      <a:pt x="793" y="10"/>
                      <a:pt x="765" y="1"/>
                      <a:pt x="74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0" name="Google Shape;3790;p52"/>
              <p:cNvSpPr/>
              <p:nvPr/>
            </p:nvSpPr>
            <p:spPr>
              <a:xfrm>
                <a:off x="530650" y="2752025"/>
                <a:ext cx="127250" cy="14225"/>
              </a:xfrm>
              <a:custGeom>
                <a:avLst/>
                <a:gdLst/>
                <a:ahLst/>
                <a:cxnLst/>
                <a:rect l="l" t="t" r="r" b="b"/>
                <a:pathLst>
                  <a:path w="5090" h="569" extrusionOk="0">
                    <a:moveTo>
                      <a:pt x="2272" y="0"/>
                    </a:moveTo>
                    <a:cubicBezTo>
                      <a:pt x="1917" y="0"/>
                      <a:pt x="1570" y="38"/>
                      <a:pt x="1210" y="89"/>
                    </a:cubicBezTo>
                    <a:cubicBezTo>
                      <a:pt x="1001" y="131"/>
                      <a:pt x="814" y="173"/>
                      <a:pt x="605" y="214"/>
                    </a:cubicBezTo>
                    <a:cubicBezTo>
                      <a:pt x="396" y="256"/>
                      <a:pt x="209" y="319"/>
                      <a:pt x="42" y="444"/>
                    </a:cubicBezTo>
                    <a:cubicBezTo>
                      <a:pt x="0" y="465"/>
                      <a:pt x="125" y="569"/>
                      <a:pt x="146" y="569"/>
                    </a:cubicBezTo>
                    <a:cubicBezTo>
                      <a:pt x="355" y="527"/>
                      <a:pt x="584" y="486"/>
                      <a:pt x="793" y="402"/>
                    </a:cubicBezTo>
                    <a:cubicBezTo>
                      <a:pt x="980" y="360"/>
                      <a:pt x="1168" y="319"/>
                      <a:pt x="1356" y="298"/>
                    </a:cubicBezTo>
                    <a:cubicBezTo>
                      <a:pt x="1773" y="214"/>
                      <a:pt x="2190" y="173"/>
                      <a:pt x="2607" y="173"/>
                    </a:cubicBezTo>
                    <a:cubicBezTo>
                      <a:pt x="3442" y="173"/>
                      <a:pt x="4276" y="298"/>
                      <a:pt x="5069" y="548"/>
                    </a:cubicBezTo>
                    <a:cubicBezTo>
                      <a:pt x="5089" y="548"/>
                      <a:pt x="5027" y="465"/>
                      <a:pt x="5006" y="465"/>
                    </a:cubicBezTo>
                    <a:lnTo>
                      <a:pt x="5006" y="444"/>
                    </a:lnTo>
                    <a:cubicBezTo>
                      <a:pt x="4213" y="152"/>
                      <a:pt x="3358" y="6"/>
                      <a:pt x="2503" y="6"/>
                    </a:cubicBezTo>
                    <a:cubicBezTo>
                      <a:pt x="2425" y="2"/>
                      <a:pt x="2349" y="0"/>
                      <a:pt x="227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1" name="Google Shape;3791;p52"/>
              <p:cNvSpPr/>
              <p:nvPr/>
            </p:nvSpPr>
            <p:spPr>
              <a:xfrm>
                <a:off x="535325" y="2810550"/>
                <a:ext cx="221125" cy="41750"/>
              </a:xfrm>
              <a:custGeom>
                <a:avLst/>
                <a:gdLst/>
                <a:ahLst/>
                <a:cxnLst/>
                <a:rect l="l" t="t" r="r" b="b"/>
                <a:pathLst>
                  <a:path w="8845" h="1670" extrusionOk="0">
                    <a:moveTo>
                      <a:pt x="8830" y="579"/>
                    </a:moveTo>
                    <a:lnTo>
                      <a:pt x="8830" y="579"/>
                    </a:lnTo>
                    <a:cubicBezTo>
                      <a:pt x="8835" y="583"/>
                      <a:pt x="8840" y="585"/>
                      <a:pt x="8845" y="585"/>
                    </a:cubicBezTo>
                    <a:cubicBezTo>
                      <a:pt x="8840" y="583"/>
                      <a:pt x="8835" y="581"/>
                      <a:pt x="8830" y="579"/>
                    </a:cubicBezTo>
                    <a:close/>
                    <a:moveTo>
                      <a:pt x="1" y="1106"/>
                    </a:moveTo>
                    <a:cubicBezTo>
                      <a:pt x="2" y="1106"/>
                      <a:pt x="4" y="1107"/>
                      <a:pt x="5" y="1107"/>
                    </a:cubicBezTo>
                    <a:lnTo>
                      <a:pt x="5" y="1107"/>
                    </a:lnTo>
                    <a:cubicBezTo>
                      <a:pt x="4" y="1107"/>
                      <a:pt x="2" y="1106"/>
                      <a:pt x="1" y="1106"/>
                    </a:cubicBezTo>
                    <a:close/>
                    <a:moveTo>
                      <a:pt x="6926" y="1"/>
                    </a:moveTo>
                    <a:cubicBezTo>
                      <a:pt x="6300" y="1"/>
                      <a:pt x="5820" y="293"/>
                      <a:pt x="5340" y="647"/>
                    </a:cubicBezTo>
                    <a:cubicBezTo>
                      <a:pt x="4882" y="1002"/>
                      <a:pt x="4360" y="1252"/>
                      <a:pt x="3818" y="1419"/>
                    </a:cubicBezTo>
                    <a:cubicBezTo>
                      <a:pt x="3427" y="1500"/>
                      <a:pt x="3028" y="1546"/>
                      <a:pt x="2631" y="1546"/>
                    </a:cubicBezTo>
                    <a:cubicBezTo>
                      <a:pt x="2414" y="1546"/>
                      <a:pt x="2197" y="1532"/>
                      <a:pt x="1982" y="1503"/>
                    </a:cubicBezTo>
                    <a:cubicBezTo>
                      <a:pt x="1316" y="1419"/>
                      <a:pt x="671" y="1211"/>
                      <a:pt x="5" y="1107"/>
                    </a:cubicBezTo>
                    <a:lnTo>
                      <a:pt x="5" y="1107"/>
                    </a:lnTo>
                    <a:cubicBezTo>
                      <a:pt x="29" y="1114"/>
                      <a:pt x="86" y="1170"/>
                      <a:pt x="105" y="1190"/>
                    </a:cubicBezTo>
                    <a:cubicBezTo>
                      <a:pt x="710" y="1377"/>
                      <a:pt x="1315" y="1523"/>
                      <a:pt x="1941" y="1607"/>
                    </a:cubicBezTo>
                    <a:cubicBezTo>
                      <a:pt x="2222" y="1649"/>
                      <a:pt x="2504" y="1669"/>
                      <a:pt x="2788" y="1669"/>
                    </a:cubicBezTo>
                    <a:cubicBezTo>
                      <a:pt x="3072" y="1669"/>
                      <a:pt x="3359" y="1649"/>
                      <a:pt x="3651" y="1607"/>
                    </a:cubicBezTo>
                    <a:cubicBezTo>
                      <a:pt x="4214" y="1523"/>
                      <a:pt x="4736" y="1294"/>
                      <a:pt x="5215" y="960"/>
                    </a:cubicBezTo>
                    <a:cubicBezTo>
                      <a:pt x="5674" y="627"/>
                      <a:pt x="6133" y="251"/>
                      <a:pt x="6696" y="147"/>
                    </a:cubicBezTo>
                    <a:cubicBezTo>
                      <a:pt x="6819" y="126"/>
                      <a:pt x="6942" y="117"/>
                      <a:pt x="7064" y="117"/>
                    </a:cubicBezTo>
                    <a:cubicBezTo>
                      <a:pt x="7680" y="117"/>
                      <a:pt x="8276" y="354"/>
                      <a:pt x="8830" y="579"/>
                    </a:cubicBezTo>
                    <a:lnTo>
                      <a:pt x="8830" y="579"/>
                    </a:lnTo>
                    <a:cubicBezTo>
                      <a:pt x="8814" y="567"/>
                      <a:pt x="8798" y="538"/>
                      <a:pt x="8782" y="522"/>
                    </a:cubicBezTo>
                    <a:cubicBezTo>
                      <a:pt x="8198" y="209"/>
                      <a:pt x="7572" y="43"/>
                      <a:pt x="692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2" name="Google Shape;3792;p52"/>
              <p:cNvSpPr/>
              <p:nvPr/>
            </p:nvSpPr>
            <p:spPr>
              <a:xfrm>
                <a:off x="624500" y="2878025"/>
                <a:ext cx="226850" cy="58625"/>
              </a:xfrm>
              <a:custGeom>
                <a:avLst/>
                <a:gdLst/>
                <a:ahLst/>
                <a:cxnLst/>
                <a:rect l="l" t="t" r="r" b="b"/>
                <a:pathLst>
                  <a:path w="9074" h="2345" extrusionOk="0">
                    <a:moveTo>
                      <a:pt x="7100" y="1"/>
                    </a:moveTo>
                    <a:cubicBezTo>
                      <a:pt x="6562" y="1"/>
                      <a:pt x="6023" y="80"/>
                      <a:pt x="5507" y="243"/>
                    </a:cubicBezTo>
                    <a:cubicBezTo>
                      <a:pt x="4923" y="451"/>
                      <a:pt x="4360" y="743"/>
                      <a:pt x="3838" y="1098"/>
                    </a:cubicBezTo>
                    <a:cubicBezTo>
                      <a:pt x="3296" y="1452"/>
                      <a:pt x="2712" y="1744"/>
                      <a:pt x="2107" y="1953"/>
                    </a:cubicBezTo>
                    <a:cubicBezTo>
                      <a:pt x="1753" y="2057"/>
                      <a:pt x="1398" y="2141"/>
                      <a:pt x="1043" y="2203"/>
                    </a:cubicBezTo>
                    <a:cubicBezTo>
                      <a:pt x="689" y="2245"/>
                      <a:pt x="355" y="2287"/>
                      <a:pt x="1" y="2287"/>
                    </a:cubicBezTo>
                    <a:cubicBezTo>
                      <a:pt x="1" y="2287"/>
                      <a:pt x="63" y="2328"/>
                      <a:pt x="84" y="2328"/>
                    </a:cubicBezTo>
                    <a:cubicBezTo>
                      <a:pt x="251" y="2339"/>
                      <a:pt x="418" y="2344"/>
                      <a:pt x="582" y="2344"/>
                    </a:cubicBezTo>
                    <a:cubicBezTo>
                      <a:pt x="746" y="2344"/>
                      <a:pt x="908" y="2339"/>
                      <a:pt x="1064" y="2328"/>
                    </a:cubicBezTo>
                    <a:cubicBezTo>
                      <a:pt x="1377" y="2287"/>
                      <a:pt x="1690" y="2245"/>
                      <a:pt x="1982" y="2162"/>
                    </a:cubicBezTo>
                    <a:cubicBezTo>
                      <a:pt x="2566" y="1995"/>
                      <a:pt x="3129" y="1765"/>
                      <a:pt x="3651" y="1452"/>
                    </a:cubicBezTo>
                    <a:cubicBezTo>
                      <a:pt x="4172" y="1098"/>
                      <a:pt x="4714" y="785"/>
                      <a:pt x="5278" y="514"/>
                    </a:cubicBezTo>
                    <a:cubicBezTo>
                      <a:pt x="5937" y="241"/>
                      <a:pt x="6634" y="104"/>
                      <a:pt x="7335" y="104"/>
                    </a:cubicBezTo>
                    <a:cubicBezTo>
                      <a:pt x="7919" y="104"/>
                      <a:pt x="8505" y="199"/>
                      <a:pt x="9074" y="389"/>
                    </a:cubicBezTo>
                    <a:cubicBezTo>
                      <a:pt x="9032" y="368"/>
                      <a:pt x="8990" y="347"/>
                      <a:pt x="8948" y="326"/>
                    </a:cubicBezTo>
                    <a:lnTo>
                      <a:pt x="8969" y="326"/>
                    </a:lnTo>
                    <a:cubicBezTo>
                      <a:pt x="8371" y="112"/>
                      <a:pt x="7735" y="1"/>
                      <a:pt x="71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3" name="Google Shape;3793;p52"/>
              <p:cNvSpPr/>
              <p:nvPr/>
            </p:nvSpPr>
            <p:spPr>
              <a:xfrm>
                <a:off x="746525" y="2958550"/>
                <a:ext cx="189300" cy="53375"/>
              </a:xfrm>
              <a:custGeom>
                <a:avLst/>
                <a:gdLst/>
                <a:ahLst/>
                <a:cxnLst/>
                <a:rect l="l" t="t" r="r" b="b"/>
                <a:pathLst>
                  <a:path w="7572" h="2135" extrusionOk="0">
                    <a:moveTo>
                      <a:pt x="7551" y="255"/>
                    </a:moveTo>
                    <a:cubicBezTo>
                      <a:pt x="7551" y="255"/>
                      <a:pt x="7547" y="257"/>
                      <a:pt x="7541" y="261"/>
                    </a:cubicBezTo>
                    <a:lnTo>
                      <a:pt x="7541" y="261"/>
                    </a:lnTo>
                    <a:cubicBezTo>
                      <a:pt x="7551" y="266"/>
                      <a:pt x="7562" y="270"/>
                      <a:pt x="7572" y="276"/>
                    </a:cubicBezTo>
                    <a:lnTo>
                      <a:pt x="7551" y="255"/>
                    </a:lnTo>
                    <a:close/>
                    <a:moveTo>
                      <a:pt x="6354" y="1"/>
                    </a:moveTo>
                    <a:cubicBezTo>
                      <a:pt x="5838" y="1"/>
                      <a:pt x="5315" y="123"/>
                      <a:pt x="4818" y="296"/>
                    </a:cubicBezTo>
                    <a:cubicBezTo>
                      <a:pt x="3859" y="630"/>
                      <a:pt x="3004" y="1193"/>
                      <a:pt x="2065" y="1610"/>
                    </a:cubicBezTo>
                    <a:cubicBezTo>
                      <a:pt x="1481" y="1882"/>
                      <a:pt x="855" y="2028"/>
                      <a:pt x="209" y="2048"/>
                    </a:cubicBezTo>
                    <a:cubicBezTo>
                      <a:pt x="167" y="2048"/>
                      <a:pt x="125" y="2069"/>
                      <a:pt x="84" y="2090"/>
                    </a:cubicBezTo>
                    <a:cubicBezTo>
                      <a:pt x="84" y="2090"/>
                      <a:pt x="0" y="2132"/>
                      <a:pt x="21" y="2132"/>
                    </a:cubicBezTo>
                    <a:cubicBezTo>
                      <a:pt x="64" y="2134"/>
                      <a:pt x="107" y="2135"/>
                      <a:pt x="149" y="2135"/>
                    </a:cubicBezTo>
                    <a:cubicBezTo>
                      <a:pt x="1028" y="2135"/>
                      <a:pt x="1935" y="1737"/>
                      <a:pt x="2691" y="1339"/>
                    </a:cubicBezTo>
                    <a:cubicBezTo>
                      <a:pt x="3692" y="860"/>
                      <a:pt x="4651" y="234"/>
                      <a:pt x="5757" y="88"/>
                    </a:cubicBezTo>
                    <a:cubicBezTo>
                      <a:pt x="5925" y="58"/>
                      <a:pt x="6094" y="43"/>
                      <a:pt x="6262" y="43"/>
                    </a:cubicBezTo>
                    <a:cubicBezTo>
                      <a:pt x="6681" y="43"/>
                      <a:pt x="7095" y="133"/>
                      <a:pt x="7467" y="296"/>
                    </a:cubicBezTo>
                    <a:cubicBezTo>
                      <a:pt x="7483" y="296"/>
                      <a:pt x="7523" y="272"/>
                      <a:pt x="7541" y="261"/>
                    </a:cubicBezTo>
                    <a:lnTo>
                      <a:pt x="7541" y="261"/>
                    </a:lnTo>
                    <a:cubicBezTo>
                      <a:pt x="7160" y="76"/>
                      <a:pt x="6759" y="1"/>
                      <a:pt x="63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4" name="Google Shape;3794;p52"/>
              <p:cNvSpPr/>
              <p:nvPr/>
            </p:nvSpPr>
            <p:spPr>
              <a:xfrm>
                <a:off x="298075" y="2487275"/>
                <a:ext cx="123000" cy="71500"/>
              </a:xfrm>
              <a:custGeom>
                <a:avLst/>
                <a:gdLst/>
                <a:ahLst/>
                <a:cxnLst/>
                <a:rect l="l" t="t" r="r" b="b"/>
                <a:pathLst>
                  <a:path w="4920" h="2860" extrusionOk="0">
                    <a:moveTo>
                      <a:pt x="63" y="0"/>
                    </a:moveTo>
                    <a:cubicBezTo>
                      <a:pt x="1" y="0"/>
                      <a:pt x="147" y="84"/>
                      <a:pt x="167" y="104"/>
                    </a:cubicBezTo>
                    <a:cubicBezTo>
                      <a:pt x="606" y="250"/>
                      <a:pt x="1023" y="355"/>
                      <a:pt x="1440" y="542"/>
                    </a:cubicBezTo>
                    <a:cubicBezTo>
                      <a:pt x="1857" y="709"/>
                      <a:pt x="2253" y="918"/>
                      <a:pt x="2650" y="1147"/>
                    </a:cubicBezTo>
                    <a:cubicBezTo>
                      <a:pt x="3421" y="1606"/>
                      <a:pt x="4151" y="2149"/>
                      <a:pt x="4777" y="2795"/>
                    </a:cubicBezTo>
                    <a:cubicBezTo>
                      <a:pt x="4792" y="2810"/>
                      <a:pt x="4887" y="2860"/>
                      <a:pt x="4911" y="2860"/>
                    </a:cubicBezTo>
                    <a:cubicBezTo>
                      <a:pt x="4919" y="2860"/>
                      <a:pt x="4919" y="2853"/>
                      <a:pt x="4902" y="2837"/>
                    </a:cubicBezTo>
                    <a:cubicBezTo>
                      <a:pt x="4235" y="2149"/>
                      <a:pt x="3484" y="1564"/>
                      <a:pt x="2650" y="1085"/>
                    </a:cubicBezTo>
                    <a:cubicBezTo>
                      <a:pt x="2253" y="834"/>
                      <a:pt x="1815" y="626"/>
                      <a:pt x="1398" y="459"/>
                    </a:cubicBezTo>
                    <a:cubicBezTo>
                      <a:pt x="960" y="250"/>
                      <a:pt x="522" y="104"/>
                      <a:pt x="6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5" name="Google Shape;3795;p52"/>
              <p:cNvSpPr/>
              <p:nvPr/>
            </p:nvSpPr>
            <p:spPr>
              <a:xfrm>
                <a:off x="409675" y="2457025"/>
                <a:ext cx="118300" cy="128400"/>
              </a:xfrm>
              <a:custGeom>
                <a:avLst/>
                <a:gdLst/>
                <a:ahLst/>
                <a:cxnLst/>
                <a:rect l="l" t="t" r="r" b="b"/>
                <a:pathLst>
                  <a:path w="4732" h="5136" extrusionOk="0">
                    <a:moveTo>
                      <a:pt x="63" y="0"/>
                    </a:moveTo>
                    <a:cubicBezTo>
                      <a:pt x="63" y="0"/>
                      <a:pt x="0" y="21"/>
                      <a:pt x="0" y="42"/>
                    </a:cubicBezTo>
                    <a:cubicBezTo>
                      <a:pt x="334" y="501"/>
                      <a:pt x="709" y="939"/>
                      <a:pt x="1126" y="1335"/>
                    </a:cubicBezTo>
                    <a:lnTo>
                      <a:pt x="2274" y="2608"/>
                    </a:lnTo>
                    <a:lnTo>
                      <a:pt x="3400" y="3838"/>
                    </a:lnTo>
                    <a:cubicBezTo>
                      <a:pt x="3796" y="4276"/>
                      <a:pt x="4193" y="4735"/>
                      <a:pt x="4589" y="5131"/>
                    </a:cubicBezTo>
                    <a:cubicBezTo>
                      <a:pt x="4592" y="5134"/>
                      <a:pt x="4597" y="5136"/>
                      <a:pt x="4603" y="5136"/>
                    </a:cubicBezTo>
                    <a:cubicBezTo>
                      <a:pt x="4642" y="5136"/>
                      <a:pt x="4732" y="5087"/>
                      <a:pt x="4714" y="5069"/>
                    </a:cubicBezTo>
                    <a:cubicBezTo>
                      <a:pt x="4359" y="4610"/>
                      <a:pt x="3942" y="4193"/>
                      <a:pt x="3567" y="3776"/>
                    </a:cubicBezTo>
                    <a:lnTo>
                      <a:pt x="2441" y="2524"/>
                    </a:lnTo>
                    <a:lnTo>
                      <a:pt x="1293" y="1273"/>
                    </a:lnTo>
                    <a:cubicBezTo>
                      <a:pt x="918" y="814"/>
                      <a:pt x="501" y="397"/>
                      <a:pt x="6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6" name="Google Shape;3796;p52"/>
              <p:cNvSpPr/>
              <p:nvPr/>
            </p:nvSpPr>
            <p:spPr>
              <a:xfrm>
                <a:off x="525950" y="2474750"/>
                <a:ext cx="82925" cy="135075"/>
              </a:xfrm>
              <a:custGeom>
                <a:avLst/>
                <a:gdLst/>
                <a:ahLst/>
                <a:cxnLst/>
                <a:rect l="l" t="t" r="r" b="b"/>
                <a:pathLst>
                  <a:path w="3317" h="5403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1" y="21"/>
                      <a:pt x="42" y="63"/>
                      <a:pt x="84" y="84"/>
                    </a:cubicBezTo>
                    <a:cubicBezTo>
                      <a:pt x="1586" y="1481"/>
                      <a:pt x="2670" y="3296"/>
                      <a:pt x="3213" y="5298"/>
                    </a:cubicBezTo>
                    <a:cubicBezTo>
                      <a:pt x="3213" y="5340"/>
                      <a:pt x="3296" y="5361"/>
                      <a:pt x="3317" y="5403"/>
                    </a:cubicBezTo>
                    <a:lnTo>
                      <a:pt x="3317" y="5382"/>
                    </a:lnTo>
                    <a:cubicBezTo>
                      <a:pt x="2879" y="3692"/>
                      <a:pt x="2024" y="2128"/>
                      <a:pt x="856" y="856"/>
                    </a:cubicBezTo>
                    <a:cubicBezTo>
                      <a:pt x="584" y="543"/>
                      <a:pt x="292" y="251"/>
                      <a:pt x="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7" name="Google Shape;3797;p52"/>
              <p:cNvSpPr/>
              <p:nvPr/>
            </p:nvSpPr>
            <p:spPr>
              <a:xfrm>
                <a:off x="281475" y="2565800"/>
                <a:ext cx="191800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7672" h="2664" extrusionOk="0">
                    <a:moveTo>
                      <a:pt x="6709" y="1"/>
                    </a:moveTo>
                    <a:cubicBezTo>
                      <a:pt x="6095" y="1"/>
                      <a:pt x="5463" y="269"/>
                      <a:pt x="4899" y="509"/>
                    </a:cubicBezTo>
                    <a:cubicBezTo>
                      <a:pt x="3856" y="926"/>
                      <a:pt x="2834" y="1323"/>
                      <a:pt x="1812" y="1761"/>
                    </a:cubicBezTo>
                    <a:lnTo>
                      <a:pt x="39" y="2470"/>
                    </a:lnTo>
                    <a:cubicBezTo>
                      <a:pt x="1" y="2489"/>
                      <a:pt x="153" y="2663"/>
                      <a:pt x="228" y="2663"/>
                    </a:cubicBezTo>
                    <a:cubicBezTo>
                      <a:pt x="235" y="2663"/>
                      <a:pt x="242" y="2661"/>
                      <a:pt x="247" y="2658"/>
                    </a:cubicBezTo>
                    <a:cubicBezTo>
                      <a:pt x="1520" y="2136"/>
                      <a:pt x="2792" y="1615"/>
                      <a:pt x="4044" y="1093"/>
                    </a:cubicBezTo>
                    <a:cubicBezTo>
                      <a:pt x="4648" y="843"/>
                      <a:pt x="5253" y="572"/>
                      <a:pt x="5858" y="363"/>
                    </a:cubicBezTo>
                    <a:cubicBezTo>
                      <a:pt x="6196" y="251"/>
                      <a:pt x="6557" y="161"/>
                      <a:pt x="6912" y="161"/>
                    </a:cubicBezTo>
                    <a:cubicBezTo>
                      <a:pt x="7150" y="161"/>
                      <a:pt x="7385" y="201"/>
                      <a:pt x="7610" y="301"/>
                    </a:cubicBezTo>
                    <a:cubicBezTo>
                      <a:pt x="7619" y="303"/>
                      <a:pt x="7626" y="304"/>
                      <a:pt x="7631" y="304"/>
                    </a:cubicBezTo>
                    <a:cubicBezTo>
                      <a:pt x="7672" y="304"/>
                      <a:pt x="7587" y="236"/>
                      <a:pt x="7569" y="217"/>
                    </a:cubicBezTo>
                    <a:cubicBezTo>
                      <a:pt x="7292" y="62"/>
                      <a:pt x="7002" y="1"/>
                      <a:pt x="670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8" name="Google Shape;3798;p52"/>
              <p:cNvSpPr/>
              <p:nvPr/>
            </p:nvSpPr>
            <p:spPr>
              <a:xfrm>
                <a:off x="352825" y="2602450"/>
                <a:ext cx="196625" cy="88725"/>
              </a:xfrm>
              <a:custGeom>
                <a:avLst/>
                <a:gdLst/>
                <a:ahLst/>
                <a:cxnLst/>
                <a:rect l="l" t="t" r="r" b="b"/>
                <a:pathLst>
                  <a:path w="7865" h="3549" extrusionOk="0">
                    <a:moveTo>
                      <a:pt x="7310" y="1"/>
                    </a:moveTo>
                    <a:cubicBezTo>
                      <a:pt x="6457" y="1"/>
                      <a:pt x="5626" y="433"/>
                      <a:pt x="4923" y="879"/>
                    </a:cubicBezTo>
                    <a:cubicBezTo>
                      <a:pt x="3964" y="1484"/>
                      <a:pt x="3129" y="2318"/>
                      <a:pt x="2128" y="2860"/>
                    </a:cubicBezTo>
                    <a:cubicBezTo>
                      <a:pt x="1565" y="3194"/>
                      <a:pt x="918" y="3382"/>
                      <a:pt x="251" y="3382"/>
                    </a:cubicBezTo>
                    <a:cubicBezTo>
                      <a:pt x="209" y="3382"/>
                      <a:pt x="147" y="3444"/>
                      <a:pt x="105" y="3465"/>
                    </a:cubicBezTo>
                    <a:cubicBezTo>
                      <a:pt x="63" y="3507"/>
                      <a:pt x="1" y="3548"/>
                      <a:pt x="22" y="3548"/>
                    </a:cubicBezTo>
                    <a:cubicBezTo>
                      <a:pt x="1085" y="3548"/>
                      <a:pt x="2024" y="3027"/>
                      <a:pt x="2879" y="2422"/>
                    </a:cubicBezTo>
                    <a:cubicBezTo>
                      <a:pt x="3859" y="1755"/>
                      <a:pt x="4715" y="900"/>
                      <a:pt x="5820" y="420"/>
                    </a:cubicBezTo>
                    <a:cubicBezTo>
                      <a:pt x="6339" y="195"/>
                      <a:pt x="6902" y="70"/>
                      <a:pt x="7460" y="70"/>
                    </a:cubicBezTo>
                    <a:cubicBezTo>
                      <a:pt x="7574" y="70"/>
                      <a:pt x="7688" y="75"/>
                      <a:pt x="7801" y="86"/>
                    </a:cubicBezTo>
                    <a:cubicBezTo>
                      <a:pt x="7813" y="86"/>
                      <a:pt x="7832" y="73"/>
                      <a:pt x="7846" y="61"/>
                    </a:cubicBezTo>
                    <a:lnTo>
                      <a:pt x="7846" y="61"/>
                    </a:lnTo>
                    <a:cubicBezTo>
                      <a:pt x="7852" y="62"/>
                      <a:pt x="7858" y="64"/>
                      <a:pt x="7864" y="65"/>
                    </a:cubicBezTo>
                    <a:lnTo>
                      <a:pt x="7864" y="44"/>
                    </a:lnTo>
                    <a:cubicBezTo>
                      <a:pt x="7864" y="44"/>
                      <a:pt x="7856" y="52"/>
                      <a:pt x="7846" y="61"/>
                    </a:cubicBezTo>
                    <a:lnTo>
                      <a:pt x="7846" y="61"/>
                    </a:lnTo>
                    <a:cubicBezTo>
                      <a:pt x="7667" y="20"/>
                      <a:pt x="7488" y="1"/>
                      <a:pt x="731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9" name="Google Shape;3799;p52"/>
              <p:cNvSpPr/>
              <p:nvPr/>
            </p:nvSpPr>
            <p:spPr>
              <a:xfrm>
                <a:off x="450850" y="2627525"/>
                <a:ext cx="150725" cy="122050"/>
              </a:xfrm>
              <a:custGeom>
                <a:avLst/>
                <a:gdLst/>
                <a:ahLst/>
                <a:cxnLst/>
                <a:rect l="l" t="t" r="r" b="b"/>
                <a:pathLst>
                  <a:path w="6029" h="4882" extrusionOk="0">
                    <a:moveTo>
                      <a:pt x="6029" y="1"/>
                    </a:moveTo>
                    <a:cubicBezTo>
                      <a:pt x="6027" y="1"/>
                      <a:pt x="6026" y="1"/>
                      <a:pt x="6024" y="2"/>
                    </a:cubicBezTo>
                    <a:lnTo>
                      <a:pt x="6024" y="2"/>
                    </a:lnTo>
                    <a:cubicBezTo>
                      <a:pt x="6026" y="2"/>
                      <a:pt x="6027" y="1"/>
                      <a:pt x="6029" y="1"/>
                    </a:cubicBezTo>
                    <a:close/>
                    <a:moveTo>
                      <a:pt x="6024" y="2"/>
                    </a:moveTo>
                    <a:lnTo>
                      <a:pt x="6024" y="2"/>
                    </a:lnTo>
                    <a:cubicBezTo>
                      <a:pt x="4003" y="504"/>
                      <a:pt x="2440" y="2004"/>
                      <a:pt x="1106" y="3547"/>
                    </a:cubicBezTo>
                    <a:cubicBezTo>
                      <a:pt x="919" y="3755"/>
                      <a:pt x="731" y="3985"/>
                      <a:pt x="543" y="4214"/>
                    </a:cubicBezTo>
                    <a:cubicBezTo>
                      <a:pt x="360" y="4418"/>
                      <a:pt x="176" y="4642"/>
                      <a:pt x="12" y="4867"/>
                    </a:cubicBezTo>
                    <a:lnTo>
                      <a:pt x="12" y="4867"/>
                    </a:lnTo>
                    <a:cubicBezTo>
                      <a:pt x="43" y="4839"/>
                      <a:pt x="134" y="4791"/>
                      <a:pt x="168" y="4756"/>
                    </a:cubicBezTo>
                    <a:cubicBezTo>
                      <a:pt x="481" y="4402"/>
                      <a:pt x="773" y="4026"/>
                      <a:pt x="1086" y="3651"/>
                    </a:cubicBezTo>
                    <a:cubicBezTo>
                      <a:pt x="1398" y="3296"/>
                      <a:pt x="1732" y="2900"/>
                      <a:pt x="2066" y="2566"/>
                    </a:cubicBezTo>
                    <a:cubicBezTo>
                      <a:pt x="2754" y="1836"/>
                      <a:pt x="3526" y="1211"/>
                      <a:pt x="4402" y="710"/>
                    </a:cubicBezTo>
                    <a:cubicBezTo>
                      <a:pt x="4882" y="439"/>
                      <a:pt x="5403" y="230"/>
                      <a:pt x="5925" y="84"/>
                    </a:cubicBezTo>
                    <a:cubicBezTo>
                      <a:pt x="5963" y="84"/>
                      <a:pt x="6002" y="12"/>
                      <a:pt x="6024" y="2"/>
                    </a:cubicBezTo>
                    <a:close/>
                    <a:moveTo>
                      <a:pt x="12" y="4867"/>
                    </a:moveTo>
                    <a:lnTo>
                      <a:pt x="12" y="4867"/>
                    </a:lnTo>
                    <a:cubicBezTo>
                      <a:pt x="5" y="4873"/>
                      <a:pt x="1" y="4878"/>
                      <a:pt x="1" y="4882"/>
                    </a:cubicBezTo>
                    <a:cubicBezTo>
                      <a:pt x="5" y="4877"/>
                      <a:pt x="8" y="4872"/>
                      <a:pt x="12" y="486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0" name="Google Shape;3800;p52"/>
              <p:cNvSpPr/>
              <p:nvPr/>
            </p:nvSpPr>
            <p:spPr>
              <a:xfrm>
                <a:off x="637025" y="2539925"/>
                <a:ext cx="29800" cy="81375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3255" extrusionOk="0">
                    <a:moveTo>
                      <a:pt x="1189" y="3150"/>
                    </a:moveTo>
                    <a:lnTo>
                      <a:pt x="1189" y="3162"/>
                    </a:lnTo>
                    <a:lnTo>
                      <a:pt x="1189" y="3162"/>
                    </a:lnTo>
                    <a:cubicBezTo>
                      <a:pt x="1192" y="3157"/>
                      <a:pt x="1192" y="3153"/>
                      <a:pt x="1189" y="3150"/>
                    </a:cubicBezTo>
                    <a:close/>
                    <a:moveTo>
                      <a:pt x="167" y="1"/>
                    </a:moveTo>
                    <a:cubicBezTo>
                      <a:pt x="167" y="1"/>
                      <a:pt x="0" y="84"/>
                      <a:pt x="0" y="126"/>
                    </a:cubicBezTo>
                    <a:cubicBezTo>
                      <a:pt x="0" y="418"/>
                      <a:pt x="42" y="689"/>
                      <a:pt x="125" y="981"/>
                    </a:cubicBezTo>
                    <a:cubicBezTo>
                      <a:pt x="188" y="1231"/>
                      <a:pt x="271" y="1503"/>
                      <a:pt x="355" y="1753"/>
                    </a:cubicBezTo>
                    <a:cubicBezTo>
                      <a:pt x="522" y="2295"/>
                      <a:pt x="751" y="2796"/>
                      <a:pt x="1064" y="3255"/>
                    </a:cubicBezTo>
                    <a:cubicBezTo>
                      <a:pt x="1064" y="3255"/>
                      <a:pt x="1165" y="3197"/>
                      <a:pt x="1187" y="3166"/>
                    </a:cubicBezTo>
                    <a:lnTo>
                      <a:pt x="1187" y="3166"/>
                    </a:lnTo>
                    <a:cubicBezTo>
                      <a:pt x="1188" y="3167"/>
                      <a:pt x="1188" y="3169"/>
                      <a:pt x="1189" y="3171"/>
                    </a:cubicBezTo>
                    <a:lnTo>
                      <a:pt x="1189" y="3162"/>
                    </a:lnTo>
                    <a:lnTo>
                      <a:pt x="1189" y="3162"/>
                    </a:lnTo>
                    <a:cubicBezTo>
                      <a:pt x="1188" y="3163"/>
                      <a:pt x="1188" y="3164"/>
                      <a:pt x="1187" y="3166"/>
                    </a:cubicBezTo>
                    <a:lnTo>
                      <a:pt x="1187" y="3166"/>
                    </a:lnTo>
                    <a:cubicBezTo>
                      <a:pt x="979" y="2646"/>
                      <a:pt x="730" y="2126"/>
                      <a:pt x="563" y="1607"/>
                    </a:cubicBezTo>
                    <a:cubicBezTo>
                      <a:pt x="480" y="1336"/>
                      <a:pt x="396" y="1085"/>
                      <a:pt x="334" y="814"/>
                    </a:cubicBezTo>
                    <a:cubicBezTo>
                      <a:pt x="271" y="564"/>
                      <a:pt x="250" y="251"/>
                      <a:pt x="1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801" name="Google Shape;3801;p52"/>
          <p:cNvGrpSpPr/>
          <p:nvPr/>
        </p:nvGrpSpPr>
        <p:grpSpPr>
          <a:xfrm>
            <a:off x="8581300" y="2272600"/>
            <a:ext cx="1174850" cy="2506000"/>
            <a:chOff x="8505100" y="2272600"/>
            <a:chExt cx="1174850" cy="2506000"/>
          </a:xfrm>
        </p:grpSpPr>
        <p:sp>
          <p:nvSpPr>
            <p:cNvPr id="3802" name="Google Shape;3802;p52"/>
            <p:cNvSpPr/>
            <p:nvPr/>
          </p:nvSpPr>
          <p:spPr>
            <a:xfrm>
              <a:off x="8814300" y="4665200"/>
              <a:ext cx="748500" cy="1134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803" name="Google Shape;3803;p52"/>
            <p:cNvGrpSpPr/>
            <p:nvPr/>
          </p:nvGrpSpPr>
          <p:grpSpPr>
            <a:xfrm>
              <a:off x="8505100" y="2272600"/>
              <a:ext cx="1174850" cy="2455800"/>
              <a:chOff x="8428900" y="2272600"/>
              <a:chExt cx="1174850" cy="2455800"/>
            </a:xfrm>
          </p:grpSpPr>
          <p:sp>
            <p:nvSpPr>
              <p:cNvPr id="3804" name="Google Shape;3804;p52"/>
              <p:cNvSpPr/>
              <p:nvPr/>
            </p:nvSpPr>
            <p:spPr>
              <a:xfrm>
                <a:off x="8818950" y="4235450"/>
                <a:ext cx="574125" cy="492950"/>
              </a:xfrm>
              <a:custGeom>
                <a:avLst/>
                <a:gdLst/>
                <a:ahLst/>
                <a:cxnLst/>
                <a:rect l="l" t="t" r="r" b="b"/>
                <a:pathLst>
                  <a:path w="22965" h="19718" extrusionOk="0">
                    <a:moveTo>
                      <a:pt x="19544" y="1"/>
                    </a:moveTo>
                    <a:cubicBezTo>
                      <a:pt x="18835" y="22"/>
                      <a:pt x="18147" y="105"/>
                      <a:pt x="17458" y="105"/>
                    </a:cubicBezTo>
                    <a:lnTo>
                      <a:pt x="5298" y="105"/>
                    </a:lnTo>
                    <a:cubicBezTo>
                      <a:pt x="4902" y="105"/>
                      <a:pt x="4318" y="147"/>
                      <a:pt x="3922" y="147"/>
                    </a:cubicBezTo>
                    <a:cubicBezTo>
                      <a:pt x="3873" y="154"/>
                      <a:pt x="3822" y="156"/>
                      <a:pt x="3768" y="156"/>
                    </a:cubicBezTo>
                    <a:cubicBezTo>
                      <a:pt x="3660" y="156"/>
                      <a:pt x="3539" y="147"/>
                      <a:pt x="3400" y="147"/>
                    </a:cubicBezTo>
                    <a:lnTo>
                      <a:pt x="3379" y="147"/>
                    </a:lnTo>
                    <a:cubicBezTo>
                      <a:pt x="3025" y="147"/>
                      <a:pt x="2608" y="126"/>
                      <a:pt x="2170" y="126"/>
                    </a:cubicBezTo>
                    <a:cubicBezTo>
                      <a:pt x="1377" y="147"/>
                      <a:pt x="584" y="293"/>
                      <a:pt x="272" y="814"/>
                    </a:cubicBezTo>
                    <a:cubicBezTo>
                      <a:pt x="0" y="1273"/>
                      <a:pt x="522" y="2962"/>
                      <a:pt x="605" y="3484"/>
                    </a:cubicBezTo>
                    <a:cubicBezTo>
                      <a:pt x="730" y="4381"/>
                      <a:pt x="856" y="5278"/>
                      <a:pt x="1002" y="6174"/>
                    </a:cubicBezTo>
                    <a:lnTo>
                      <a:pt x="1168" y="7322"/>
                    </a:lnTo>
                    <a:cubicBezTo>
                      <a:pt x="1669" y="10429"/>
                      <a:pt x="2253" y="13537"/>
                      <a:pt x="2879" y="16624"/>
                    </a:cubicBezTo>
                    <a:cubicBezTo>
                      <a:pt x="3025" y="17271"/>
                      <a:pt x="3150" y="17896"/>
                      <a:pt x="3275" y="18522"/>
                    </a:cubicBezTo>
                    <a:lnTo>
                      <a:pt x="3838" y="18689"/>
                    </a:lnTo>
                    <a:cubicBezTo>
                      <a:pt x="4422" y="18877"/>
                      <a:pt x="5006" y="19023"/>
                      <a:pt x="5590" y="19148"/>
                    </a:cubicBezTo>
                    <a:cubicBezTo>
                      <a:pt x="7319" y="19529"/>
                      <a:pt x="9078" y="19718"/>
                      <a:pt x="10836" y="19718"/>
                    </a:cubicBezTo>
                    <a:cubicBezTo>
                      <a:pt x="13406" y="19718"/>
                      <a:pt x="15974" y="19315"/>
                      <a:pt x="18439" y="18522"/>
                    </a:cubicBezTo>
                    <a:cubicBezTo>
                      <a:pt x="19169" y="15769"/>
                      <a:pt x="19919" y="12974"/>
                      <a:pt x="20670" y="10200"/>
                    </a:cubicBezTo>
                    <a:cubicBezTo>
                      <a:pt x="20775" y="9804"/>
                      <a:pt x="20879" y="9407"/>
                      <a:pt x="20983" y="9032"/>
                    </a:cubicBezTo>
                    <a:cubicBezTo>
                      <a:pt x="21129" y="8427"/>
                      <a:pt x="21296" y="7822"/>
                      <a:pt x="21442" y="7217"/>
                    </a:cubicBezTo>
                    <a:cubicBezTo>
                      <a:pt x="21755" y="6028"/>
                      <a:pt x="22068" y="4840"/>
                      <a:pt x="22422" y="3672"/>
                    </a:cubicBezTo>
                    <a:cubicBezTo>
                      <a:pt x="22777" y="2399"/>
                      <a:pt x="22965" y="522"/>
                      <a:pt x="21275" y="126"/>
                    </a:cubicBezTo>
                    <a:cubicBezTo>
                      <a:pt x="20962" y="42"/>
                      <a:pt x="20629" y="1"/>
                      <a:pt x="203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5" name="Google Shape;3805;p52"/>
              <p:cNvSpPr/>
              <p:nvPr/>
            </p:nvSpPr>
            <p:spPr>
              <a:xfrm>
                <a:off x="8789600" y="4236375"/>
                <a:ext cx="613900" cy="204900"/>
              </a:xfrm>
              <a:custGeom>
                <a:avLst/>
                <a:gdLst/>
                <a:ahLst/>
                <a:cxnLst/>
                <a:rect l="l" t="t" r="r" b="b"/>
                <a:pathLst>
                  <a:path w="24556" h="8196" extrusionOk="0">
                    <a:moveTo>
                      <a:pt x="21731" y="0"/>
                    </a:moveTo>
                    <a:cubicBezTo>
                      <a:pt x="21636" y="0"/>
                      <a:pt x="21542" y="2"/>
                      <a:pt x="21448" y="5"/>
                    </a:cubicBezTo>
                    <a:lnTo>
                      <a:pt x="21427" y="5"/>
                    </a:lnTo>
                    <a:cubicBezTo>
                      <a:pt x="21177" y="5"/>
                      <a:pt x="20927" y="26"/>
                      <a:pt x="20676" y="47"/>
                    </a:cubicBezTo>
                    <a:lnTo>
                      <a:pt x="20655" y="47"/>
                    </a:lnTo>
                    <a:cubicBezTo>
                      <a:pt x="20113" y="68"/>
                      <a:pt x="19571" y="110"/>
                      <a:pt x="19029" y="110"/>
                    </a:cubicBezTo>
                    <a:lnTo>
                      <a:pt x="5867" y="110"/>
                    </a:lnTo>
                    <a:cubicBezTo>
                      <a:pt x="5513" y="110"/>
                      <a:pt x="4970" y="151"/>
                      <a:pt x="4574" y="172"/>
                    </a:cubicBezTo>
                    <a:lnTo>
                      <a:pt x="4407" y="172"/>
                    </a:lnTo>
                    <a:cubicBezTo>
                      <a:pt x="4074" y="172"/>
                      <a:pt x="3719" y="151"/>
                      <a:pt x="3323" y="131"/>
                    </a:cubicBezTo>
                    <a:lnTo>
                      <a:pt x="2968" y="110"/>
                    </a:lnTo>
                    <a:cubicBezTo>
                      <a:pt x="2854" y="105"/>
                      <a:pt x="2739" y="102"/>
                      <a:pt x="2625" y="102"/>
                    </a:cubicBezTo>
                    <a:cubicBezTo>
                      <a:pt x="1279" y="102"/>
                      <a:pt x="1" y="480"/>
                      <a:pt x="423" y="2133"/>
                    </a:cubicBezTo>
                    <a:cubicBezTo>
                      <a:pt x="799" y="3614"/>
                      <a:pt x="1174" y="5095"/>
                      <a:pt x="1550" y="6575"/>
                    </a:cubicBezTo>
                    <a:cubicBezTo>
                      <a:pt x="1592" y="6742"/>
                      <a:pt x="1654" y="6909"/>
                      <a:pt x="1758" y="7034"/>
                    </a:cubicBezTo>
                    <a:cubicBezTo>
                      <a:pt x="1925" y="7180"/>
                      <a:pt x="2134" y="7264"/>
                      <a:pt x="2342" y="7306"/>
                    </a:cubicBezTo>
                    <a:cubicBezTo>
                      <a:pt x="2593" y="7368"/>
                      <a:pt x="2885" y="7389"/>
                      <a:pt x="3072" y="7431"/>
                    </a:cubicBezTo>
                    <a:cubicBezTo>
                      <a:pt x="3698" y="7556"/>
                      <a:pt x="4366" y="7660"/>
                      <a:pt x="5012" y="7764"/>
                    </a:cubicBezTo>
                    <a:cubicBezTo>
                      <a:pt x="7259" y="8043"/>
                      <a:pt x="9517" y="8196"/>
                      <a:pt x="11779" y="8196"/>
                    </a:cubicBezTo>
                    <a:cubicBezTo>
                      <a:pt x="12561" y="8196"/>
                      <a:pt x="13344" y="8177"/>
                      <a:pt x="14127" y="8140"/>
                    </a:cubicBezTo>
                    <a:cubicBezTo>
                      <a:pt x="15524" y="8098"/>
                      <a:pt x="16901" y="7994"/>
                      <a:pt x="18299" y="7848"/>
                    </a:cubicBezTo>
                    <a:cubicBezTo>
                      <a:pt x="19592" y="7702"/>
                      <a:pt x="20885" y="7514"/>
                      <a:pt x="22157" y="7243"/>
                    </a:cubicBezTo>
                    <a:cubicBezTo>
                      <a:pt x="22303" y="7222"/>
                      <a:pt x="22449" y="7201"/>
                      <a:pt x="22595" y="7201"/>
                    </a:cubicBezTo>
                    <a:cubicBezTo>
                      <a:pt x="22622" y="7203"/>
                      <a:pt x="22649" y="7204"/>
                      <a:pt x="22676" y="7204"/>
                    </a:cubicBezTo>
                    <a:cubicBezTo>
                      <a:pt x="22916" y="7204"/>
                      <a:pt x="23133" y="7120"/>
                      <a:pt x="23283" y="6951"/>
                    </a:cubicBezTo>
                    <a:cubicBezTo>
                      <a:pt x="23409" y="6784"/>
                      <a:pt x="23471" y="6596"/>
                      <a:pt x="23492" y="6388"/>
                    </a:cubicBezTo>
                    <a:lnTo>
                      <a:pt x="23555" y="6137"/>
                    </a:lnTo>
                    <a:cubicBezTo>
                      <a:pt x="23784" y="4949"/>
                      <a:pt x="24014" y="3781"/>
                      <a:pt x="24264" y="2592"/>
                    </a:cubicBezTo>
                    <a:cubicBezTo>
                      <a:pt x="24347" y="2195"/>
                      <a:pt x="24431" y="1778"/>
                      <a:pt x="24514" y="1382"/>
                    </a:cubicBezTo>
                    <a:cubicBezTo>
                      <a:pt x="24556" y="1194"/>
                      <a:pt x="24556" y="1007"/>
                      <a:pt x="24514" y="819"/>
                    </a:cubicBezTo>
                    <a:cubicBezTo>
                      <a:pt x="24389" y="485"/>
                      <a:pt x="23492" y="214"/>
                      <a:pt x="23179" y="131"/>
                    </a:cubicBezTo>
                    <a:cubicBezTo>
                      <a:pt x="22693" y="44"/>
                      <a:pt x="22206" y="0"/>
                      <a:pt x="2173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6" name="Google Shape;3806;p52"/>
              <p:cNvSpPr/>
              <p:nvPr/>
            </p:nvSpPr>
            <p:spPr>
              <a:xfrm>
                <a:off x="8803300" y="4218250"/>
                <a:ext cx="598650" cy="78750"/>
              </a:xfrm>
              <a:custGeom>
                <a:avLst/>
                <a:gdLst/>
                <a:ahLst/>
                <a:cxnLst/>
                <a:rect l="l" t="t" r="r" b="b"/>
                <a:pathLst>
                  <a:path w="23946" h="3150" extrusionOk="0">
                    <a:moveTo>
                      <a:pt x="11347" y="0"/>
                    </a:moveTo>
                    <a:cubicBezTo>
                      <a:pt x="11013" y="0"/>
                      <a:pt x="10659" y="21"/>
                      <a:pt x="10304" y="21"/>
                    </a:cubicBezTo>
                    <a:lnTo>
                      <a:pt x="8365" y="21"/>
                    </a:lnTo>
                    <a:cubicBezTo>
                      <a:pt x="8344" y="32"/>
                      <a:pt x="8318" y="37"/>
                      <a:pt x="8292" y="37"/>
                    </a:cubicBezTo>
                    <a:cubicBezTo>
                      <a:pt x="8265" y="37"/>
                      <a:pt x="8239" y="32"/>
                      <a:pt x="8219" y="21"/>
                    </a:cubicBezTo>
                    <a:cubicBezTo>
                      <a:pt x="8198" y="32"/>
                      <a:pt x="8182" y="37"/>
                      <a:pt x="8166" y="37"/>
                    </a:cubicBezTo>
                    <a:cubicBezTo>
                      <a:pt x="8151" y="37"/>
                      <a:pt x="8135" y="32"/>
                      <a:pt x="8114" y="21"/>
                    </a:cubicBezTo>
                    <a:lnTo>
                      <a:pt x="7843" y="21"/>
                    </a:lnTo>
                    <a:cubicBezTo>
                      <a:pt x="7655" y="42"/>
                      <a:pt x="7468" y="42"/>
                      <a:pt x="7259" y="63"/>
                    </a:cubicBezTo>
                    <a:lnTo>
                      <a:pt x="6571" y="63"/>
                    </a:lnTo>
                    <a:lnTo>
                      <a:pt x="5716" y="126"/>
                    </a:lnTo>
                    <a:lnTo>
                      <a:pt x="5570" y="146"/>
                    </a:lnTo>
                    <a:lnTo>
                      <a:pt x="5403" y="167"/>
                    </a:lnTo>
                    <a:cubicBezTo>
                      <a:pt x="4402" y="251"/>
                      <a:pt x="3505" y="376"/>
                      <a:pt x="2733" y="501"/>
                    </a:cubicBezTo>
                    <a:lnTo>
                      <a:pt x="2587" y="522"/>
                    </a:lnTo>
                    <a:lnTo>
                      <a:pt x="2441" y="564"/>
                    </a:lnTo>
                    <a:cubicBezTo>
                      <a:pt x="898" y="856"/>
                      <a:pt x="1" y="1189"/>
                      <a:pt x="1" y="1586"/>
                    </a:cubicBezTo>
                    <a:cubicBezTo>
                      <a:pt x="1" y="2024"/>
                      <a:pt x="1252" y="2441"/>
                      <a:pt x="3275" y="2733"/>
                    </a:cubicBezTo>
                    <a:cubicBezTo>
                      <a:pt x="3338" y="2754"/>
                      <a:pt x="3400" y="2754"/>
                      <a:pt x="3463" y="2774"/>
                    </a:cubicBezTo>
                    <a:cubicBezTo>
                      <a:pt x="3505" y="2774"/>
                      <a:pt x="3567" y="2795"/>
                      <a:pt x="3630" y="2795"/>
                    </a:cubicBezTo>
                    <a:cubicBezTo>
                      <a:pt x="3880" y="2816"/>
                      <a:pt x="4130" y="2858"/>
                      <a:pt x="4381" y="2879"/>
                    </a:cubicBezTo>
                    <a:cubicBezTo>
                      <a:pt x="4548" y="2900"/>
                      <a:pt x="4714" y="2920"/>
                      <a:pt x="4881" y="2941"/>
                    </a:cubicBezTo>
                    <a:cubicBezTo>
                      <a:pt x="5382" y="2983"/>
                      <a:pt x="5903" y="3046"/>
                      <a:pt x="6467" y="3066"/>
                    </a:cubicBezTo>
                    <a:lnTo>
                      <a:pt x="6633" y="3087"/>
                    </a:lnTo>
                    <a:lnTo>
                      <a:pt x="6800" y="3087"/>
                    </a:lnTo>
                    <a:cubicBezTo>
                      <a:pt x="6946" y="3108"/>
                      <a:pt x="7071" y="3108"/>
                      <a:pt x="7197" y="3108"/>
                    </a:cubicBezTo>
                    <a:lnTo>
                      <a:pt x="7468" y="3129"/>
                    </a:lnTo>
                    <a:lnTo>
                      <a:pt x="9241" y="3129"/>
                    </a:lnTo>
                    <a:lnTo>
                      <a:pt x="9616" y="3150"/>
                    </a:lnTo>
                    <a:lnTo>
                      <a:pt x="10033" y="3150"/>
                    </a:lnTo>
                    <a:cubicBezTo>
                      <a:pt x="10044" y="3139"/>
                      <a:pt x="10059" y="3134"/>
                      <a:pt x="10075" y="3134"/>
                    </a:cubicBezTo>
                    <a:cubicBezTo>
                      <a:pt x="10091" y="3134"/>
                      <a:pt x="10106" y="3139"/>
                      <a:pt x="10117" y="3150"/>
                    </a:cubicBezTo>
                    <a:lnTo>
                      <a:pt x="14643" y="3150"/>
                    </a:lnTo>
                    <a:cubicBezTo>
                      <a:pt x="14789" y="3150"/>
                      <a:pt x="14914" y="3129"/>
                      <a:pt x="15060" y="3129"/>
                    </a:cubicBezTo>
                    <a:lnTo>
                      <a:pt x="15560" y="3129"/>
                    </a:lnTo>
                    <a:cubicBezTo>
                      <a:pt x="16019" y="3108"/>
                      <a:pt x="16457" y="3087"/>
                      <a:pt x="16895" y="3066"/>
                    </a:cubicBezTo>
                    <a:cubicBezTo>
                      <a:pt x="16916" y="3056"/>
                      <a:pt x="16937" y="3051"/>
                      <a:pt x="16958" y="3051"/>
                    </a:cubicBezTo>
                    <a:cubicBezTo>
                      <a:pt x="16979" y="3051"/>
                      <a:pt x="17000" y="3056"/>
                      <a:pt x="17020" y="3066"/>
                    </a:cubicBezTo>
                    <a:lnTo>
                      <a:pt x="17187" y="3046"/>
                    </a:lnTo>
                    <a:lnTo>
                      <a:pt x="17563" y="3046"/>
                    </a:lnTo>
                    <a:lnTo>
                      <a:pt x="17709" y="3025"/>
                    </a:lnTo>
                    <a:cubicBezTo>
                      <a:pt x="19002" y="2941"/>
                      <a:pt x="20316" y="2774"/>
                      <a:pt x="21588" y="2545"/>
                    </a:cubicBezTo>
                    <a:cubicBezTo>
                      <a:pt x="21651" y="2545"/>
                      <a:pt x="21713" y="2524"/>
                      <a:pt x="21755" y="2524"/>
                    </a:cubicBezTo>
                    <a:lnTo>
                      <a:pt x="21943" y="2482"/>
                    </a:lnTo>
                    <a:cubicBezTo>
                      <a:pt x="23194" y="2211"/>
                      <a:pt x="23945" y="1898"/>
                      <a:pt x="23945" y="1544"/>
                    </a:cubicBezTo>
                    <a:cubicBezTo>
                      <a:pt x="23945" y="1252"/>
                      <a:pt x="23361" y="960"/>
                      <a:pt x="22381" y="710"/>
                    </a:cubicBezTo>
                    <a:cubicBezTo>
                      <a:pt x="22339" y="710"/>
                      <a:pt x="22277" y="689"/>
                      <a:pt x="22235" y="689"/>
                    </a:cubicBezTo>
                    <a:cubicBezTo>
                      <a:pt x="22193" y="668"/>
                      <a:pt x="22131" y="668"/>
                      <a:pt x="22089" y="647"/>
                    </a:cubicBezTo>
                    <a:cubicBezTo>
                      <a:pt x="20858" y="397"/>
                      <a:pt x="19628" y="230"/>
                      <a:pt x="18397" y="126"/>
                    </a:cubicBezTo>
                    <a:cubicBezTo>
                      <a:pt x="18335" y="126"/>
                      <a:pt x="18293" y="126"/>
                      <a:pt x="18230" y="105"/>
                    </a:cubicBezTo>
                    <a:lnTo>
                      <a:pt x="17855" y="105"/>
                    </a:lnTo>
                    <a:cubicBezTo>
                      <a:pt x="17813" y="105"/>
                      <a:pt x="17751" y="105"/>
                      <a:pt x="17709" y="84"/>
                    </a:cubicBezTo>
                    <a:cubicBezTo>
                      <a:pt x="17688" y="94"/>
                      <a:pt x="17667" y="99"/>
                      <a:pt x="17649" y="99"/>
                    </a:cubicBezTo>
                    <a:cubicBezTo>
                      <a:pt x="17631" y="99"/>
                      <a:pt x="17615" y="94"/>
                      <a:pt x="17604" y="84"/>
                    </a:cubicBezTo>
                    <a:lnTo>
                      <a:pt x="17292" y="84"/>
                    </a:lnTo>
                    <a:cubicBezTo>
                      <a:pt x="16812" y="63"/>
                      <a:pt x="16311" y="21"/>
                      <a:pt x="1579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7" name="Google Shape;3807;p52"/>
              <p:cNvSpPr/>
              <p:nvPr/>
            </p:nvSpPr>
            <p:spPr>
              <a:xfrm>
                <a:off x="8813925" y="4282750"/>
                <a:ext cx="405500" cy="41400"/>
              </a:xfrm>
              <a:custGeom>
                <a:avLst/>
                <a:gdLst/>
                <a:ahLst/>
                <a:cxnLst/>
                <a:rect l="l" t="t" r="r" b="b"/>
                <a:pathLst>
                  <a:path w="16220" h="1656" extrusionOk="0">
                    <a:moveTo>
                      <a:pt x="125" y="1"/>
                    </a:moveTo>
                    <a:cubicBezTo>
                      <a:pt x="28" y="1"/>
                      <a:pt x="1" y="159"/>
                      <a:pt x="76" y="215"/>
                    </a:cubicBezTo>
                    <a:cubicBezTo>
                      <a:pt x="493" y="486"/>
                      <a:pt x="973" y="674"/>
                      <a:pt x="1453" y="778"/>
                    </a:cubicBezTo>
                    <a:cubicBezTo>
                      <a:pt x="1953" y="904"/>
                      <a:pt x="2433" y="1008"/>
                      <a:pt x="2934" y="1112"/>
                    </a:cubicBezTo>
                    <a:cubicBezTo>
                      <a:pt x="3956" y="1300"/>
                      <a:pt x="4978" y="1425"/>
                      <a:pt x="6021" y="1508"/>
                    </a:cubicBezTo>
                    <a:cubicBezTo>
                      <a:pt x="7303" y="1608"/>
                      <a:pt x="8593" y="1656"/>
                      <a:pt x="9881" y="1656"/>
                    </a:cubicBezTo>
                    <a:cubicBezTo>
                      <a:pt x="10751" y="1656"/>
                      <a:pt x="11620" y="1634"/>
                      <a:pt x="12487" y="1592"/>
                    </a:cubicBezTo>
                    <a:cubicBezTo>
                      <a:pt x="13655" y="1529"/>
                      <a:pt x="14823" y="1467"/>
                      <a:pt x="15991" y="1383"/>
                    </a:cubicBezTo>
                    <a:cubicBezTo>
                      <a:pt x="16214" y="1363"/>
                      <a:pt x="16220" y="1007"/>
                      <a:pt x="16009" y="1007"/>
                    </a:cubicBezTo>
                    <a:cubicBezTo>
                      <a:pt x="16003" y="1007"/>
                      <a:pt x="15997" y="1007"/>
                      <a:pt x="15991" y="1008"/>
                    </a:cubicBezTo>
                    <a:cubicBezTo>
                      <a:pt x="13760" y="1142"/>
                      <a:pt x="11518" y="1289"/>
                      <a:pt x="9279" y="1289"/>
                    </a:cubicBezTo>
                    <a:cubicBezTo>
                      <a:pt x="7352" y="1289"/>
                      <a:pt x="5428" y="1180"/>
                      <a:pt x="3518" y="862"/>
                    </a:cubicBezTo>
                    <a:cubicBezTo>
                      <a:pt x="2371" y="695"/>
                      <a:pt x="1244" y="403"/>
                      <a:pt x="160" y="7"/>
                    </a:cubicBezTo>
                    <a:cubicBezTo>
                      <a:pt x="147" y="3"/>
                      <a:pt x="136" y="1"/>
                      <a:pt x="12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8" name="Google Shape;3808;p52"/>
              <p:cNvSpPr/>
              <p:nvPr/>
            </p:nvSpPr>
            <p:spPr>
              <a:xfrm>
                <a:off x="9235575" y="4282375"/>
                <a:ext cx="150725" cy="29850"/>
              </a:xfrm>
              <a:custGeom>
                <a:avLst/>
                <a:gdLst/>
                <a:ahLst/>
                <a:cxnLst/>
                <a:rect l="l" t="t" r="r" b="b"/>
                <a:pathLst>
                  <a:path w="6029" h="1194" extrusionOk="0">
                    <a:moveTo>
                      <a:pt x="5841" y="1"/>
                    </a:moveTo>
                    <a:cubicBezTo>
                      <a:pt x="5632" y="22"/>
                      <a:pt x="5424" y="84"/>
                      <a:pt x="5236" y="189"/>
                    </a:cubicBezTo>
                    <a:cubicBezTo>
                      <a:pt x="5048" y="272"/>
                      <a:pt x="4840" y="335"/>
                      <a:pt x="4631" y="418"/>
                    </a:cubicBezTo>
                    <a:cubicBezTo>
                      <a:pt x="4214" y="543"/>
                      <a:pt x="3797" y="668"/>
                      <a:pt x="3359" y="752"/>
                    </a:cubicBezTo>
                    <a:cubicBezTo>
                      <a:pt x="2274" y="919"/>
                      <a:pt x="1190" y="1002"/>
                      <a:pt x="84" y="1023"/>
                    </a:cubicBezTo>
                    <a:cubicBezTo>
                      <a:pt x="1" y="1044"/>
                      <a:pt x="1" y="1169"/>
                      <a:pt x="84" y="1190"/>
                    </a:cubicBezTo>
                    <a:cubicBezTo>
                      <a:pt x="225" y="1192"/>
                      <a:pt x="365" y="1194"/>
                      <a:pt x="505" y="1194"/>
                    </a:cubicBezTo>
                    <a:cubicBezTo>
                      <a:pt x="1487" y="1194"/>
                      <a:pt x="2454" y="1130"/>
                      <a:pt x="3421" y="1002"/>
                    </a:cubicBezTo>
                    <a:cubicBezTo>
                      <a:pt x="3901" y="939"/>
                      <a:pt x="4360" y="835"/>
                      <a:pt x="4798" y="710"/>
                    </a:cubicBezTo>
                    <a:cubicBezTo>
                      <a:pt x="5173" y="606"/>
                      <a:pt x="5716" y="522"/>
                      <a:pt x="5966" y="209"/>
                    </a:cubicBezTo>
                    <a:cubicBezTo>
                      <a:pt x="6028" y="126"/>
                      <a:pt x="5924" y="1"/>
                      <a:pt x="584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9" name="Google Shape;3809;p52"/>
              <p:cNvSpPr/>
              <p:nvPr/>
            </p:nvSpPr>
            <p:spPr>
              <a:xfrm>
                <a:off x="8952425" y="4681800"/>
                <a:ext cx="277450" cy="25700"/>
              </a:xfrm>
              <a:custGeom>
                <a:avLst/>
                <a:gdLst/>
                <a:ahLst/>
                <a:cxnLst/>
                <a:rect l="l" t="t" r="r" b="b"/>
                <a:pathLst>
                  <a:path w="11098" h="1028" extrusionOk="0">
                    <a:moveTo>
                      <a:pt x="10868" y="1"/>
                    </a:moveTo>
                    <a:cubicBezTo>
                      <a:pt x="10659" y="1"/>
                      <a:pt x="10451" y="63"/>
                      <a:pt x="10242" y="147"/>
                    </a:cubicBezTo>
                    <a:cubicBezTo>
                      <a:pt x="10033" y="188"/>
                      <a:pt x="9825" y="251"/>
                      <a:pt x="9616" y="293"/>
                    </a:cubicBezTo>
                    <a:cubicBezTo>
                      <a:pt x="9178" y="397"/>
                      <a:pt x="8719" y="480"/>
                      <a:pt x="8261" y="522"/>
                    </a:cubicBezTo>
                    <a:cubicBezTo>
                      <a:pt x="7611" y="599"/>
                      <a:pt x="6950" y="642"/>
                      <a:pt x="6286" y="642"/>
                    </a:cubicBezTo>
                    <a:cubicBezTo>
                      <a:pt x="6054" y="642"/>
                      <a:pt x="5822" y="637"/>
                      <a:pt x="5591" y="626"/>
                    </a:cubicBezTo>
                    <a:cubicBezTo>
                      <a:pt x="4715" y="606"/>
                      <a:pt x="3839" y="543"/>
                      <a:pt x="2942" y="460"/>
                    </a:cubicBezTo>
                    <a:cubicBezTo>
                      <a:pt x="2024" y="376"/>
                      <a:pt x="1065" y="355"/>
                      <a:pt x="126" y="209"/>
                    </a:cubicBezTo>
                    <a:cubicBezTo>
                      <a:pt x="43" y="209"/>
                      <a:pt x="1" y="334"/>
                      <a:pt x="84" y="376"/>
                    </a:cubicBezTo>
                    <a:lnTo>
                      <a:pt x="84" y="355"/>
                    </a:lnTo>
                    <a:cubicBezTo>
                      <a:pt x="981" y="606"/>
                      <a:pt x="1899" y="772"/>
                      <a:pt x="2838" y="835"/>
                    </a:cubicBezTo>
                    <a:cubicBezTo>
                      <a:pt x="3776" y="918"/>
                      <a:pt x="4715" y="1002"/>
                      <a:pt x="5653" y="1023"/>
                    </a:cubicBezTo>
                    <a:cubicBezTo>
                      <a:pt x="5810" y="1026"/>
                      <a:pt x="5966" y="1028"/>
                      <a:pt x="6121" y="1028"/>
                    </a:cubicBezTo>
                    <a:cubicBezTo>
                      <a:pt x="6898" y="1028"/>
                      <a:pt x="7666" y="984"/>
                      <a:pt x="8448" y="898"/>
                    </a:cubicBezTo>
                    <a:cubicBezTo>
                      <a:pt x="8886" y="835"/>
                      <a:pt x="9345" y="772"/>
                      <a:pt x="9783" y="668"/>
                    </a:cubicBezTo>
                    <a:cubicBezTo>
                      <a:pt x="10159" y="585"/>
                      <a:pt x="10680" y="522"/>
                      <a:pt x="10972" y="251"/>
                    </a:cubicBezTo>
                    <a:cubicBezTo>
                      <a:pt x="11097" y="168"/>
                      <a:pt x="10993" y="1"/>
                      <a:pt x="108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0" name="Google Shape;3810;p52"/>
              <p:cNvSpPr/>
              <p:nvPr/>
            </p:nvSpPr>
            <p:spPr>
              <a:xfrm>
                <a:off x="8827300" y="2694875"/>
                <a:ext cx="271175" cy="222400"/>
              </a:xfrm>
              <a:custGeom>
                <a:avLst/>
                <a:gdLst/>
                <a:ahLst/>
                <a:cxnLst/>
                <a:rect l="l" t="t" r="r" b="b"/>
                <a:pathLst>
                  <a:path w="10847" h="8896" extrusionOk="0">
                    <a:moveTo>
                      <a:pt x="9220" y="1"/>
                    </a:moveTo>
                    <a:cubicBezTo>
                      <a:pt x="9158" y="1"/>
                      <a:pt x="9095" y="4"/>
                      <a:pt x="9031" y="11"/>
                    </a:cubicBezTo>
                    <a:cubicBezTo>
                      <a:pt x="8468" y="73"/>
                      <a:pt x="7905" y="261"/>
                      <a:pt x="7425" y="574"/>
                    </a:cubicBezTo>
                    <a:cubicBezTo>
                      <a:pt x="4026" y="2347"/>
                      <a:pt x="1001" y="5100"/>
                      <a:pt x="0" y="8896"/>
                    </a:cubicBezTo>
                    <a:cubicBezTo>
                      <a:pt x="918" y="8354"/>
                      <a:pt x="2023" y="8062"/>
                      <a:pt x="3004" y="7686"/>
                    </a:cubicBezTo>
                    <a:lnTo>
                      <a:pt x="5653" y="6643"/>
                    </a:lnTo>
                    <a:cubicBezTo>
                      <a:pt x="6841" y="6184"/>
                      <a:pt x="8051" y="5705"/>
                      <a:pt x="9052" y="4912"/>
                    </a:cubicBezTo>
                    <a:cubicBezTo>
                      <a:pt x="10033" y="4120"/>
                      <a:pt x="10825" y="2952"/>
                      <a:pt x="10825" y="1700"/>
                    </a:cubicBezTo>
                    <a:cubicBezTo>
                      <a:pt x="10846" y="1325"/>
                      <a:pt x="10742" y="970"/>
                      <a:pt x="10554" y="657"/>
                    </a:cubicBezTo>
                    <a:cubicBezTo>
                      <a:pt x="10238" y="229"/>
                      <a:pt x="9739" y="1"/>
                      <a:pt x="922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1" name="Google Shape;3811;p52"/>
              <p:cNvSpPr/>
              <p:nvPr/>
            </p:nvSpPr>
            <p:spPr>
              <a:xfrm>
                <a:off x="8821550" y="2922125"/>
                <a:ext cx="286300" cy="197975"/>
              </a:xfrm>
              <a:custGeom>
                <a:avLst/>
                <a:gdLst/>
                <a:ahLst/>
                <a:cxnLst/>
                <a:rect l="l" t="t" r="r" b="b"/>
                <a:pathLst>
                  <a:path w="11452" h="7919" extrusionOk="0">
                    <a:moveTo>
                      <a:pt x="9347" y="1"/>
                    </a:moveTo>
                    <a:cubicBezTo>
                      <a:pt x="8624" y="1"/>
                      <a:pt x="7906" y="285"/>
                      <a:pt x="7238" y="619"/>
                    </a:cubicBezTo>
                    <a:cubicBezTo>
                      <a:pt x="5549" y="1433"/>
                      <a:pt x="4026" y="2580"/>
                      <a:pt x="2754" y="3957"/>
                    </a:cubicBezTo>
                    <a:cubicBezTo>
                      <a:pt x="2274" y="4478"/>
                      <a:pt x="1" y="7648"/>
                      <a:pt x="1419" y="7899"/>
                    </a:cubicBezTo>
                    <a:cubicBezTo>
                      <a:pt x="1491" y="7912"/>
                      <a:pt x="1569" y="7919"/>
                      <a:pt x="1651" y="7919"/>
                    </a:cubicBezTo>
                    <a:cubicBezTo>
                      <a:pt x="2573" y="7919"/>
                      <a:pt x="4093" y="7122"/>
                      <a:pt x="4840" y="6835"/>
                    </a:cubicBezTo>
                    <a:cubicBezTo>
                      <a:pt x="5987" y="6397"/>
                      <a:pt x="7071" y="5875"/>
                      <a:pt x="8156" y="5291"/>
                    </a:cubicBezTo>
                    <a:cubicBezTo>
                      <a:pt x="9199" y="4728"/>
                      <a:pt x="10242" y="4040"/>
                      <a:pt x="10930" y="3060"/>
                    </a:cubicBezTo>
                    <a:cubicBezTo>
                      <a:pt x="11285" y="2622"/>
                      <a:pt x="11452" y="2038"/>
                      <a:pt x="11410" y="1454"/>
                    </a:cubicBezTo>
                    <a:cubicBezTo>
                      <a:pt x="11264" y="640"/>
                      <a:pt x="10429" y="77"/>
                      <a:pt x="9616" y="14"/>
                    </a:cubicBezTo>
                    <a:cubicBezTo>
                      <a:pt x="9526" y="5"/>
                      <a:pt x="9436" y="1"/>
                      <a:pt x="934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2" name="Google Shape;3812;p52"/>
              <p:cNvSpPr/>
              <p:nvPr/>
            </p:nvSpPr>
            <p:spPr>
              <a:xfrm>
                <a:off x="8607250" y="2631900"/>
                <a:ext cx="211200" cy="281925"/>
              </a:xfrm>
              <a:custGeom>
                <a:avLst/>
                <a:gdLst/>
                <a:ahLst/>
                <a:cxnLst/>
                <a:rect l="l" t="t" r="r" b="b"/>
                <a:pathLst>
                  <a:path w="8448" h="11277" extrusionOk="0">
                    <a:moveTo>
                      <a:pt x="1373" y="0"/>
                    </a:moveTo>
                    <a:cubicBezTo>
                      <a:pt x="1136" y="0"/>
                      <a:pt x="905" y="59"/>
                      <a:pt x="688" y="194"/>
                    </a:cubicBezTo>
                    <a:cubicBezTo>
                      <a:pt x="230" y="527"/>
                      <a:pt x="0" y="1090"/>
                      <a:pt x="84" y="1674"/>
                    </a:cubicBezTo>
                    <a:cubicBezTo>
                      <a:pt x="167" y="2217"/>
                      <a:pt x="355" y="2759"/>
                      <a:pt x="647" y="3239"/>
                    </a:cubicBezTo>
                    <a:cubicBezTo>
                      <a:pt x="1585" y="4991"/>
                      <a:pt x="2774" y="6618"/>
                      <a:pt x="4130" y="8078"/>
                    </a:cubicBezTo>
                    <a:cubicBezTo>
                      <a:pt x="4957" y="8945"/>
                      <a:pt x="6956" y="11277"/>
                      <a:pt x="8313" y="11277"/>
                    </a:cubicBezTo>
                    <a:cubicBezTo>
                      <a:pt x="8358" y="11277"/>
                      <a:pt x="8403" y="11274"/>
                      <a:pt x="8448" y="11269"/>
                    </a:cubicBezTo>
                    <a:cubicBezTo>
                      <a:pt x="7196" y="7619"/>
                      <a:pt x="6070" y="3802"/>
                      <a:pt x="3296" y="986"/>
                    </a:cubicBezTo>
                    <a:cubicBezTo>
                      <a:pt x="2770" y="476"/>
                      <a:pt x="2050" y="0"/>
                      <a:pt x="137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3" name="Google Shape;3813;p52"/>
              <p:cNvSpPr/>
              <p:nvPr/>
            </p:nvSpPr>
            <p:spPr>
              <a:xfrm>
                <a:off x="8602550" y="2932225"/>
                <a:ext cx="250575" cy="190325"/>
              </a:xfrm>
              <a:custGeom>
                <a:avLst/>
                <a:gdLst/>
                <a:ahLst/>
                <a:cxnLst/>
                <a:rect l="l" t="t" r="r" b="b"/>
                <a:pathLst>
                  <a:path w="10023" h="7613" extrusionOk="0">
                    <a:moveTo>
                      <a:pt x="1795" y="1"/>
                    </a:moveTo>
                    <a:cubicBezTo>
                      <a:pt x="1272" y="1"/>
                      <a:pt x="775" y="140"/>
                      <a:pt x="438" y="528"/>
                    </a:cubicBezTo>
                    <a:cubicBezTo>
                      <a:pt x="0" y="1029"/>
                      <a:pt x="0" y="1801"/>
                      <a:pt x="272" y="2385"/>
                    </a:cubicBezTo>
                    <a:cubicBezTo>
                      <a:pt x="564" y="2969"/>
                      <a:pt x="1002" y="3490"/>
                      <a:pt x="1523" y="3886"/>
                    </a:cubicBezTo>
                    <a:cubicBezTo>
                      <a:pt x="3379" y="5409"/>
                      <a:pt x="5528" y="6556"/>
                      <a:pt x="7822" y="7244"/>
                    </a:cubicBezTo>
                    <a:cubicBezTo>
                      <a:pt x="8358" y="7410"/>
                      <a:pt x="8972" y="7612"/>
                      <a:pt x="9376" y="7612"/>
                    </a:cubicBezTo>
                    <a:cubicBezTo>
                      <a:pt x="9835" y="7612"/>
                      <a:pt x="10022" y="7350"/>
                      <a:pt x="9512" y="6473"/>
                    </a:cubicBezTo>
                    <a:cubicBezTo>
                      <a:pt x="8844" y="5284"/>
                      <a:pt x="8093" y="4178"/>
                      <a:pt x="7238" y="3135"/>
                    </a:cubicBezTo>
                    <a:cubicBezTo>
                      <a:pt x="6028" y="1759"/>
                      <a:pt x="4527" y="591"/>
                      <a:pt x="2754" y="132"/>
                    </a:cubicBezTo>
                    <a:cubicBezTo>
                      <a:pt x="2445" y="53"/>
                      <a:pt x="2115" y="1"/>
                      <a:pt x="179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4" name="Google Shape;3814;p52"/>
              <p:cNvSpPr/>
              <p:nvPr/>
            </p:nvSpPr>
            <p:spPr>
              <a:xfrm>
                <a:off x="8918025" y="3070050"/>
                <a:ext cx="213800" cy="264375"/>
              </a:xfrm>
              <a:custGeom>
                <a:avLst/>
                <a:gdLst/>
                <a:ahLst/>
                <a:cxnLst/>
                <a:rect l="l" t="t" r="r" b="b"/>
                <a:pathLst>
                  <a:path w="8552" h="10575" extrusionOk="0">
                    <a:moveTo>
                      <a:pt x="7280" y="0"/>
                    </a:moveTo>
                    <a:cubicBezTo>
                      <a:pt x="6195" y="0"/>
                      <a:pt x="5152" y="355"/>
                      <a:pt x="4318" y="1043"/>
                    </a:cubicBezTo>
                    <a:cubicBezTo>
                      <a:pt x="3484" y="1710"/>
                      <a:pt x="2774" y="2503"/>
                      <a:pt x="2211" y="3400"/>
                    </a:cubicBezTo>
                    <a:cubicBezTo>
                      <a:pt x="605" y="5736"/>
                      <a:pt x="0" y="7780"/>
                      <a:pt x="0" y="10575"/>
                    </a:cubicBezTo>
                    <a:cubicBezTo>
                      <a:pt x="334" y="9907"/>
                      <a:pt x="1210" y="9136"/>
                      <a:pt x="1815" y="8656"/>
                    </a:cubicBezTo>
                    <a:cubicBezTo>
                      <a:pt x="2316" y="8281"/>
                      <a:pt x="2837" y="7926"/>
                      <a:pt x="3379" y="7592"/>
                    </a:cubicBezTo>
                    <a:cubicBezTo>
                      <a:pt x="4652" y="6779"/>
                      <a:pt x="5986" y="5986"/>
                      <a:pt x="6967" y="4818"/>
                    </a:cubicBezTo>
                    <a:cubicBezTo>
                      <a:pt x="7947" y="3671"/>
                      <a:pt x="8552" y="2065"/>
                      <a:pt x="8114" y="626"/>
                    </a:cubicBezTo>
                    <a:cubicBezTo>
                      <a:pt x="8072" y="459"/>
                      <a:pt x="7989" y="313"/>
                      <a:pt x="7864" y="188"/>
                    </a:cubicBezTo>
                    <a:cubicBezTo>
                      <a:pt x="7697" y="63"/>
                      <a:pt x="7488" y="0"/>
                      <a:pt x="728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5" name="Google Shape;3815;p52"/>
              <p:cNvSpPr/>
              <p:nvPr/>
            </p:nvSpPr>
            <p:spPr>
              <a:xfrm>
                <a:off x="9355000" y="2794100"/>
                <a:ext cx="213800" cy="263975"/>
              </a:xfrm>
              <a:custGeom>
                <a:avLst/>
                <a:gdLst/>
                <a:ahLst/>
                <a:cxnLst/>
                <a:rect l="l" t="t" r="r" b="b"/>
                <a:pathLst>
                  <a:path w="8552" h="10559" extrusionOk="0">
                    <a:moveTo>
                      <a:pt x="7359" y="1"/>
                    </a:moveTo>
                    <a:cubicBezTo>
                      <a:pt x="7332" y="1"/>
                      <a:pt x="7306" y="2"/>
                      <a:pt x="7279" y="5"/>
                    </a:cubicBezTo>
                    <a:cubicBezTo>
                      <a:pt x="7251" y="4"/>
                      <a:pt x="7223" y="4"/>
                      <a:pt x="7195" y="4"/>
                    </a:cubicBezTo>
                    <a:cubicBezTo>
                      <a:pt x="6160" y="4"/>
                      <a:pt x="5130" y="377"/>
                      <a:pt x="4318" y="1047"/>
                    </a:cubicBezTo>
                    <a:cubicBezTo>
                      <a:pt x="3504" y="1715"/>
                      <a:pt x="2795" y="2507"/>
                      <a:pt x="2211" y="3404"/>
                    </a:cubicBezTo>
                    <a:cubicBezTo>
                      <a:pt x="605" y="5720"/>
                      <a:pt x="0" y="7764"/>
                      <a:pt x="0" y="10558"/>
                    </a:cubicBezTo>
                    <a:cubicBezTo>
                      <a:pt x="355" y="9891"/>
                      <a:pt x="1231" y="9119"/>
                      <a:pt x="1836" y="8660"/>
                    </a:cubicBezTo>
                    <a:cubicBezTo>
                      <a:pt x="2336" y="8264"/>
                      <a:pt x="2878" y="7910"/>
                      <a:pt x="3400" y="7576"/>
                    </a:cubicBezTo>
                    <a:cubicBezTo>
                      <a:pt x="4672" y="6762"/>
                      <a:pt x="5986" y="5970"/>
                      <a:pt x="6987" y="4823"/>
                    </a:cubicBezTo>
                    <a:cubicBezTo>
                      <a:pt x="7968" y="3655"/>
                      <a:pt x="8552" y="2069"/>
                      <a:pt x="8114" y="609"/>
                    </a:cubicBezTo>
                    <a:cubicBezTo>
                      <a:pt x="8072" y="443"/>
                      <a:pt x="7989" y="297"/>
                      <a:pt x="7863" y="171"/>
                    </a:cubicBezTo>
                    <a:cubicBezTo>
                      <a:pt x="7718" y="62"/>
                      <a:pt x="7540" y="1"/>
                      <a:pt x="735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6" name="Google Shape;3816;p52"/>
              <p:cNvSpPr/>
              <p:nvPr/>
            </p:nvSpPr>
            <p:spPr>
              <a:xfrm>
                <a:off x="8590550" y="3124400"/>
                <a:ext cx="309775" cy="168175"/>
              </a:xfrm>
              <a:custGeom>
                <a:avLst/>
                <a:gdLst/>
                <a:ahLst/>
                <a:cxnLst/>
                <a:rect l="l" t="t" r="r" b="b"/>
                <a:pathLst>
                  <a:path w="12391" h="6727" extrusionOk="0">
                    <a:moveTo>
                      <a:pt x="2567" y="1"/>
                    </a:moveTo>
                    <a:cubicBezTo>
                      <a:pt x="2241" y="1"/>
                      <a:pt x="1918" y="49"/>
                      <a:pt x="1607" y="162"/>
                    </a:cubicBezTo>
                    <a:cubicBezTo>
                      <a:pt x="689" y="496"/>
                      <a:pt x="1" y="1539"/>
                      <a:pt x="334" y="2457"/>
                    </a:cubicBezTo>
                    <a:cubicBezTo>
                      <a:pt x="522" y="2999"/>
                      <a:pt x="1023" y="3374"/>
                      <a:pt x="1502" y="3687"/>
                    </a:cubicBezTo>
                    <a:cubicBezTo>
                      <a:pt x="4002" y="5320"/>
                      <a:pt x="7060" y="6727"/>
                      <a:pt x="10104" y="6727"/>
                    </a:cubicBezTo>
                    <a:cubicBezTo>
                      <a:pt x="10870" y="6727"/>
                      <a:pt x="11635" y="6637"/>
                      <a:pt x="12390" y="6440"/>
                    </a:cubicBezTo>
                    <a:cubicBezTo>
                      <a:pt x="9491" y="4813"/>
                      <a:pt x="7489" y="1768"/>
                      <a:pt x="4443" y="433"/>
                    </a:cubicBezTo>
                    <a:cubicBezTo>
                      <a:pt x="3850" y="185"/>
                      <a:pt x="3203" y="1"/>
                      <a:pt x="25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7" name="Google Shape;3817;p52"/>
              <p:cNvSpPr/>
              <p:nvPr/>
            </p:nvSpPr>
            <p:spPr>
              <a:xfrm>
                <a:off x="9194375" y="3377975"/>
                <a:ext cx="204450" cy="110800"/>
              </a:xfrm>
              <a:custGeom>
                <a:avLst/>
                <a:gdLst/>
                <a:ahLst/>
                <a:cxnLst/>
                <a:rect l="l" t="t" r="r" b="b"/>
                <a:pathLst>
                  <a:path w="8178" h="4432" extrusionOk="0">
                    <a:moveTo>
                      <a:pt x="1708" y="1"/>
                    </a:moveTo>
                    <a:cubicBezTo>
                      <a:pt x="1490" y="1"/>
                      <a:pt x="1273" y="35"/>
                      <a:pt x="1065" y="114"/>
                    </a:cubicBezTo>
                    <a:cubicBezTo>
                      <a:pt x="460" y="323"/>
                      <a:pt x="1" y="1011"/>
                      <a:pt x="230" y="1616"/>
                    </a:cubicBezTo>
                    <a:cubicBezTo>
                      <a:pt x="397" y="1971"/>
                      <a:pt x="668" y="2242"/>
                      <a:pt x="1002" y="2429"/>
                    </a:cubicBezTo>
                    <a:cubicBezTo>
                      <a:pt x="2654" y="3497"/>
                      <a:pt x="4666" y="4432"/>
                      <a:pt x="6676" y="4432"/>
                    </a:cubicBezTo>
                    <a:cubicBezTo>
                      <a:pt x="7178" y="4432"/>
                      <a:pt x="7681" y="4373"/>
                      <a:pt x="8177" y="4244"/>
                    </a:cubicBezTo>
                    <a:cubicBezTo>
                      <a:pt x="6258" y="3159"/>
                      <a:pt x="4944" y="1178"/>
                      <a:pt x="2921" y="302"/>
                    </a:cubicBezTo>
                    <a:cubicBezTo>
                      <a:pt x="2539" y="124"/>
                      <a:pt x="2120" y="1"/>
                      <a:pt x="170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8" name="Google Shape;3818;p52"/>
              <p:cNvSpPr/>
              <p:nvPr/>
            </p:nvSpPr>
            <p:spPr>
              <a:xfrm>
                <a:off x="9176125" y="3514300"/>
                <a:ext cx="161150" cy="161150"/>
              </a:xfrm>
              <a:custGeom>
                <a:avLst/>
                <a:gdLst/>
                <a:ahLst/>
                <a:cxnLst/>
                <a:rect l="l" t="t" r="r" b="b"/>
                <a:pathLst>
                  <a:path w="6446" h="6446" extrusionOk="0">
                    <a:moveTo>
                      <a:pt x="1275" y="0"/>
                    </a:moveTo>
                    <a:cubicBezTo>
                      <a:pt x="661" y="0"/>
                      <a:pt x="1" y="473"/>
                      <a:pt x="1" y="1106"/>
                    </a:cubicBezTo>
                    <a:cubicBezTo>
                      <a:pt x="22" y="1482"/>
                      <a:pt x="168" y="1857"/>
                      <a:pt x="418" y="2149"/>
                    </a:cubicBezTo>
                    <a:cubicBezTo>
                      <a:pt x="1857" y="4151"/>
                      <a:pt x="3901" y="6154"/>
                      <a:pt x="6446" y="6446"/>
                    </a:cubicBezTo>
                    <a:cubicBezTo>
                      <a:pt x="5048" y="4735"/>
                      <a:pt x="4569" y="2399"/>
                      <a:pt x="3004" y="856"/>
                    </a:cubicBezTo>
                    <a:cubicBezTo>
                      <a:pt x="2545" y="397"/>
                      <a:pt x="1961" y="22"/>
                      <a:pt x="1315" y="1"/>
                    </a:cubicBezTo>
                    <a:cubicBezTo>
                      <a:pt x="1302" y="0"/>
                      <a:pt x="1289" y="0"/>
                      <a:pt x="12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9" name="Google Shape;3819;p52"/>
              <p:cNvSpPr/>
              <p:nvPr/>
            </p:nvSpPr>
            <p:spPr>
              <a:xfrm>
                <a:off x="8696925" y="3376625"/>
                <a:ext cx="293075" cy="116850"/>
              </a:xfrm>
              <a:custGeom>
                <a:avLst/>
                <a:gdLst/>
                <a:ahLst/>
                <a:cxnLst/>
                <a:rect l="l" t="t" r="r" b="b"/>
                <a:pathLst>
                  <a:path w="11723" h="4674" extrusionOk="0">
                    <a:moveTo>
                      <a:pt x="2028" y="0"/>
                    </a:moveTo>
                    <a:cubicBezTo>
                      <a:pt x="1236" y="0"/>
                      <a:pt x="326" y="241"/>
                      <a:pt x="126" y="982"/>
                    </a:cubicBezTo>
                    <a:cubicBezTo>
                      <a:pt x="1" y="1482"/>
                      <a:pt x="168" y="2004"/>
                      <a:pt x="543" y="2358"/>
                    </a:cubicBezTo>
                    <a:cubicBezTo>
                      <a:pt x="1169" y="3005"/>
                      <a:pt x="2107" y="3255"/>
                      <a:pt x="2983" y="3443"/>
                    </a:cubicBezTo>
                    <a:cubicBezTo>
                      <a:pt x="5883" y="4110"/>
                      <a:pt x="8740" y="4632"/>
                      <a:pt x="11723" y="4673"/>
                    </a:cubicBezTo>
                    <a:cubicBezTo>
                      <a:pt x="10972" y="4131"/>
                      <a:pt x="10283" y="3505"/>
                      <a:pt x="9658" y="2817"/>
                    </a:cubicBezTo>
                    <a:cubicBezTo>
                      <a:pt x="9011" y="2150"/>
                      <a:pt x="8302" y="1816"/>
                      <a:pt x="7426" y="1461"/>
                    </a:cubicBezTo>
                    <a:cubicBezTo>
                      <a:pt x="5716" y="752"/>
                      <a:pt x="3964" y="43"/>
                      <a:pt x="2128" y="1"/>
                    </a:cubicBezTo>
                    <a:cubicBezTo>
                      <a:pt x="2095" y="1"/>
                      <a:pt x="2062" y="0"/>
                      <a:pt x="202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0" name="Google Shape;3820;p52"/>
              <p:cNvSpPr/>
              <p:nvPr/>
            </p:nvSpPr>
            <p:spPr>
              <a:xfrm>
                <a:off x="9116700" y="2971975"/>
                <a:ext cx="247700" cy="99125"/>
              </a:xfrm>
              <a:custGeom>
                <a:avLst/>
                <a:gdLst/>
                <a:ahLst/>
                <a:cxnLst/>
                <a:rect l="l" t="t" r="r" b="b"/>
                <a:pathLst>
                  <a:path w="9908" h="3965" extrusionOk="0">
                    <a:moveTo>
                      <a:pt x="1701" y="1"/>
                    </a:moveTo>
                    <a:cubicBezTo>
                      <a:pt x="1034" y="1"/>
                      <a:pt x="283" y="218"/>
                      <a:pt x="84" y="836"/>
                    </a:cubicBezTo>
                    <a:cubicBezTo>
                      <a:pt x="0" y="1253"/>
                      <a:pt x="146" y="1691"/>
                      <a:pt x="459" y="1983"/>
                    </a:cubicBezTo>
                    <a:cubicBezTo>
                      <a:pt x="980" y="2547"/>
                      <a:pt x="1773" y="2755"/>
                      <a:pt x="2524" y="2922"/>
                    </a:cubicBezTo>
                    <a:cubicBezTo>
                      <a:pt x="4964" y="3485"/>
                      <a:pt x="7405" y="3923"/>
                      <a:pt x="9907" y="3965"/>
                    </a:cubicBezTo>
                    <a:cubicBezTo>
                      <a:pt x="9261" y="3506"/>
                      <a:pt x="8698" y="2985"/>
                      <a:pt x="8176" y="2401"/>
                    </a:cubicBezTo>
                    <a:cubicBezTo>
                      <a:pt x="7634" y="1817"/>
                      <a:pt x="7008" y="1545"/>
                      <a:pt x="6278" y="1233"/>
                    </a:cubicBezTo>
                    <a:cubicBezTo>
                      <a:pt x="4818" y="649"/>
                      <a:pt x="3337" y="44"/>
                      <a:pt x="1794" y="2"/>
                    </a:cubicBezTo>
                    <a:cubicBezTo>
                      <a:pt x="1763" y="1"/>
                      <a:pt x="1732" y="1"/>
                      <a:pt x="170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1" name="Google Shape;3821;p52"/>
              <p:cNvSpPr/>
              <p:nvPr/>
            </p:nvSpPr>
            <p:spPr>
              <a:xfrm>
                <a:off x="9003025" y="3311325"/>
                <a:ext cx="185650" cy="245775"/>
              </a:xfrm>
              <a:custGeom>
                <a:avLst/>
                <a:gdLst/>
                <a:ahLst/>
                <a:cxnLst/>
                <a:rect l="l" t="t" r="r" b="b"/>
                <a:pathLst>
                  <a:path w="7426" h="9831" extrusionOk="0">
                    <a:moveTo>
                      <a:pt x="6365" y="1"/>
                    </a:moveTo>
                    <a:cubicBezTo>
                      <a:pt x="6329" y="1"/>
                      <a:pt x="6293" y="3"/>
                      <a:pt x="6257" y="6"/>
                    </a:cubicBezTo>
                    <a:cubicBezTo>
                      <a:pt x="4881" y="48"/>
                      <a:pt x="3588" y="840"/>
                      <a:pt x="2712" y="1904"/>
                    </a:cubicBezTo>
                    <a:cubicBezTo>
                      <a:pt x="1836" y="2947"/>
                      <a:pt x="1293" y="4261"/>
                      <a:pt x="897" y="5575"/>
                    </a:cubicBezTo>
                    <a:cubicBezTo>
                      <a:pt x="459" y="6993"/>
                      <a:pt x="42" y="8307"/>
                      <a:pt x="0" y="9830"/>
                    </a:cubicBezTo>
                    <a:cubicBezTo>
                      <a:pt x="814" y="8474"/>
                      <a:pt x="2357" y="7786"/>
                      <a:pt x="3629" y="6931"/>
                    </a:cubicBezTo>
                    <a:cubicBezTo>
                      <a:pt x="5444" y="5659"/>
                      <a:pt x="7008" y="3802"/>
                      <a:pt x="7342" y="1591"/>
                    </a:cubicBezTo>
                    <a:cubicBezTo>
                      <a:pt x="7425" y="1049"/>
                      <a:pt x="7363" y="361"/>
                      <a:pt x="6862" y="110"/>
                    </a:cubicBezTo>
                    <a:cubicBezTo>
                      <a:pt x="6707" y="41"/>
                      <a:pt x="6537" y="1"/>
                      <a:pt x="636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2" name="Google Shape;3822;p52"/>
              <p:cNvSpPr/>
              <p:nvPr/>
            </p:nvSpPr>
            <p:spPr>
              <a:xfrm>
                <a:off x="9193875" y="3897725"/>
                <a:ext cx="274300" cy="153175"/>
              </a:xfrm>
              <a:custGeom>
                <a:avLst/>
                <a:gdLst/>
                <a:ahLst/>
                <a:cxnLst/>
                <a:rect l="l" t="t" r="r" b="b"/>
                <a:pathLst>
                  <a:path w="10972" h="6127" extrusionOk="0">
                    <a:moveTo>
                      <a:pt x="8262" y="1"/>
                    </a:moveTo>
                    <a:cubicBezTo>
                      <a:pt x="7541" y="1"/>
                      <a:pt x="6808" y="160"/>
                      <a:pt x="6132" y="432"/>
                    </a:cubicBezTo>
                    <a:cubicBezTo>
                      <a:pt x="4860" y="933"/>
                      <a:pt x="3775" y="1829"/>
                      <a:pt x="2795" y="2810"/>
                    </a:cubicBezTo>
                    <a:cubicBezTo>
                      <a:pt x="1752" y="3853"/>
                      <a:pt x="772" y="4833"/>
                      <a:pt x="0" y="6126"/>
                    </a:cubicBezTo>
                    <a:cubicBezTo>
                      <a:pt x="1377" y="5334"/>
                      <a:pt x="3045" y="5459"/>
                      <a:pt x="4568" y="5292"/>
                    </a:cubicBezTo>
                    <a:cubicBezTo>
                      <a:pt x="6779" y="5021"/>
                      <a:pt x="9031" y="4103"/>
                      <a:pt x="10366" y="2330"/>
                    </a:cubicBezTo>
                    <a:cubicBezTo>
                      <a:pt x="10700" y="1892"/>
                      <a:pt x="10971" y="1245"/>
                      <a:pt x="10658" y="807"/>
                    </a:cubicBezTo>
                    <a:cubicBezTo>
                      <a:pt x="10512" y="641"/>
                      <a:pt x="10345" y="515"/>
                      <a:pt x="10158" y="432"/>
                    </a:cubicBezTo>
                    <a:cubicBezTo>
                      <a:pt x="9570" y="133"/>
                      <a:pt x="8921" y="1"/>
                      <a:pt x="826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3" name="Google Shape;3823;p52"/>
              <p:cNvSpPr/>
              <p:nvPr/>
            </p:nvSpPr>
            <p:spPr>
              <a:xfrm>
                <a:off x="9417550" y="3063075"/>
                <a:ext cx="186200" cy="245300"/>
              </a:xfrm>
              <a:custGeom>
                <a:avLst/>
                <a:gdLst/>
                <a:ahLst/>
                <a:cxnLst/>
                <a:rect l="l" t="t" r="r" b="b"/>
                <a:pathLst>
                  <a:path w="7448" h="9812" extrusionOk="0">
                    <a:moveTo>
                      <a:pt x="6427" y="0"/>
                    </a:moveTo>
                    <a:cubicBezTo>
                      <a:pt x="6378" y="0"/>
                      <a:pt x="6328" y="3"/>
                      <a:pt x="6279" y="8"/>
                    </a:cubicBezTo>
                    <a:cubicBezTo>
                      <a:pt x="4903" y="50"/>
                      <a:pt x="3609" y="821"/>
                      <a:pt x="2733" y="1885"/>
                    </a:cubicBezTo>
                    <a:cubicBezTo>
                      <a:pt x="1857" y="2949"/>
                      <a:pt x="1315" y="4242"/>
                      <a:pt x="898" y="5556"/>
                    </a:cubicBezTo>
                    <a:cubicBezTo>
                      <a:pt x="460" y="6974"/>
                      <a:pt x="64" y="8309"/>
                      <a:pt x="1" y="9811"/>
                    </a:cubicBezTo>
                    <a:cubicBezTo>
                      <a:pt x="835" y="8476"/>
                      <a:pt x="2379" y="7788"/>
                      <a:pt x="3630" y="6912"/>
                    </a:cubicBezTo>
                    <a:cubicBezTo>
                      <a:pt x="5466" y="5640"/>
                      <a:pt x="7030" y="3783"/>
                      <a:pt x="7364" y="1572"/>
                    </a:cubicBezTo>
                    <a:cubicBezTo>
                      <a:pt x="7447" y="1030"/>
                      <a:pt x="7385" y="363"/>
                      <a:pt x="6884" y="91"/>
                    </a:cubicBezTo>
                    <a:cubicBezTo>
                      <a:pt x="6741" y="28"/>
                      <a:pt x="6585" y="0"/>
                      <a:pt x="642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4" name="Google Shape;3824;p52"/>
              <p:cNvSpPr/>
              <p:nvPr/>
            </p:nvSpPr>
            <p:spPr>
              <a:xfrm>
                <a:off x="8752725" y="3554275"/>
                <a:ext cx="265950" cy="79100"/>
              </a:xfrm>
              <a:custGeom>
                <a:avLst/>
                <a:gdLst/>
                <a:ahLst/>
                <a:cxnLst/>
                <a:rect l="l" t="t" r="r" b="b"/>
                <a:pathLst>
                  <a:path w="10638" h="3164" extrusionOk="0">
                    <a:moveTo>
                      <a:pt x="3386" y="0"/>
                    </a:moveTo>
                    <a:cubicBezTo>
                      <a:pt x="2711" y="0"/>
                      <a:pt x="2042" y="107"/>
                      <a:pt x="1398" y="300"/>
                    </a:cubicBezTo>
                    <a:cubicBezTo>
                      <a:pt x="960" y="425"/>
                      <a:pt x="584" y="696"/>
                      <a:pt x="313" y="1030"/>
                    </a:cubicBezTo>
                    <a:cubicBezTo>
                      <a:pt x="42" y="1405"/>
                      <a:pt x="0" y="1885"/>
                      <a:pt x="230" y="2281"/>
                    </a:cubicBezTo>
                    <a:cubicBezTo>
                      <a:pt x="459" y="2657"/>
                      <a:pt x="939" y="2803"/>
                      <a:pt x="1377" y="2886"/>
                    </a:cubicBezTo>
                    <a:cubicBezTo>
                      <a:pt x="2305" y="3072"/>
                      <a:pt x="3244" y="3164"/>
                      <a:pt x="4181" y="3164"/>
                    </a:cubicBezTo>
                    <a:cubicBezTo>
                      <a:pt x="5457" y="3164"/>
                      <a:pt x="6730" y="2993"/>
                      <a:pt x="7968" y="2657"/>
                    </a:cubicBezTo>
                    <a:cubicBezTo>
                      <a:pt x="8802" y="2427"/>
                      <a:pt x="9887" y="2302"/>
                      <a:pt x="10638" y="1989"/>
                    </a:cubicBezTo>
                    <a:cubicBezTo>
                      <a:pt x="10200" y="1176"/>
                      <a:pt x="8364" y="821"/>
                      <a:pt x="7530" y="613"/>
                    </a:cubicBezTo>
                    <a:cubicBezTo>
                      <a:pt x="6383" y="279"/>
                      <a:pt x="5173" y="91"/>
                      <a:pt x="3984" y="29"/>
                    </a:cubicBezTo>
                    <a:cubicBezTo>
                      <a:pt x="3785" y="10"/>
                      <a:pt x="3585" y="0"/>
                      <a:pt x="3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5" name="Google Shape;3825;p52"/>
              <p:cNvSpPr/>
              <p:nvPr/>
            </p:nvSpPr>
            <p:spPr>
              <a:xfrm>
                <a:off x="9186050" y="3145675"/>
                <a:ext cx="234150" cy="145475"/>
              </a:xfrm>
              <a:custGeom>
                <a:avLst/>
                <a:gdLst/>
                <a:ahLst/>
                <a:cxnLst/>
                <a:rect l="l" t="t" r="r" b="b"/>
                <a:pathLst>
                  <a:path w="9366" h="5819" extrusionOk="0">
                    <a:moveTo>
                      <a:pt x="1535" y="0"/>
                    </a:moveTo>
                    <a:cubicBezTo>
                      <a:pt x="1241" y="0"/>
                      <a:pt x="949" y="60"/>
                      <a:pt x="668" y="187"/>
                    </a:cubicBezTo>
                    <a:cubicBezTo>
                      <a:pt x="250" y="375"/>
                      <a:pt x="0" y="771"/>
                      <a:pt x="0" y="1230"/>
                    </a:cubicBezTo>
                    <a:cubicBezTo>
                      <a:pt x="42" y="1668"/>
                      <a:pt x="396" y="2023"/>
                      <a:pt x="751" y="2294"/>
                    </a:cubicBezTo>
                    <a:cubicBezTo>
                      <a:pt x="2482" y="3691"/>
                      <a:pt x="4505" y="4672"/>
                      <a:pt x="6675" y="5172"/>
                    </a:cubicBezTo>
                    <a:cubicBezTo>
                      <a:pt x="7530" y="5360"/>
                      <a:pt x="8552" y="5756"/>
                      <a:pt x="9365" y="5819"/>
                    </a:cubicBezTo>
                    <a:cubicBezTo>
                      <a:pt x="9344" y="4901"/>
                      <a:pt x="7884" y="3733"/>
                      <a:pt x="7259" y="3149"/>
                    </a:cubicBezTo>
                    <a:cubicBezTo>
                      <a:pt x="6383" y="2336"/>
                      <a:pt x="5423" y="1606"/>
                      <a:pt x="4380" y="1001"/>
                    </a:cubicBezTo>
                    <a:cubicBezTo>
                      <a:pt x="3650" y="521"/>
                      <a:pt x="2837" y="187"/>
                      <a:pt x="1961" y="41"/>
                    </a:cubicBezTo>
                    <a:cubicBezTo>
                      <a:pt x="1819" y="14"/>
                      <a:pt x="1676" y="0"/>
                      <a:pt x="153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6" name="Google Shape;3826;p52"/>
              <p:cNvSpPr/>
              <p:nvPr/>
            </p:nvSpPr>
            <p:spPr>
              <a:xfrm>
                <a:off x="9047850" y="3459600"/>
                <a:ext cx="200800" cy="206950"/>
              </a:xfrm>
              <a:custGeom>
                <a:avLst/>
                <a:gdLst/>
                <a:ahLst/>
                <a:cxnLst/>
                <a:rect l="l" t="t" r="r" b="b"/>
                <a:pathLst>
                  <a:path w="8032" h="8278" extrusionOk="0">
                    <a:moveTo>
                      <a:pt x="7024" y="0"/>
                    </a:moveTo>
                    <a:cubicBezTo>
                      <a:pt x="6676" y="0"/>
                      <a:pt x="6296" y="125"/>
                      <a:pt x="5987" y="291"/>
                    </a:cubicBezTo>
                    <a:cubicBezTo>
                      <a:pt x="4527" y="1042"/>
                      <a:pt x="3359" y="2293"/>
                      <a:pt x="2462" y="3690"/>
                    </a:cubicBezTo>
                    <a:cubicBezTo>
                      <a:pt x="2233" y="4024"/>
                      <a:pt x="1" y="7904"/>
                      <a:pt x="752" y="8258"/>
                    </a:cubicBezTo>
                    <a:cubicBezTo>
                      <a:pt x="781" y="8271"/>
                      <a:pt x="815" y="8278"/>
                      <a:pt x="855" y="8278"/>
                    </a:cubicBezTo>
                    <a:cubicBezTo>
                      <a:pt x="1441" y="8278"/>
                      <a:pt x="3115" y="6906"/>
                      <a:pt x="3526" y="6652"/>
                    </a:cubicBezTo>
                    <a:cubicBezTo>
                      <a:pt x="4569" y="6006"/>
                      <a:pt x="5632" y="5338"/>
                      <a:pt x="6488" y="4441"/>
                    </a:cubicBezTo>
                    <a:cubicBezTo>
                      <a:pt x="7343" y="3544"/>
                      <a:pt x="7989" y="2418"/>
                      <a:pt x="8010" y="1188"/>
                    </a:cubicBezTo>
                    <a:cubicBezTo>
                      <a:pt x="8031" y="896"/>
                      <a:pt x="7969" y="604"/>
                      <a:pt x="7802" y="353"/>
                    </a:cubicBezTo>
                    <a:cubicBezTo>
                      <a:pt x="7615" y="98"/>
                      <a:pt x="7332" y="0"/>
                      <a:pt x="702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7" name="Google Shape;3827;p52"/>
              <p:cNvSpPr/>
              <p:nvPr/>
            </p:nvSpPr>
            <p:spPr>
              <a:xfrm>
                <a:off x="8857000" y="3677150"/>
                <a:ext cx="240950" cy="117350"/>
              </a:xfrm>
              <a:custGeom>
                <a:avLst/>
                <a:gdLst/>
                <a:ahLst/>
                <a:cxnLst/>
                <a:rect l="l" t="t" r="r" b="b"/>
                <a:pathLst>
                  <a:path w="9638" h="4694" extrusionOk="0">
                    <a:moveTo>
                      <a:pt x="2173" y="0"/>
                    </a:moveTo>
                    <a:cubicBezTo>
                      <a:pt x="1699" y="0"/>
                      <a:pt x="1226" y="96"/>
                      <a:pt x="773" y="286"/>
                    </a:cubicBezTo>
                    <a:cubicBezTo>
                      <a:pt x="376" y="474"/>
                      <a:pt x="1" y="891"/>
                      <a:pt x="168" y="1287"/>
                    </a:cubicBezTo>
                    <a:cubicBezTo>
                      <a:pt x="251" y="1454"/>
                      <a:pt x="376" y="1579"/>
                      <a:pt x="522" y="1663"/>
                    </a:cubicBezTo>
                    <a:cubicBezTo>
                      <a:pt x="1836" y="2685"/>
                      <a:pt x="3317" y="3477"/>
                      <a:pt x="4903" y="3999"/>
                    </a:cubicBezTo>
                    <a:cubicBezTo>
                      <a:pt x="5756" y="4279"/>
                      <a:pt x="7171" y="4693"/>
                      <a:pt x="8347" y="4693"/>
                    </a:cubicBezTo>
                    <a:cubicBezTo>
                      <a:pt x="8838" y="4693"/>
                      <a:pt x="9287" y="4621"/>
                      <a:pt x="9637" y="4437"/>
                    </a:cubicBezTo>
                    <a:cubicBezTo>
                      <a:pt x="9011" y="2935"/>
                      <a:pt x="6884" y="1955"/>
                      <a:pt x="5549" y="1204"/>
                    </a:cubicBezTo>
                    <a:cubicBezTo>
                      <a:pt x="4819" y="766"/>
                      <a:pt x="4047" y="411"/>
                      <a:pt x="3234" y="161"/>
                    </a:cubicBezTo>
                    <a:cubicBezTo>
                      <a:pt x="2885" y="54"/>
                      <a:pt x="2529" y="0"/>
                      <a:pt x="217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8" name="Google Shape;3828;p52"/>
              <p:cNvSpPr/>
              <p:nvPr/>
            </p:nvSpPr>
            <p:spPr>
              <a:xfrm>
                <a:off x="9113550" y="3656125"/>
                <a:ext cx="215400" cy="197650"/>
              </a:xfrm>
              <a:custGeom>
                <a:avLst/>
                <a:gdLst/>
                <a:ahLst/>
                <a:cxnLst/>
                <a:rect l="l" t="t" r="r" b="b"/>
                <a:pathLst>
                  <a:path w="8616" h="7906" extrusionOk="0">
                    <a:moveTo>
                      <a:pt x="7299" y="1"/>
                    </a:moveTo>
                    <a:cubicBezTo>
                      <a:pt x="7090" y="1"/>
                      <a:pt x="6873" y="46"/>
                      <a:pt x="6675" y="105"/>
                    </a:cubicBezTo>
                    <a:cubicBezTo>
                      <a:pt x="4882" y="648"/>
                      <a:pt x="3359" y="1941"/>
                      <a:pt x="2254" y="3484"/>
                    </a:cubicBezTo>
                    <a:cubicBezTo>
                      <a:pt x="1357" y="4673"/>
                      <a:pt x="293" y="6404"/>
                      <a:pt x="1" y="7906"/>
                    </a:cubicBezTo>
                    <a:cubicBezTo>
                      <a:pt x="502" y="7551"/>
                      <a:pt x="1044" y="7259"/>
                      <a:pt x="1607" y="7009"/>
                    </a:cubicBezTo>
                    <a:cubicBezTo>
                      <a:pt x="3171" y="6404"/>
                      <a:pt x="4798" y="5987"/>
                      <a:pt x="6175" y="5049"/>
                    </a:cubicBezTo>
                    <a:cubicBezTo>
                      <a:pt x="7551" y="4110"/>
                      <a:pt x="8615" y="2483"/>
                      <a:pt x="8261" y="856"/>
                    </a:cubicBezTo>
                    <a:cubicBezTo>
                      <a:pt x="8219" y="606"/>
                      <a:pt x="8115" y="376"/>
                      <a:pt x="7927" y="210"/>
                    </a:cubicBezTo>
                    <a:cubicBezTo>
                      <a:pt x="7751" y="56"/>
                      <a:pt x="7530" y="1"/>
                      <a:pt x="729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9" name="Google Shape;3829;p52"/>
              <p:cNvSpPr/>
              <p:nvPr/>
            </p:nvSpPr>
            <p:spPr>
              <a:xfrm>
                <a:off x="9384200" y="3297650"/>
                <a:ext cx="215375" cy="197900"/>
              </a:xfrm>
              <a:custGeom>
                <a:avLst/>
                <a:gdLst/>
                <a:ahLst/>
                <a:cxnLst/>
                <a:rect l="l" t="t" r="r" b="b"/>
                <a:pathLst>
                  <a:path w="8615" h="7916" extrusionOk="0">
                    <a:moveTo>
                      <a:pt x="7339" y="0"/>
                    </a:moveTo>
                    <a:cubicBezTo>
                      <a:pt x="7118" y="0"/>
                      <a:pt x="6883" y="53"/>
                      <a:pt x="6675" y="115"/>
                    </a:cubicBezTo>
                    <a:cubicBezTo>
                      <a:pt x="4881" y="637"/>
                      <a:pt x="3358" y="1951"/>
                      <a:pt x="2253" y="3473"/>
                    </a:cubicBezTo>
                    <a:cubicBezTo>
                      <a:pt x="1377" y="4704"/>
                      <a:pt x="292" y="6414"/>
                      <a:pt x="0" y="7916"/>
                    </a:cubicBezTo>
                    <a:cubicBezTo>
                      <a:pt x="501" y="7561"/>
                      <a:pt x="1043" y="7248"/>
                      <a:pt x="1627" y="7019"/>
                    </a:cubicBezTo>
                    <a:cubicBezTo>
                      <a:pt x="3170" y="6414"/>
                      <a:pt x="4818" y="5997"/>
                      <a:pt x="6174" y="5058"/>
                    </a:cubicBezTo>
                    <a:cubicBezTo>
                      <a:pt x="7551" y="4120"/>
                      <a:pt x="8614" y="2472"/>
                      <a:pt x="8260" y="845"/>
                    </a:cubicBezTo>
                    <a:cubicBezTo>
                      <a:pt x="8218" y="616"/>
                      <a:pt x="8114" y="386"/>
                      <a:pt x="7926" y="199"/>
                    </a:cubicBezTo>
                    <a:cubicBezTo>
                      <a:pt x="7770" y="53"/>
                      <a:pt x="7561" y="0"/>
                      <a:pt x="733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0" name="Google Shape;3830;p52"/>
              <p:cNvSpPr/>
              <p:nvPr/>
            </p:nvSpPr>
            <p:spPr>
              <a:xfrm>
                <a:off x="9309625" y="3584200"/>
                <a:ext cx="259700" cy="115775"/>
              </a:xfrm>
              <a:custGeom>
                <a:avLst/>
                <a:gdLst/>
                <a:ahLst/>
                <a:cxnLst/>
                <a:rect l="l" t="t" r="r" b="b"/>
                <a:pathLst>
                  <a:path w="10388" h="4631" extrusionOk="0">
                    <a:moveTo>
                      <a:pt x="8408" y="0"/>
                    </a:moveTo>
                    <a:cubicBezTo>
                      <a:pt x="6780" y="0"/>
                      <a:pt x="5168" y="568"/>
                      <a:pt x="3776" y="1418"/>
                    </a:cubicBezTo>
                    <a:cubicBezTo>
                      <a:pt x="2462" y="2190"/>
                      <a:pt x="814" y="3358"/>
                      <a:pt x="0" y="4630"/>
                    </a:cubicBezTo>
                    <a:cubicBezTo>
                      <a:pt x="605" y="4505"/>
                      <a:pt x="1210" y="4442"/>
                      <a:pt x="1815" y="4442"/>
                    </a:cubicBezTo>
                    <a:cubicBezTo>
                      <a:pt x="2824" y="4468"/>
                      <a:pt x="3848" y="4572"/>
                      <a:pt x="4865" y="4572"/>
                    </a:cubicBezTo>
                    <a:cubicBezTo>
                      <a:pt x="5508" y="4572"/>
                      <a:pt x="6148" y="4530"/>
                      <a:pt x="6779" y="4401"/>
                    </a:cubicBezTo>
                    <a:cubicBezTo>
                      <a:pt x="8406" y="4067"/>
                      <a:pt x="10012" y="2982"/>
                      <a:pt x="10325" y="1355"/>
                    </a:cubicBezTo>
                    <a:cubicBezTo>
                      <a:pt x="10388" y="1105"/>
                      <a:pt x="10367" y="855"/>
                      <a:pt x="10283" y="625"/>
                    </a:cubicBezTo>
                    <a:cubicBezTo>
                      <a:pt x="10096" y="229"/>
                      <a:pt x="9595" y="83"/>
                      <a:pt x="9157" y="41"/>
                    </a:cubicBezTo>
                    <a:cubicBezTo>
                      <a:pt x="8907" y="14"/>
                      <a:pt x="8657" y="0"/>
                      <a:pt x="840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1" name="Google Shape;3831;p52"/>
              <p:cNvSpPr/>
              <p:nvPr/>
            </p:nvSpPr>
            <p:spPr>
              <a:xfrm>
                <a:off x="8834075" y="3824050"/>
                <a:ext cx="271175" cy="191900"/>
              </a:xfrm>
              <a:custGeom>
                <a:avLst/>
                <a:gdLst/>
                <a:ahLst/>
                <a:cxnLst/>
                <a:rect l="l" t="t" r="r" b="b"/>
                <a:pathLst>
                  <a:path w="10847" h="7676" extrusionOk="0">
                    <a:moveTo>
                      <a:pt x="1398" y="0"/>
                    </a:moveTo>
                    <a:cubicBezTo>
                      <a:pt x="1205" y="0"/>
                      <a:pt x="1015" y="28"/>
                      <a:pt x="835" y="84"/>
                    </a:cubicBezTo>
                    <a:cubicBezTo>
                      <a:pt x="209" y="334"/>
                      <a:pt x="0" y="1189"/>
                      <a:pt x="251" y="1794"/>
                    </a:cubicBezTo>
                    <a:cubicBezTo>
                      <a:pt x="501" y="2420"/>
                      <a:pt x="1064" y="2858"/>
                      <a:pt x="1627" y="3233"/>
                    </a:cubicBezTo>
                    <a:cubicBezTo>
                      <a:pt x="2712" y="3942"/>
                      <a:pt x="3880" y="4505"/>
                      <a:pt x="5090" y="4922"/>
                    </a:cubicBezTo>
                    <a:cubicBezTo>
                      <a:pt x="6132" y="5298"/>
                      <a:pt x="7217" y="5548"/>
                      <a:pt x="8239" y="5965"/>
                    </a:cubicBezTo>
                    <a:cubicBezTo>
                      <a:pt x="8760" y="6174"/>
                      <a:pt x="9261" y="6466"/>
                      <a:pt x="9720" y="6779"/>
                    </a:cubicBezTo>
                    <a:cubicBezTo>
                      <a:pt x="10054" y="7050"/>
                      <a:pt x="10450" y="7634"/>
                      <a:pt x="10846" y="7676"/>
                    </a:cubicBezTo>
                    <a:cubicBezTo>
                      <a:pt x="10262" y="3650"/>
                      <a:pt x="5423" y="459"/>
                      <a:pt x="1690" y="21"/>
                    </a:cubicBezTo>
                    <a:cubicBezTo>
                      <a:pt x="1592" y="7"/>
                      <a:pt x="1495" y="0"/>
                      <a:pt x="139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2" name="Google Shape;3832;p52"/>
              <p:cNvSpPr/>
              <p:nvPr/>
            </p:nvSpPr>
            <p:spPr>
              <a:xfrm>
                <a:off x="9111625" y="3808000"/>
                <a:ext cx="237650" cy="201450"/>
              </a:xfrm>
              <a:custGeom>
                <a:avLst/>
                <a:gdLst/>
                <a:ahLst/>
                <a:cxnLst/>
                <a:rect l="l" t="t" r="r" b="b"/>
                <a:pathLst>
                  <a:path w="9506" h="8058" extrusionOk="0">
                    <a:moveTo>
                      <a:pt x="7717" y="1"/>
                    </a:moveTo>
                    <a:cubicBezTo>
                      <a:pt x="6594" y="1"/>
                      <a:pt x="5463" y="446"/>
                      <a:pt x="4562" y="1122"/>
                    </a:cubicBezTo>
                    <a:cubicBezTo>
                      <a:pt x="2748" y="2498"/>
                      <a:pt x="1350" y="4814"/>
                      <a:pt x="537" y="6899"/>
                    </a:cubicBezTo>
                    <a:cubicBezTo>
                      <a:pt x="305" y="7461"/>
                      <a:pt x="1" y="8058"/>
                      <a:pt x="574" y="8058"/>
                    </a:cubicBezTo>
                    <a:cubicBezTo>
                      <a:pt x="619" y="8058"/>
                      <a:pt x="669" y="8054"/>
                      <a:pt x="725" y="8047"/>
                    </a:cubicBezTo>
                    <a:cubicBezTo>
                      <a:pt x="1267" y="7984"/>
                      <a:pt x="2101" y="7296"/>
                      <a:pt x="2623" y="7045"/>
                    </a:cubicBezTo>
                    <a:cubicBezTo>
                      <a:pt x="3290" y="6712"/>
                      <a:pt x="3937" y="6399"/>
                      <a:pt x="4583" y="6023"/>
                    </a:cubicBezTo>
                    <a:cubicBezTo>
                      <a:pt x="6168" y="5126"/>
                      <a:pt x="7587" y="3938"/>
                      <a:pt x="8755" y="2519"/>
                    </a:cubicBezTo>
                    <a:cubicBezTo>
                      <a:pt x="9047" y="2227"/>
                      <a:pt x="9255" y="1873"/>
                      <a:pt x="9380" y="1476"/>
                    </a:cubicBezTo>
                    <a:cubicBezTo>
                      <a:pt x="9506" y="1080"/>
                      <a:pt x="9401" y="642"/>
                      <a:pt x="9130" y="350"/>
                    </a:cubicBezTo>
                    <a:cubicBezTo>
                      <a:pt x="8922" y="183"/>
                      <a:pt x="8671" y="79"/>
                      <a:pt x="8400" y="58"/>
                    </a:cubicBezTo>
                    <a:cubicBezTo>
                      <a:pt x="8174" y="19"/>
                      <a:pt x="7946" y="1"/>
                      <a:pt x="77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3" name="Google Shape;3833;p52"/>
              <p:cNvSpPr/>
              <p:nvPr/>
            </p:nvSpPr>
            <p:spPr>
              <a:xfrm>
                <a:off x="9167275" y="2953000"/>
                <a:ext cx="261250" cy="1345050"/>
              </a:xfrm>
              <a:custGeom>
                <a:avLst/>
                <a:gdLst/>
                <a:ahLst/>
                <a:cxnLst/>
                <a:rect l="l" t="t" r="r" b="b"/>
                <a:pathLst>
                  <a:path w="10450" h="53802" extrusionOk="0">
                    <a:moveTo>
                      <a:pt x="4737" y="0"/>
                    </a:moveTo>
                    <a:cubicBezTo>
                      <a:pt x="4498" y="0"/>
                      <a:pt x="4291" y="331"/>
                      <a:pt x="4485" y="573"/>
                    </a:cubicBezTo>
                    <a:cubicBezTo>
                      <a:pt x="9345" y="6288"/>
                      <a:pt x="10450" y="13985"/>
                      <a:pt x="8740" y="21160"/>
                    </a:cubicBezTo>
                    <a:cubicBezTo>
                      <a:pt x="6988" y="28522"/>
                      <a:pt x="2253" y="34780"/>
                      <a:pt x="814" y="42267"/>
                    </a:cubicBezTo>
                    <a:cubicBezTo>
                      <a:pt x="313" y="44979"/>
                      <a:pt x="42" y="47753"/>
                      <a:pt x="21" y="50506"/>
                    </a:cubicBezTo>
                    <a:cubicBezTo>
                      <a:pt x="0" y="51612"/>
                      <a:pt x="21" y="52717"/>
                      <a:pt x="63" y="53802"/>
                    </a:cubicBezTo>
                    <a:cubicBezTo>
                      <a:pt x="209" y="53802"/>
                      <a:pt x="334" y="53781"/>
                      <a:pt x="459" y="53781"/>
                    </a:cubicBezTo>
                    <a:lnTo>
                      <a:pt x="501" y="53781"/>
                    </a:lnTo>
                    <a:cubicBezTo>
                      <a:pt x="543" y="52696"/>
                      <a:pt x="563" y="51612"/>
                      <a:pt x="605" y="50527"/>
                    </a:cubicBezTo>
                    <a:cubicBezTo>
                      <a:pt x="709" y="47815"/>
                      <a:pt x="876" y="45104"/>
                      <a:pt x="1398" y="42413"/>
                    </a:cubicBezTo>
                    <a:cubicBezTo>
                      <a:pt x="2149" y="38450"/>
                      <a:pt x="3817" y="34800"/>
                      <a:pt x="5528" y="31150"/>
                    </a:cubicBezTo>
                    <a:cubicBezTo>
                      <a:pt x="7154" y="27688"/>
                      <a:pt x="8760" y="24184"/>
                      <a:pt x="9532" y="20409"/>
                    </a:cubicBezTo>
                    <a:cubicBezTo>
                      <a:pt x="10262" y="17009"/>
                      <a:pt x="10346" y="13505"/>
                      <a:pt x="9762" y="10063"/>
                    </a:cubicBezTo>
                    <a:cubicBezTo>
                      <a:pt x="9115" y="6434"/>
                      <a:pt x="7592" y="2742"/>
                      <a:pt x="4944" y="94"/>
                    </a:cubicBezTo>
                    <a:cubicBezTo>
                      <a:pt x="4878" y="28"/>
                      <a:pt x="4806" y="0"/>
                      <a:pt x="473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4" name="Google Shape;3834;p52"/>
              <p:cNvSpPr/>
              <p:nvPr/>
            </p:nvSpPr>
            <p:spPr>
              <a:xfrm>
                <a:off x="8428900" y="3567825"/>
                <a:ext cx="175750" cy="105025"/>
              </a:xfrm>
              <a:custGeom>
                <a:avLst/>
                <a:gdLst/>
                <a:ahLst/>
                <a:cxnLst/>
                <a:rect l="l" t="t" r="r" b="b"/>
                <a:pathLst>
                  <a:path w="7030" h="4201" extrusionOk="0">
                    <a:moveTo>
                      <a:pt x="1519" y="0"/>
                    </a:moveTo>
                    <a:cubicBezTo>
                      <a:pt x="1112" y="0"/>
                      <a:pt x="706" y="93"/>
                      <a:pt x="335" y="279"/>
                    </a:cubicBezTo>
                    <a:cubicBezTo>
                      <a:pt x="209" y="321"/>
                      <a:pt x="105" y="425"/>
                      <a:pt x="63" y="530"/>
                    </a:cubicBezTo>
                    <a:cubicBezTo>
                      <a:pt x="22" y="634"/>
                      <a:pt x="1" y="738"/>
                      <a:pt x="43" y="842"/>
                    </a:cubicBezTo>
                    <a:cubicBezTo>
                      <a:pt x="168" y="1739"/>
                      <a:pt x="898" y="2469"/>
                      <a:pt x="1732" y="2845"/>
                    </a:cubicBezTo>
                    <a:cubicBezTo>
                      <a:pt x="2566" y="3220"/>
                      <a:pt x="3505" y="3324"/>
                      <a:pt x="4402" y="3450"/>
                    </a:cubicBezTo>
                    <a:cubicBezTo>
                      <a:pt x="4777" y="3491"/>
                      <a:pt x="5174" y="3554"/>
                      <a:pt x="5549" y="3637"/>
                    </a:cubicBezTo>
                    <a:cubicBezTo>
                      <a:pt x="6070" y="3721"/>
                      <a:pt x="6571" y="3929"/>
                      <a:pt x="7030" y="4200"/>
                    </a:cubicBezTo>
                    <a:cubicBezTo>
                      <a:pt x="6404" y="2782"/>
                      <a:pt x="5340" y="1593"/>
                      <a:pt x="3985" y="842"/>
                    </a:cubicBezTo>
                    <a:cubicBezTo>
                      <a:pt x="3442" y="488"/>
                      <a:pt x="2837" y="238"/>
                      <a:pt x="2212" y="92"/>
                    </a:cubicBezTo>
                    <a:cubicBezTo>
                      <a:pt x="1984" y="31"/>
                      <a:pt x="1751" y="0"/>
                      <a:pt x="15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5" name="Google Shape;3835;p52"/>
              <p:cNvSpPr/>
              <p:nvPr/>
            </p:nvSpPr>
            <p:spPr>
              <a:xfrm>
                <a:off x="8689625" y="3814550"/>
                <a:ext cx="92325" cy="102850"/>
              </a:xfrm>
              <a:custGeom>
                <a:avLst/>
                <a:gdLst/>
                <a:ahLst/>
                <a:cxnLst/>
                <a:rect l="l" t="t" r="r" b="b"/>
                <a:pathLst>
                  <a:path w="3693" h="4114" extrusionOk="0">
                    <a:moveTo>
                      <a:pt x="2918" y="0"/>
                    </a:moveTo>
                    <a:cubicBezTo>
                      <a:pt x="2891" y="0"/>
                      <a:pt x="2864" y="2"/>
                      <a:pt x="2837" y="5"/>
                    </a:cubicBezTo>
                    <a:cubicBezTo>
                      <a:pt x="2462" y="67"/>
                      <a:pt x="2107" y="276"/>
                      <a:pt x="1857" y="589"/>
                    </a:cubicBezTo>
                    <a:cubicBezTo>
                      <a:pt x="981" y="1590"/>
                      <a:pt x="772" y="3029"/>
                      <a:pt x="1" y="4114"/>
                    </a:cubicBezTo>
                    <a:cubicBezTo>
                      <a:pt x="1523" y="3822"/>
                      <a:pt x="2691" y="2528"/>
                      <a:pt x="3463" y="1277"/>
                    </a:cubicBezTo>
                    <a:cubicBezTo>
                      <a:pt x="3609" y="1089"/>
                      <a:pt x="3672" y="860"/>
                      <a:pt x="3692" y="630"/>
                    </a:cubicBezTo>
                    <a:cubicBezTo>
                      <a:pt x="3615" y="261"/>
                      <a:pt x="3283" y="0"/>
                      <a:pt x="291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6" name="Google Shape;3836;p52"/>
              <p:cNvSpPr/>
              <p:nvPr/>
            </p:nvSpPr>
            <p:spPr>
              <a:xfrm>
                <a:off x="8602550" y="3571375"/>
                <a:ext cx="118900" cy="110850"/>
              </a:xfrm>
              <a:custGeom>
                <a:avLst/>
                <a:gdLst/>
                <a:ahLst/>
                <a:cxnLst/>
                <a:rect l="l" t="t" r="r" b="b"/>
                <a:pathLst>
                  <a:path w="4756" h="4434" extrusionOk="0">
                    <a:moveTo>
                      <a:pt x="4084" y="0"/>
                    </a:moveTo>
                    <a:cubicBezTo>
                      <a:pt x="3864" y="0"/>
                      <a:pt x="3624" y="77"/>
                      <a:pt x="3421" y="179"/>
                    </a:cubicBezTo>
                    <a:cubicBezTo>
                      <a:pt x="2587" y="596"/>
                      <a:pt x="1919" y="1305"/>
                      <a:pt x="1294" y="1994"/>
                    </a:cubicBezTo>
                    <a:cubicBezTo>
                      <a:pt x="960" y="2306"/>
                      <a:pt x="710" y="2703"/>
                      <a:pt x="543" y="3120"/>
                    </a:cubicBezTo>
                    <a:cubicBezTo>
                      <a:pt x="397" y="3579"/>
                      <a:pt x="209" y="4017"/>
                      <a:pt x="0" y="4434"/>
                    </a:cubicBezTo>
                    <a:cubicBezTo>
                      <a:pt x="1335" y="3746"/>
                      <a:pt x="2608" y="2911"/>
                      <a:pt x="3776" y="1973"/>
                    </a:cubicBezTo>
                    <a:cubicBezTo>
                      <a:pt x="4151" y="1681"/>
                      <a:pt x="4527" y="1368"/>
                      <a:pt x="4673" y="930"/>
                    </a:cubicBezTo>
                    <a:cubicBezTo>
                      <a:pt x="4756" y="680"/>
                      <a:pt x="4714" y="408"/>
                      <a:pt x="4568" y="200"/>
                    </a:cubicBezTo>
                    <a:cubicBezTo>
                      <a:pt x="4444" y="56"/>
                      <a:pt x="4271" y="0"/>
                      <a:pt x="408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7" name="Google Shape;3837;p52"/>
              <p:cNvSpPr/>
              <p:nvPr/>
            </p:nvSpPr>
            <p:spPr>
              <a:xfrm>
                <a:off x="8472700" y="3726950"/>
                <a:ext cx="161675" cy="98675"/>
              </a:xfrm>
              <a:custGeom>
                <a:avLst/>
                <a:gdLst/>
                <a:ahLst/>
                <a:cxnLst/>
                <a:rect l="l" t="t" r="r" b="b"/>
                <a:pathLst>
                  <a:path w="6467" h="3947" extrusionOk="0">
                    <a:moveTo>
                      <a:pt x="1581" y="1"/>
                    </a:moveTo>
                    <a:cubicBezTo>
                      <a:pt x="1215" y="1"/>
                      <a:pt x="848" y="65"/>
                      <a:pt x="501" y="192"/>
                    </a:cubicBezTo>
                    <a:cubicBezTo>
                      <a:pt x="397" y="234"/>
                      <a:pt x="293" y="317"/>
                      <a:pt x="209" y="401"/>
                    </a:cubicBezTo>
                    <a:cubicBezTo>
                      <a:pt x="1" y="672"/>
                      <a:pt x="147" y="1068"/>
                      <a:pt x="335" y="1339"/>
                    </a:cubicBezTo>
                    <a:cubicBezTo>
                      <a:pt x="1085" y="2445"/>
                      <a:pt x="2399" y="3071"/>
                      <a:pt x="3734" y="3300"/>
                    </a:cubicBezTo>
                    <a:cubicBezTo>
                      <a:pt x="4652" y="3446"/>
                      <a:pt x="5674" y="3425"/>
                      <a:pt x="6467" y="3947"/>
                    </a:cubicBezTo>
                    <a:cubicBezTo>
                      <a:pt x="6029" y="3196"/>
                      <a:pt x="5507" y="2487"/>
                      <a:pt x="4882" y="1861"/>
                    </a:cubicBezTo>
                    <a:cubicBezTo>
                      <a:pt x="4339" y="1235"/>
                      <a:pt x="3672" y="693"/>
                      <a:pt x="2942" y="317"/>
                    </a:cubicBezTo>
                    <a:cubicBezTo>
                      <a:pt x="2519" y="106"/>
                      <a:pt x="2051" y="1"/>
                      <a:pt x="158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8" name="Google Shape;3838;p52"/>
              <p:cNvSpPr/>
              <p:nvPr/>
            </p:nvSpPr>
            <p:spPr>
              <a:xfrm>
                <a:off x="8622875" y="3683775"/>
                <a:ext cx="105875" cy="133000"/>
              </a:xfrm>
              <a:custGeom>
                <a:avLst/>
                <a:gdLst/>
                <a:ahLst/>
                <a:cxnLst/>
                <a:rect l="l" t="t" r="r" b="b"/>
                <a:pathLst>
                  <a:path w="4235" h="5320" extrusionOk="0">
                    <a:moveTo>
                      <a:pt x="3547" y="0"/>
                    </a:moveTo>
                    <a:cubicBezTo>
                      <a:pt x="3276" y="0"/>
                      <a:pt x="3004" y="105"/>
                      <a:pt x="2796" y="272"/>
                    </a:cubicBezTo>
                    <a:cubicBezTo>
                      <a:pt x="2358" y="564"/>
                      <a:pt x="2003" y="960"/>
                      <a:pt x="1711" y="1398"/>
                    </a:cubicBezTo>
                    <a:cubicBezTo>
                      <a:pt x="1315" y="2003"/>
                      <a:pt x="960" y="2649"/>
                      <a:pt x="689" y="3317"/>
                    </a:cubicBezTo>
                    <a:cubicBezTo>
                      <a:pt x="501" y="3817"/>
                      <a:pt x="1" y="4819"/>
                      <a:pt x="230" y="5319"/>
                    </a:cubicBezTo>
                    <a:cubicBezTo>
                      <a:pt x="668" y="5090"/>
                      <a:pt x="1127" y="4610"/>
                      <a:pt x="1544" y="4276"/>
                    </a:cubicBezTo>
                    <a:cubicBezTo>
                      <a:pt x="2587" y="3463"/>
                      <a:pt x="3463" y="2399"/>
                      <a:pt x="4047" y="1189"/>
                    </a:cubicBezTo>
                    <a:cubicBezTo>
                      <a:pt x="4193" y="960"/>
                      <a:pt x="4235" y="668"/>
                      <a:pt x="4172" y="418"/>
                    </a:cubicBezTo>
                    <a:cubicBezTo>
                      <a:pt x="4068" y="167"/>
                      <a:pt x="3818" y="0"/>
                      <a:pt x="354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9" name="Google Shape;3839;p52"/>
              <p:cNvSpPr/>
              <p:nvPr/>
            </p:nvSpPr>
            <p:spPr>
              <a:xfrm>
                <a:off x="8541025" y="3854825"/>
                <a:ext cx="159575" cy="66875"/>
              </a:xfrm>
              <a:custGeom>
                <a:avLst/>
                <a:gdLst/>
                <a:ahLst/>
                <a:cxnLst/>
                <a:rect l="l" t="t" r="r" b="b"/>
                <a:pathLst>
                  <a:path w="6383" h="2675" extrusionOk="0">
                    <a:moveTo>
                      <a:pt x="1349" y="1"/>
                    </a:moveTo>
                    <a:cubicBezTo>
                      <a:pt x="1136" y="1"/>
                      <a:pt x="923" y="14"/>
                      <a:pt x="709" y="41"/>
                    </a:cubicBezTo>
                    <a:cubicBezTo>
                      <a:pt x="438" y="41"/>
                      <a:pt x="188" y="187"/>
                      <a:pt x="42" y="417"/>
                    </a:cubicBezTo>
                    <a:cubicBezTo>
                      <a:pt x="0" y="542"/>
                      <a:pt x="0" y="709"/>
                      <a:pt x="42" y="855"/>
                    </a:cubicBezTo>
                    <a:cubicBezTo>
                      <a:pt x="271" y="1835"/>
                      <a:pt x="1273" y="2461"/>
                      <a:pt x="2274" y="2607"/>
                    </a:cubicBezTo>
                    <a:cubicBezTo>
                      <a:pt x="2562" y="2656"/>
                      <a:pt x="2853" y="2674"/>
                      <a:pt x="3146" y="2674"/>
                    </a:cubicBezTo>
                    <a:cubicBezTo>
                      <a:pt x="3851" y="2674"/>
                      <a:pt x="4564" y="2568"/>
                      <a:pt x="5256" y="2523"/>
                    </a:cubicBezTo>
                    <a:cubicBezTo>
                      <a:pt x="5350" y="2518"/>
                      <a:pt x="5444" y="2516"/>
                      <a:pt x="5538" y="2516"/>
                    </a:cubicBezTo>
                    <a:cubicBezTo>
                      <a:pt x="5820" y="2516"/>
                      <a:pt x="6101" y="2539"/>
                      <a:pt x="6383" y="2586"/>
                    </a:cubicBezTo>
                    <a:cubicBezTo>
                      <a:pt x="5840" y="1835"/>
                      <a:pt x="4818" y="1189"/>
                      <a:pt x="4005" y="751"/>
                    </a:cubicBezTo>
                    <a:cubicBezTo>
                      <a:pt x="3190" y="258"/>
                      <a:pt x="2278" y="1"/>
                      <a:pt x="134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0" name="Google Shape;3840;p52"/>
              <p:cNvSpPr/>
              <p:nvPr/>
            </p:nvSpPr>
            <p:spPr>
              <a:xfrm>
                <a:off x="8627575" y="3991325"/>
                <a:ext cx="166375" cy="63925"/>
              </a:xfrm>
              <a:custGeom>
                <a:avLst/>
                <a:gdLst/>
                <a:ahLst/>
                <a:cxnLst/>
                <a:rect l="l" t="t" r="r" b="b"/>
                <a:pathLst>
                  <a:path w="6655" h="2557" extrusionOk="0">
                    <a:moveTo>
                      <a:pt x="3066" y="1"/>
                    </a:moveTo>
                    <a:cubicBezTo>
                      <a:pt x="2155" y="1"/>
                      <a:pt x="1255" y="225"/>
                      <a:pt x="459" y="672"/>
                    </a:cubicBezTo>
                    <a:cubicBezTo>
                      <a:pt x="230" y="797"/>
                      <a:pt x="42" y="1026"/>
                      <a:pt x="1" y="1277"/>
                    </a:cubicBezTo>
                    <a:cubicBezTo>
                      <a:pt x="1" y="1444"/>
                      <a:pt x="63" y="1569"/>
                      <a:pt x="167" y="1694"/>
                    </a:cubicBezTo>
                    <a:cubicBezTo>
                      <a:pt x="601" y="2297"/>
                      <a:pt x="1355" y="2556"/>
                      <a:pt x="2116" y="2556"/>
                    </a:cubicBezTo>
                    <a:cubicBezTo>
                      <a:pt x="2381" y="2556"/>
                      <a:pt x="2647" y="2525"/>
                      <a:pt x="2900" y="2466"/>
                    </a:cubicBezTo>
                    <a:cubicBezTo>
                      <a:pt x="3859" y="2215"/>
                      <a:pt x="4714" y="1652"/>
                      <a:pt x="5611" y="1193"/>
                    </a:cubicBezTo>
                    <a:cubicBezTo>
                      <a:pt x="5945" y="1047"/>
                      <a:pt x="6300" y="922"/>
                      <a:pt x="6654" y="839"/>
                    </a:cubicBezTo>
                    <a:cubicBezTo>
                      <a:pt x="5882" y="359"/>
                      <a:pt x="4673" y="150"/>
                      <a:pt x="3776" y="46"/>
                    </a:cubicBezTo>
                    <a:cubicBezTo>
                      <a:pt x="3540" y="16"/>
                      <a:pt x="3303" y="1"/>
                      <a:pt x="306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1" name="Google Shape;3841;p52"/>
              <p:cNvSpPr/>
              <p:nvPr/>
            </p:nvSpPr>
            <p:spPr>
              <a:xfrm>
                <a:off x="8566050" y="3596425"/>
                <a:ext cx="456275" cy="701100"/>
              </a:xfrm>
              <a:custGeom>
                <a:avLst/>
                <a:gdLst/>
                <a:ahLst/>
                <a:cxnLst/>
                <a:rect l="l" t="t" r="r" b="b"/>
                <a:pathLst>
                  <a:path w="18251" h="28044" extrusionOk="0">
                    <a:moveTo>
                      <a:pt x="2065" y="0"/>
                    </a:moveTo>
                    <a:cubicBezTo>
                      <a:pt x="1977" y="0"/>
                      <a:pt x="1890" y="48"/>
                      <a:pt x="1857" y="157"/>
                    </a:cubicBezTo>
                    <a:cubicBezTo>
                      <a:pt x="0" y="5413"/>
                      <a:pt x="2941" y="11212"/>
                      <a:pt x="6675" y="14820"/>
                    </a:cubicBezTo>
                    <a:cubicBezTo>
                      <a:pt x="8802" y="16885"/>
                      <a:pt x="11264" y="18554"/>
                      <a:pt x="13287" y="20744"/>
                    </a:cubicBezTo>
                    <a:cubicBezTo>
                      <a:pt x="14434" y="21995"/>
                      <a:pt x="15414" y="23413"/>
                      <a:pt x="16228" y="24915"/>
                    </a:cubicBezTo>
                    <a:cubicBezTo>
                      <a:pt x="16812" y="25937"/>
                      <a:pt x="17333" y="27001"/>
                      <a:pt x="17896" y="28044"/>
                    </a:cubicBezTo>
                    <a:lnTo>
                      <a:pt x="18251" y="28044"/>
                    </a:lnTo>
                    <a:cubicBezTo>
                      <a:pt x="17792" y="26959"/>
                      <a:pt x="17271" y="25916"/>
                      <a:pt x="16687" y="24873"/>
                    </a:cubicBezTo>
                    <a:cubicBezTo>
                      <a:pt x="16082" y="23747"/>
                      <a:pt x="15372" y="22683"/>
                      <a:pt x="14601" y="21661"/>
                    </a:cubicBezTo>
                    <a:cubicBezTo>
                      <a:pt x="12932" y="19513"/>
                      <a:pt x="10784" y="17865"/>
                      <a:pt x="8719" y="16134"/>
                    </a:cubicBezTo>
                    <a:cubicBezTo>
                      <a:pt x="4047" y="12129"/>
                      <a:pt x="626" y="6623"/>
                      <a:pt x="2274" y="282"/>
                    </a:cubicBezTo>
                    <a:cubicBezTo>
                      <a:pt x="2324" y="108"/>
                      <a:pt x="2194" y="0"/>
                      <a:pt x="206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2" name="Google Shape;3842;p52"/>
              <p:cNvSpPr/>
              <p:nvPr/>
            </p:nvSpPr>
            <p:spPr>
              <a:xfrm>
                <a:off x="8799125" y="2433975"/>
                <a:ext cx="322275" cy="1865125"/>
              </a:xfrm>
              <a:custGeom>
                <a:avLst/>
                <a:gdLst/>
                <a:ahLst/>
                <a:cxnLst/>
                <a:rect l="l" t="t" r="r" b="b"/>
                <a:pathLst>
                  <a:path w="12891" h="74605" extrusionOk="0">
                    <a:moveTo>
                      <a:pt x="816" y="1"/>
                    </a:moveTo>
                    <a:cubicBezTo>
                      <a:pt x="751" y="1"/>
                      <a:pt x="687" y="39"/>
                      <a:pt x="668" y="122"/>
                    </a:cubicBezTo>
                    <a:cubicBezTo>
                      <a:pt x="105" y="2458"/>
                      <a:pt x="126" y="4982"/>
                      <a:pt x="63" y="7401"/>
                    </a:cubicBezTo>
                    <a:cubicBezTo>
                      <a:pt x="1" y="9821"/>
                      <a:pt x="22" y="12240"/>
                      <a:pt x="188" y="14660"/>
                    </a:cubicBezTo>
                    <a:cubicBezTo>
                      <a:pt x="522" y="19520"/>
                      <a:pt x="1273" y="24338"/>
                      <a:pt x="2441" y="29072"/>
                    </a:cubicBezTo>
                    <a:cubicBezTo>
                      <a:pt x="3609" y="33890"/>
                      <a:pt x="5215" y="38583"/>
                      <a:pt x="7238" y="43089"/>
                    </a:cubicBezTo>
                    <a:cubicBezTo>
                      <a:pt x="8302" y="45508"/>
                      <a:pt x="9533" y="47844"/>
                      <a:pt x="10450" y="50326"/>
                    </a:cubicBezTo>
                    <a:cubicBezTo>
                      <a:pt x="11368" y="52829"/>
                      <a:pt x="11910" y="55457"/>
                      <a:pt x="12077" y="58127"/>
                    </a:cubicBezTo>
                    <a:cubicBezTo>
                      <a:pt x="12349" y="62486"/>
                      <a:pt x="11952" y="66887"/>
                      <a:pt x="11514" y="71246"/>
                    </a:cubicBezTo>
                    <a:cubicBezTo>
                      <a:pt x="11410" y="72373"/>
                      <a:pt x="11306" y="73478"/>
                      <a:pt x="11201" y="74604"/>
                    </a:cubicBezTo>
                    <a:lnTo>
                      <a:pt x="11785" y="74604"/>
                    </a:lnTo>
                    <a:cubicBezTo>
                      <a:pt x="11910" y="73478"/>
                      <a:pt x="12036" y="72352"/>
                      <a:pt x="12161" y="71225"/>
                    </a:cubicBezTo>
                    <a:cubicBezTo>
                      <a:pt x="12536" y="67575"/>
                      <a:pt x="12891" y="63884"/>
                      <a:pt x="12828" y="60213"/>
                    </a:cubicBezTo>
                    <a:cubicBezTo>
                      <a:pt x="12766" y="55228"/>
                      <a:pt x="11556" y="50764"/>
                      <a:pt x="9470" y="46259"/>
                    </a:cubicBezTo>
                    <a:cubicBezTo>
                      <a:pt x="5132" y="36894"/>
                      <a:pt x="2066" y="27237"/>
                      <a:pt x="1085" y="16912"/>
                    </a:cubicBezTo>
                    <a:cubicBezTo>
                      <a:pt x="814" y="14222"/>
                      <a:pt x="668" y="11490"/>
                      <a:pt x="668" y="8778"/>
                    </a:cubicBezTo>
                    <a:cubicBezTo>
                      <a:pt x="668" y="5900"/>
                      <a:pt x="1065" y="3042"/>
                      <a:pt x="981" y="164"/>
                    </a:cubicBezTo>
                    <a:cubicBezTo>
                      <a:pt x="981" y="60"/>
                      <a:pt x="898" y="1"/>
                      <a:pt x="8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3" name="Google Shape;3843;p52"/>
              <p:cNvSpPr/>
              <p:nvPr/>
            </p:nvSpPr>
            <p:spPr>
              <a:xfrm>
                <a:off x="8745425" y="2272600"/>
                <a:ext cx="121000" cy="407950"/>
              </a:xfrm>
              <a:custGeom>
                <a:avLst/>
                <a:gdLst/>
                <a:ahLst/>
                <a:cxnLst/>
                <a:rect l="l" t="t" r="r" b="b"/>
                <a:pathLst>
                  <a:path w="4840" h="16318" extrusionOk="0">
                    <a:moveTo>
                      <a:pt x="2636" y="0"/>
                    </a:moveTo>
                    <a:cubicBezTo>
                      <a:pt x="1929" y="0"/>
                      <a:pt x="1246" y="817"/>
                      <a:pt x="939" y="1551"/>
                    </a:cubicBezTo>
                    <a:cubicBezTo>
                      <a:pt x="105" y="3657"/>
                      <a:pt x="0" y="5951"/>
                      <a:pt x="292" y="8183"/>
                    </a:cubicBezTo>
                    <a:cubicBezTo>
                      <a:pt x="564" y="10248"/>
                      <a:pt x="1002" y="12897"/>
                      <a:pt x="1898" y="14774"/>
                    </a:cubicBezTo>
                    <a:cubicBezTo>
                      <a:pt x="2149" y="15296"/>
                      <a:pt x="2378" y="15838"/>
                      <a:pt x="2670" y="16318"/>
                    </a:cubicBezTo>
                    <a:cubicBezTo>
                      <a:pt x="3150" y="15421"/>
                      <a:pt x="3317" y="14274"/>
                      <a:pt x="3588" y="13293"/>
                    </a:cubicBezTo>
                    <a:cubicBezTo>
                      <a:pt x="3963" y="11938"/>
                      <a:pt x="4255" y="10582"/>
                      <a:pt x="4464" y="9184"/>
                    </a:cubicBezTo>
                    <a:cubicBezTo>
                      <a:pt x="4839" y="6473"/>
                      <a:pt x="4756" y="3657"/>
                      <a:pt x="3776" y="1092"/>
                    </a:cubicBezTo>
                    <a:cubicBezTo>
                      <a:pt x="3671" y="695"/>
                      <a:pt x="3421" y="362"/>
                      <a:pt x="3108" y="132"/>
                    </a:cubicBezTo>
                    <a:cubicBezTo>
                      <a:pt x="2952" y="41"/>
                      <a:pt x="2794" y="0"/>
                      <a:pt x="263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4" name="Google Shape;3844;p52"/>
              <p:cNvSpPr/>
              <p:nvPr/>
            </p:nvSpPr>
            <p:spPr>
              <a:xfrm>
                <a:off x="9113550" y="2722675"/>
                <a:ext cx="188800" cy="262925"/>
              </a:xfrm>
              <a:custGeom>
                <a:avLst/>
                <a:gdLst/>
                <a:ahLst/>
                <a:cxnLst/>
                <a:rect l="l" t="t" r="r" b="b"/>
                <a:pathLst>
                  <a:path w="7552" h="10517" extrusionOk="0">
                    <a:moveTo>
                      <a:pt x="1351" y="1"/>
                    </a:moveTo>
                    <a:cubicBezTo>
                      <a:pt x="1318" y="1"/>
                      <a:pt x="1285" y="2"/>
                      <a:pt x="1252" y="4"/>
                    </a:cubicBezTo>
                    <a:cubicBezTo>
                      <a:pt x="335" y="150"/>
                      <a:pt x="1" y="1276"/>
                      <a:pt x="84" y="2048"/>
                    </a:cubicBezTo>
                    <a:cubicBezTo>
                      <a:pt x="272" y="3821"/>
                      <a:pt x="1127" y="5323"/>
                      <a:pt x="2254" y="6595"/>
                    </a:cubicBezTo>
                    <a:cubicBezTo>
                      <a:pt x="3338" y="7784"/>
                      <a:pt x="4777" y="9223"/>
                      <a:pt x="6279" y="9953"/>
                    </a:cubicBezTo>
                    <a:cubicBezTo>
                      <a:pt x="6696" y="10141"/>
                      <a:pt x="7093" y="10370"/>
                      <a:pt x="7531" y="10516"/>
                    </a:cubicBezTo>
                    <a:cubicBezTo>
                      <a:pt x="7551" y="9682"/>
                      <a:pt x="7218" y="8889"/>
                      <a:pt x="7030" y="8118"/>
                    </a:cubicBezTo>
                    <a:cubicBezTo>
                      <a:pt x="6801" y="7075"/>
                      <a:pt x="6467" y="6053"/>
                      <a:pt x="6071" y="5052"/>
                    </a:cubicBezTo>
                    <a:cubicBezTo>
                      <a:pt x="5257" y="3133"/>
                      <a:pt x="4026" y="1402"/>
                      <a:pt x="2170" y="275"/>
                    </a:cubicBezTo>
                    <a:cubicBezTo>
                      <a:pt x="1926" y="87"/>
                      <a:pt x="1648" y="1"/>
                      <a:pt x="135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5" name="Google Shape;3845;p52"/>
              <p:cNvSpPr/>
              <p:nvPr/>
            </p:nvSpPr>
            <p:spPr>
              <a:xfrm>
                <a:off x="8597850" y="3434275"/>
                <a:ext cx="73025" cy="184875"/>
              </a:xfrm>
              <a:custGeom>
                <a:avLst/>
                <a:gdLst/>
                <a:ahLst/>
                <a:cxnLst/>
                <a:rect l="l" t="t" r="r" b="b"/>
                <a:pathLst>
                  <a:path w="2921" h="7395" extrusionOk="0">
                    <a:moveTo>
                      <a:pt x="1636" y="0"/>
                    </a:moveTo>
                    <a:cubicBezTo>
                      <a:pt x="1572" y="0"/>
                      <a:pt x="1506" y="10"/>
                      <a:pt x="1440" y="31"/>
                    </a:cubicBezTo>
                    <a:cubicBezTo>
                      <a:pt x="1252" y="94"/>
                      <a:pt x="1085" y="240"/>
                      <a:pt x="981" y="407"/>
                    </a:cubicBezTo>
                    <a:cubicBezTo>
                      <a:pt x="314" y="1491"/>
                      <a:pt x="1" y="2764"/>
                      <a:pt x="84" y="4036"/>
                    </a:cubicBezTo>
                    <a:cubicBezTo>
                      <a:pt x="126" y="4683"/>
                      <a:pt x="209" y="5329"/>
                      <a:pt x="355" y="5955"/>
                    </a:cubicBezTo>
                    <a:cubicBezTo>
                      <a:pt x="439" y="6414"/>
                      <a:pt x="460" y="6956"/>
                      <a:pt x="689" y="7394"/>
                    </a:cubicBezTo>
                    <a:cubicBezTo>
                      <a:pt x="877" y="7206"/>
                      <a:pt x="1064" y="6977"/>
                      <a:pt x="1231" y="6768"/>
                    </a:cubicBezTo>
                    <a:cubicBezTo>
                      <a:pt x="1878" y="5976"/>
                      <a:pt x="2295" y="4808"/>
                      <a:pt x="2566" y="3890"/>
                    </a:cubicBezTo>
                    <a:cubicBezTo>
                      <a:pt x="2900" y="2910"/>
                      <a:pt x="2921" y="1846"/>
                      <a:pt x="2608" y="845"/>
                    </a:cubicBezTo>
                    <a:cubicBezTo>
                      <a:pt x="2462" y="462"/>
                      <a:pt x="2078" y="0"/>
                      <a:pt x="163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846" name="Google Shape;3846;p52"/>
          <p:cNvSpPr txBox="1">
            <a:spLocks noGrp="1"/>
          </p:cNvSpPr>
          <p:nvPr>
            <p:ph type="title"/>
          </p:nvPr>
        </p:nvSpPr>
        <p:spPr>
          <a:xfrm>
            <a:off x="720000" y="526625"/>
            <a:ext cx="7704000" cy="4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3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5050" y="445025"/>
            <a:ext cx="7713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alsamiq Sans"/>
              <a:buNone/>
              <a:defRPr sz="3000" b="1">
                <a:solidFill>
                  <a:schemeClr val="dk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71900" y="1137488"/>
            <a:ext cx="7713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5" r:id="rId3"/>
    <p:sldLayoutId id="2147483658" r:id="rId4"/>
    <p:sldLayoutId id="2147483659" r:id="rId5"/>
    <p:sldLayoutId id="2147483660" r:id="rId6"/>
    <p:sldLayoutId id="2147483666" r:id="rId7"/>
    <p:sldLayoutId id="2147483692" r:id="rId8"/>
    <p:sldLayoutId id="2147483698" r:id="rId9"/>
    <p:sldLayoutId id="2147483707" r:id="rId10"/>
    <p:sldLayoutId id="2147483708" r:id="rId11"/>
    <p:sldLayoutId id="2147483715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4" name="Google Shape;4364;p68"/>
          <p:cNvSpPr txBox="1">
            <a:spLocks noGrp="1"/>
          </p:cNvSpPr>
          <p:nvPr>
            <p:ph type="ctrTitle"/>
          </p:nvPr>
        </p:nvSpPr>
        <p:spPr>
          <a:xfrm>
            <a:off x="2477550" y="942475"/>
            <a:ext cx="4326408" cy="233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PENGANTAR PENDIDIKAN</a:t>
            </a:r>
            <a:endParaRPr dirty="0">
              <a:solidFill>
                <a:schemeClr val="accent1"/>
              </a:solidFill>
            </a:endParaRPr>
          </a:p>
        </p:txBody>
      </p:sp>
      <p:sp>
        <p:nvSpPr>
          <p:cNvPr id="4365" name="Google Shape;4365;p68"/>
          <p:cNvSpPr txBox="1">
            <a:spLocks noGrp="1"/>
          </p:cNvSpPr>
          <p:nvPr>
            <p:ph type="subTitle" idx="1"/>
          </p:nvPr>
        </p:nvSpPr>
        <p:spPr>
          <a:xfrm>
            <a:off x="2477575" y="3025638"/>
            <a:ext cx="4188900" cy="71445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Dedi Harianto, S.Pd., M.Pd</a:t>
            </a:r>
            <a:endParaRPr b="1" dirty="0"/>
          </a:p>
        </p:txBody>
      </p:sp>
      <p:grpSp>
        <p:nvGrpSpPr>
          <p:cNvPr id="4366" name="Google Shape;4366;p68"/>
          <p:cNvGrpSpPr/>
          <p:nvPr/>
        </p:nvGrpSpPr>
        <p:grpSpPr>
          <a:xfrm>
            <a:off x="1324498" y="1013757"/>
            <a:ext cx="1297909" cy="3336140"/>
            <a:chOff x="808216" y="1179360"/>
            <a:chExt cx="1297909" cy="3336140"/>
          </a:xfrm>
        </p:grpSpPr>
        <p:sp>
          <p:nvSpPr>
            <p:cNvPr id="4367" name="Google Shape;4367;p68"/>
            <p:cNvSpPr/>
            <p:nvPr/>
          </p:nvSpPr>
          <p:spPr>
            <a:xfrm>
              <a:off x="973625" y="4246700"/>
              <a:ext cx="1132500" cy="2688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368" name="Google Shape;4368;p68"/>
            <p:cNvGrpSpPr/>
            <p:nvPr/>
          </p:nvGrpSpPr>
          <p:grpSpPr>
            <a:xfrm>
              <a:off x="808216" y="1179360"/>
              <a:ext cx="1278059" cy="3227963"/>
              <a:chOff x="238125" y="1775525"/>
              <a:chExt cx="543300" cy="1372200"/>
            </a:xfrm>
          </p:grpSpPr>
          <p:sp>
            <p:nvSpPr>
              <p:cNvPr id="4369" name="Google Shape;4369;p68"/>
              <p:cNvSpPr/>
              <p:nvPr/>
            </p:nvSpPr>
            <p:spPr>
              <a:xfrm>
                <a:off x="531625" y="2006150"/>
                <a:ext cx="167325" cy="251700"/>
              </a:xfrm>
              <a:custGeom>
                <a:avLst/>
                <a:gdLst/>
                <a:ahLst/>
                <a:cxnLst/>
                <a:rect l="l" t="t" r="r" b="b"/>
                <a:pathLst>
                  <a:path w="6693" h="10068" extrusionOk="0">
                    <a:moveTo>
                      <a:pt x="2162" y="1"/>
                    </a:moveTo>
                    <a:cubicBezTo>
                      <a:pt x="2011" y="1"/>
                      <a:pt x="1866" y="139"/>
                      <a:pt x="1757" y="259"/>
                    </a:cubicBezTo>
                    <a:lnTo>
                      <a:pt x="542" y="1751"/>
                    </a:lnTo>
                    <a:cubicBezTo>
                      <a:pt x="331" y="1962"/>
                      <a:pt x="172" y="2226"/>
                      <a:pt x="80" y="2517"/>
                    </a:cubicBezTo>
                    <a:cubicBezTo>
                      <a:pt x="1" y="2873"/>
                      <a:pt x="106" y="3256"/>
                      <a:pt x="212" y="3600"/>
                    </a:cubicBezTo>
                    <a:lnTo>
                      <a:pt x="1704" y="8341"/>
                    </a:lnTo>
                    <a:cubicBezTo>
                      <a:pt x="1810" y="8698"/>
                      <a:pt x="2074" y="9833"/>
                      <a:pt x="2444" y="9939"/>
                    </a:cubicBezTo>
                    <a:cubicBezTo>
                      <a:pt x="2718" y="10014"/>
                      <a:pt x="2935" y="10068"/>
                      <a:pt x="3163" y="10068"/>
                    </a:cubicBezTo>
                    <a:cubicBezTo>
                      <a:pt x="3298" y="10068"/>
                      <a:pt x="3436" y="10049"/>
                      <a:pt x="3593" y="10005"/>
                    </a:cubicBezTo>
                    <a:cubicBezTo>
                      <a:pt x="4227" y="9847"/>
                      <a:pt x="5019" y="9437"/>
                      <a:pt x="5415" y="8909"/>
                    </a:cubicBezTo>
                    <a:cubicBezTo>
                      <a:pt x="5851" y="8341"/>
                      <a:pt x="5851" y="7575"/>
                      <a:pt x="5957" y="6901"/>
                    </a:cubicBezTo>
                    <a:cubicBezTo>
                      <a:pt x="6049" y="6215"/>
                      <a:pt x="6181" y="5502"/>
                      <a:pt x="6261" y="4802"/>
                    </a:cubicBezTo>
                    <a:cubicBezTo>
                      <a:pt x="6300" y="4539"/>
                      <a:pt x="6692" y="1975"/>
                      <a:pt x="6163" y="1975"/>
                    </a:cubicBezTo>
                    <a:cubicBezTo>
                      <a:pt x="6160" y="1975"/>
                      <a:pt x="6158" y="1975"/>
                      <a:pt x="6155" y="1975"/>
                    </a:cubicBezTo>
                    <a:cubicBezTo>
                      <a:pt x="6099" y="1977"/>
                      <a:pt x="6043" y="1977"/>
                      <a:pt x="5987" y="1977"/>
                    </a:cubicBezTo>
                    <a:cubicBezTo>
                      <a:pt x="5502" y="1977"/>
                      <a:pt x="5017" y="1928"/>
                      <a:pt x="4544" y="1857"/>
                    </a:cubicBezTo>
                    <a:cubicBezTo>
                      <a:pt x="4398" y="2345"/>
                      <a:pt x="4134" y="2781"/>
                      <a:pt x="3949" y="3243"/>
                    </a:cubicBezTo>
                    <a:cubicBezTo>
                      <a:pt x="3725" y="3772"/>
                      <a:pt x="3553" y="4339"/>
                      <a:pt x="3355" y="4881"/>
                    </a:cubicBezTo>
                    <a:cubicBezTo>
                      <a:pt x="3302" y="3309"/>
                      <a:pt x="2999" y="1764"/>
                      <a:pt x="2457" y="298"/>
                    </a:cubicBezTo>
                    <a:cubicBezTo>
                      <a:pt x="2431" y="179"/>
                      <a:pt x="2351" y="87"/>
                      <a:pt x="2259" y="21"/>
                    </a:cubicBezTo>
                    <a:cubicBezTo>
                      <a:pt x="2227" y="7"/>
                      <a:pt x="2194" y="1"/>
                      <a:pt x="216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0" name="Google Shape;4370;p68"/>
              <p:cNvSpPr/>
              <p:nvPr/>
            </p:nvSpPr>
            <p:spPr>
              <a:xfrm>
                <a:off x="632650" y="2079025"/>
                <a:ext cx="58150" cy="21475"/>
              </a:xfrm>
              <a:custGeom>
                <a:avLst/>
                <a:gdLst/>
                <a:ahLst/>
                <a:cxnLst/>
                <a:rect l="l" t="t" r="r" b="b"/>
                <a:pathLst>
                  <a:path w="2326" h="859" extrusionOk="0">
                    <a:moveTo>
                      <a:pt x="94" y="1"/>
                    </a:moveTo>
                    <a:cubicBezTo>
                      <a:pt x="76" y="1"/>
                      <a:pt x="57" y="8"/>
                      <a:pt x="40" y="25"/>
                    </a:cubicBezTo>
                    <a:cubicBezTo>
                      <a:pt x="1" y="51"/>
                      <a:pt x="1" y="104"/>
                      <a:pt x="27" y="143"/>
                    </a:cubicBezTo>
                    <a:cubicBezTo>
                      <a:pt x="27" y="154"/>
                      <a:pt x="630" y="858"/>
                      <a:pt x="1516" y="858"/>
                    </a:cubicBezTo>
                    <a:cubicBezTo>
                      <a:pt x="1751" y="858"/>
                      <a:pt x="2005" y="809"/>
                      <a:pt x="2272" y="685"/>
                    </a:cubicBezTo>
                    <a:lnTo>
                      <a:pt x="2286" y="672"/>
                    </a:lnTo>
                    <a:cubicBezTo>
                      <a:pt x="2312" y="645"/>
                      <a:pt x="2325" y="606"/>
                      <a:pt x="2312" y="566"/>
                    </a:cubicBezTo>
                    <a:cubicBezTo>
                      <a:pt x="2292" y="536"/>
                      <a:pt x="2257" y="521"/>
                      <a:pt x="2225" y="521"/>
                    </a:cubicBezTo>
                    <a:cubicBezTo>
                      <a:pt x="2214" y="521"/>
                      <a:pt x="2203" y="523"/>
                      <a:pt x="2193" y="526"/>
                    </a:cubicBezTo>
                    <a:cubicBezTo>
                      <a:pt x="1951" y="639"/>
                      <a:pt x="1723" y="684"/>
                      <a:pt x="1512" y="684"/>
                    </a:cubicBezTo>
                    <a:cubicBezTo>
                      <a:pt x="710" y="684"/>
                      <a:pt x="170" y="38"/>
                      <a:pt x="159" y="38"/>
                    </a:cubicBezTo>
                    <a:cubicBezTo>
                      <a:pt x="144" y="15"/>
                      <a:pt x="120" y="1"/>
                      <a:pt x="9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1" name="Google Shape;4371;p68"/>
              <p:cNvSpPr/>
              <p:nvPr/>
            </p:nvSpPr>
            <p:spPr>
              <a:xfrm>
                <a:off x="670625" y="2070375"/>
                <a:ext cx="9275" cy="30075"/>
              </a:xfrm>
              <a:custGeom>
                <a:avLst/>
                <a:gdLst/>
                <a:ahLst/>
                <a:cxnLst/>
                <a:rect l="l" t="t" r="r" b="b"/>
                <a:pathLst>
                  <a:path w="371" h="1203" extrusionOk="0">
                    <a:moveTo>
                      <a:pt x="291" y="1"/>
                    </a:moveTo>
                    <a:cubicBezTo>
                      <a:pt x="251" y="1"/>
                      <a:pt x="199" y="27"/>
                      <a:pt x="199" y="80"/>
                    </a:cubicBezTo>
                    <a:lnTo>
                      <a:pt x="1" y="1097"/>
                    </a:lnTo>
                    <a:cubicBezTo>
                      <a:pt x="1" y="1150"/>
                      <a:pt x="27" y="1189"/>
                      <a:pt x="67" y="1203"/>
                    </a:cubicBezTo>
                    <a:cubicBezTo>
                      <a:pt x="93" y="1203"/>
                      <a:pt x="119" y="1203"/>
                      <a:pt x="146" y="1189"/>
                    </a:cubicBezTo>
                    <a:cubicBezTo>
                      <a:pt x="159" y="1163"/>
                      <a:pt x="172" y="1150"/>
                      <a:pt x="172" y="1136"/>
                    </a:cubicBezTo>
                    <a:lnTo>
                      <a:pt x="370" y="106"/>
                    </a:lnTo>
                    <a:cubicBezTo>
                      <a:pt x="370" y="67"/>
                      <a:pt x="344" y="14"/>
                      <a:pt x="29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2" name="Google Shape;4372;p68"/>
              <p:cNvSpPr/>
              <p:nvPr/>
            </p:nvSpPr>
            <p:spPr>
              <a:xfrm>
                <a:off x="648925" y="2075350"/>
                <a:ext cx="10400" cy="7600"/>
              </a:xfrm>
              <a:custGeom>
                <a:avLst/>
                <a:gdLst/>
                <a:ahLst/>
                <a:cxnLst/>
                <a:rect l="l" t="t" r="r" b="b"/>
                <a:pathLst>
                  <a:path w="416" h="304" extrusionOk="0">
                    <a:moveTo>
                      <a:pt x="215" y="0"/>
                    </a:moveTo>
                    <a:cubicBezTo>
                      <a:pt x="103" y="0"/>
                      <a:pt x="1" y="133"/>
                      <a:pt x="89" y="251"/>
                    </a:cubicBezTo>
                    <a:cubicBezTo>
                      <a:pt x="123" y="288"/>
                      <a:pt x="163" y="303"/>
                      <a:pt x="201" y="303"/>
                    </a:cubicBezTo>
                    <a:cubicBezTo>
                      <a:pt x="314" y="303"/>
                      <a:pt x="416" y="171"/>
                      <a:pt x="327" y="53"/>
                    </a:cubicBezTo>
                    <a:cubicBezTo>
                      <a:pt x="293" y="16"/>
                      <a:pt x="254" y="0"/>
                      <a:pt x="21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3" name="Google Shape;4373;p68"/>
              <p:cNvSpPr/>
              <p:nvPr/>
            </p:nvSpPr>
            <p:spPr>
              <a:xfrm>
                <a:off x="591400" y="2174775"/>
                <a:ext cx="23775" cy="17800"/>
              </a:xfrm>
              <a:custGeom>
                <a:avLst/>
                <a:gdLst/>
                <a:ahLst/>
                <a:cxnLst/>
                <a:rect l="l" t="t" r="r" b="b"/>
                <a:pathLst>
                  <a:path w="951" h="712" extrusionOk="0">
                    <a:moveTo>
                      <a:pt x="854" y="1"/>
                    </a:moveTo>
                    <a:cubicBezTo>
                      <a:pt x="842" y="1"/>
                      <a:pt x="830" y="4"/>
                      <a:pt x="819" y="11"/>
                    </a:cubicBezTo>
                    <a:cubicBezTo>
                      <a:pt x="541" y="156"/>
                      <a:pt x="277" y="341"/>
                      <a:pt x="40" y="566"/>
                    </a:cubicBezTo>
                    <a:cubicBezTo>
                      <a:pt x="0" y="592"/>
                      <a:pt x="0" y="658"/>
                      <a:pt x="40" y="685"/>
                    </a:cubicBezTo>
                    <a:cubicBezTo>
                      <a:pt x="53" y="698"/>
                      <a:pt x="66" y="711"/>
                      <a:pt x="79" y="711"/>
                    </a:cubicBezTo>
                    <a:cubicBezTo>
                      <a:pt x="106" y="711"/>
                      <a:pt x="132" y="711"/>
                      <a:pt x="158" y="685"/>
                    </a:cubicBezTo>
                    <a:cubicBezTo>
                      <a:pt x="383" y="487"/>
                      <a:pt x="621" y="315"/>
                      <a:pt x="898" y="170"/>
                    </a:cubicBezTo>
                    <a:cubicBezTo>
                      <a:pt x="938" y="143"/>
                      <a:pt x="951" y="90"/>
                      <a:pt x="938" y="51"/>
                    </a:cubicBezTo>
                    <a:cubicBezTo>
                      <a:pt x="919" y="22"/>
                      <a:pt x="886" y="1"/>
                      <a:pt x="85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4" name="Google Shape;4374;p68"/>
              <p:cNvSpPr/>
              <p:nvPr/>
            </p:nvSpPr>
            <p:spPr>
              <a:xfrm>
                <a:off x="605575" y="2176050"/>
                <a:ext cx="8550" cy="21475"/>
              </a:xfrm>
              <a:custGeom>
                <a:avLst/>
                <a:gdLst/>
                <a:ahLst/>
                <a:cxnLst/>
                <a:rect l="l" t="t" r="r" b="b"/>
                <a:pathLst>
                  <a:path w="342" h="859" extrusionOk="0">
                    <a:moveTo>
                      <a:pt x="207" y="1"/>
                    </a:moveTo>
                    <a:cubicBezTo>
                      <a:pt x="181" y="1"/>
                      <a:pt x="158" y="12"/>
                      <a:pt x="146" y="39"/>
                    </a:cubicBezTo>
                    <a:cubicBezTo>
                      <a:pt x="54" y="277"/>
                      <a:pt x="1" y="528"/>
                      <a:pt x="14" y="779"/>
                    </a:cubicBezTo>
                    <a:cubicBezTo>
                      <a:pt x="14" y="819"/>
                      <a:pt x="41" y="845"/>
                      <a:pt x="80" y="858"/>
                    </a:cubicBezTo>
                    <a:lnTo>
                      <a:pt x="107" y="858"/>
                    </a:lnTo>
                    <a:cubicBezTo>
                      <a:pt x="146" y="858"/>
                      <a:pt x="186" y="819"/>
                      <a:pt x="186" y="766"/>
                    </a:cubicBezTo>
                    <a:cubicBezTo>
                      <a:pt x="173" y="541"/>
                      <a:pt x="225" y="330"/>
                      <a:pt x="305" y="119"/>
                    </a:cubicBezTo>
                    <a:cubicBezTo>
                      <a:pt x="342" y="63"/>
                      <a:pt x="268" y="1"/>
                      <a:pt x="20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5" name="Google Shape;4375;p68"/>
              <p:cNvSpPr/>
              <p:nvPr/>
            </p:nvSpPr>
            <p:spPr>
              <a:xfrm>
                <a:off x="677550" y="2020400"/>
                <a:ext cx="49225" cy="18300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732" extrusionOk="0">
                    <a:moveTo>
                      <a:pt x="1634" y="0"/>
                    </a:moveTo>
                    <a:cubicBezTo>
                      <a:pt x="1346" y="0"/>
                      <a:pt x="898" y="109"/>
                      <a:pt x="397" y="402"/>
                    </a:cubicBezTo>
                    <a:cubicBezTo>
                      <a:pt x="265" y="455"/>
                      <a:pt x="133" y="507"/>
                      <a:pt x="1" y="534"/>
                    </a:cubicBezTo>
                    <a:cubicBezTo>
                      <a:pt x="357" y="547"/>
                      <a:pt x="701" y="613"/>
                      <a:pt x="1044" y="732"/>
                    </a:cubicBezTo>
                    <a:cubicBezTo>
                      <a:pt x="1044" y="732"/>
                      <a:pt x="1969" y="336"/>
                      <a:pt x="1969" y="138"/>
                    </a:cubicBezTo>
                    <a:cubicBezTo>
                      <a:pt x="1963" y="55"/>
                      <a:pt x="1839" y="0"/>
                      <a:pt x="1634" y="0"/>
                    </a:cubicBezTo>
                    <a:close/>
                  </a:path>
                </a:pathLst>
              </a:custGeom>
              <a:solidFill>
                <a:srgbClr val="5A212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6" name="Google Shape;4376;p68"/>
              <p:cNvSpPr/>
              <p:nvPr/>
            </p:nvSpPr>
            <p:spPr>
              <a:xfrm>
                <a:off x="662700" y="1969350"/>
                <a:ext cx="88500" cy="69150"/>
              </a:xfrm>
              <a:custGeom>
                <a:avLst/>
                <a:gdLst/>
                <a:ahLst/>
                <a:cxnLst/>
                <a:rect l="l" t="t" r="r" b="b"/>
                <a:pathLst>
                  <a:path w="3540" h="2766" extrusionOk="0">
                    <a:moveTo>
                      <a:pt x="2365" y="1"/>
                    </a:moveTo>
                    <a:cubicBezTo>
                      <a:pt x="2114" y="1"/>
                      <a:pt x="1863" y="67"/>
                      <a:pt x="1651" y="185"/>
                    </a:cubicBezTo>
                    <a:cubicBezTo>
                      <a:pt x="1651" y="185"/>
                      <a:pt x="1350" y="40"/>
                      <a:pt x="1004" y="40"/>
                    </a:cubicBezTo>
                    <a:cubicBezTo>
                      <a:pt x="698" y="40"/>
                      <a:pt x="357" y="154"/>
                      <a:pt x="159" y="582"/>
                    </a:cubicBezTo>
                    <a:cubicBezTo>
                      <a:pt x="1" y="951"/>
                      <a:pt x="1" y="1374"/>
                      <a:pt x="186" y="1744"/>
                    </a:cubicBezTo>
                    <a:cubicBezTo>
                      <a:pt x="331" y="2074"/>
                      <a:pt x="542" y="2378"/>
                      <a:pt x="819" y="2629"/>
                    </a:cubicBezTo>
                    <a:cubicBezTo>
                      <a:pt x="819" y="2629"/>
                      <a:pt x="1164" y="2766"/>
                      <a:pt x="1588" y="2766"/>
                    </a:cubicBezTo>
                    <a:cubicBezTo>
                      <a:pt x="1873" y="2766"/>
                      <a:pt x="2194" y="2704"/>
                      <a:pt x="2470" y="2497"/>
                    </a:cubicBezTo>
                    <a:cubicBezTo>
                      <a:pt x="3540" y="1691"/>
                      <a:pt x="3487" y="899"/>
                      <a:pt x="3065" y="370"/>
                    </a:cubicBezTo>
                    <a:cubicBezTo>
                      <a:pt x="2893" y="146"/>
                      <a:pt x="2642" y="14"/>
                      <a:pt x="236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7" name="Google Shape;4377;p68"/>
              <p:cNvSpPr/>
              <p:nvPr/>
            </p:nvSpPr>
            <p:spPr>
              <a:xfrm>
                <a:off x="667325" y="1969350"/>
                <a:ext cx="83875" cy="69150"/>
              </a:xfrm>
              <a:custGeom>
                <a:avLst/>
                <a:gdLst/>
                <a:ahLst/>
                <a:cxnLst/>
                <a:rect l="l" t="t" r="r" b="b"/>
                <a:pathLst>
                  <a:path w="3355" h="2766" extrusionOk="0">
                    <a:moveTo>
                      <a:pt x="2180" y="1"/>
                    </a:moveTo>
                    <a:lnTo>
                      <a:pt x="2114" y="53"/>
                    </a:lnTo>
                    <a:cubicBezTo>
                      <a:pt x="2114" y="53"/>
                      <a:pt x="2708" y="1031"/>
                      <a:pt x="1902" y="1717"/>
                    </a:cubicBezTo>
                    <a:cubicBezTo>
                      <a:pt x="1643" y="1940"/>
                      <a:pt x="1341" y="2016"/>
                      <a:pt x="1050" y="2016"/>
                    </a:cubicBezTo>
                    <a:cubicBezTo>
                      <a:pt x="615" y="2016"/>
                      <a:pt x="206" y="1847"/>
                      <a:pt x="1" y="1744"/>
                    </a:cubicBezTo>
                    <a:lnTo>
                      <a:pt x="1" y="1744"/>
                    </a:lnTo>
                    <a:cubicBezTo>
                      <a:pt x="146" y="2074"/>
                      <a:pt x="357" y="2378"/>
                      <a:pt x="634" y="2629"/>
                    </a:cubicBezTo>
                    <a:cubicBezTo>
                      <a:pt x="634" y="2629"/>
                      <a:pt x="979" y="2766"/>
                      <a:pt x="1403" y="2766"/>
                    </a:cubicBezTo>
                    <a:cubicBezTo>
                      <a:pt x="1688" y="2766"/>
                      <a:pt x="2009" y="2704"/>
                      <a:pt x="2285" y="2497"/>
                    </a:cubicBezTo>
                    <a:cubicBezTo>
                      <a:pt x="3355" y="1691"/>
                      <a:pt x="3302" y="899"/>
                      <a:pt x="2880" y="370"/>
                    </a:cubicBezTo>
                    <a:cubicBezTo>
                      <a:pt x="2708" y="146"/>
                      <a:pt x="2457" y="14"/>
                      <a:pt x="218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8" name="Google Shape;4378;p68"/>
              <p:cNvSpPr/>
              <p:nvPr/>
            </p:nvSpPr>
            <p:spPr>
              <a:xfrm>
                <a:off x="679875" y="1943600"/>
                <a:ext cx="24125" cy="33050"/>
              </a:xfrm>
              <a:custGeom>
                <a:avLst/>
                <a:gdLst/>
                <a:ahLst/>
                <a:cxnLst/>
                <a:rect l="l" t="t" r="r" b="b"/>
                <a:pathLst>
                  <a:path w="965" h="1322" extrusionOk="0">
                    <a:moveTo>
                      <a:pt x="198" y="0"/>
                    </a:moveTo>
                    <a:lnTo>
                      <a:pt x="0" y="119"/>
                    </a:lnTo>
                    <a:cubicBezTo>
                      <a:pt x="331" y="476"/>
                      <a:pt x="621" y="872"/>
                      <a:pt x="846" y="1308"/>
                    </a:cubicBezTo>
                    <a:lnTo>
                      <a:pt x="964" y="1321"/>
                    </a:lnTo>
                    <a:cubicBezTo>
                      <a:pt x="925" y="780"/>
                      <a:pt x="198" y="0"/>
                      <a:pt x="19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9" name="Google Shape;4379;p68"/>
              <p:cNvSpPr/>
              <p:nvPr/>
            </p:nvSpPr>
            <p:spPr>
              <a:xfrm>
                <a:off x="680525" y="1935675"/>
                <a:ext cx="46925" cy="40975"/>
              </a:xfrm>
              <a:custGeom>
                <a:avLst/>
                <a:gdLst/>
                <a:ahLst/>
                <a:cxnLst/>
                <a:rect l="l" t="t" r="r" b="b"/>
                <a:pathLst>
                  <a:path w="1877" h="1639" extrusionOk="0">
                    <a:moveTo>
                      <a:pt x="1678" y="0"/>
                    </a:moveTo>
                    <a:lnTo>
                      <a:pt x="1678" y="0"/>
                    </a:lnTo>
                    <a:cubicBezTo>
                      <a:pt x="1" y="1004"/>
                      <a:pt x="965" y="1638"/>
                      <a:pt x="965" y="1638"/>
                    </a:cubicBezTo>
                    <a:cubicBezTo>
                      <a:pt x="1876" y="1559"/>
                      <a:pt x="1678" y="1"/>
                      <a:pt x="167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0" name="Google Shape;4380;p68"/>
              <p:cNvSpPr/>
              <p:nvPr/>
            </p:nvSpPr>
            <p:spPr>
              <a:xfrm>
                <a:off x="692750" y="2002850"/>
                <a:ext cx="78275" cy="47075"/>
              </a:xfrm>
              <a:custGeom>
                <a:avLst/>
                <a:gdLst/>
                <a:ahLst/>
                <a:cxnLst/>
                <a:rect l="l" t="t" r="r" b="b"/>
                <a:pathLst>
                  <a:path w="3131" h="1883" extrusionOk="0">
                    <a:moveTo>
                      <a:pt x="2821" y="0"/>
                    </a:moveTo>
                    <a:cubicBezTo>
                      <a:pt x="2447" y="0"/>
                      <a:pt x="1198" y="1028"/>
                      <a:pt x="634" y="1196"/>
                    </a:cubicBezTo>
                    <a:cubicBezTo>
                      <a:pt x="0" y="1394"/>
                      <a:pt x="674" y="1883"/>
                      <a:pt x="674" y="1883"/>
                    </a:cubicBezTo>
                    <a:cubicBezTo>
                      <a:pt x="674" y="1883"/>
                      <a:pt x="1400" y="1645"/>
                      <a:pt x="1730" y="1223"/>
                    </a:cubicBezTo>
                    <a:cubicBezTo>
                      <a:pt x="2061" y="813"/>
                      <a:pt x="3130" y="338"/>
                      <a:pt x="2906" y="34"/>
                    </a:cubicBezTo>
                    <a:cubicBezTo>
                      <a:pt x="2888" y="11"/>
                      <a:pt x="2859" y="0"/>
                      <a:pt x="2821" y="0"/>
                    </a:cubicBezTo>
                    <a:close/>
                  </a:path>
                </a:pathLst>
              </a:custGeom>
              <a:solidFill>
                <a:srgbClr val="5A212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1" name="Google Shape;4381;p68"/>
              <p:cNvSpPr/>
              <p:nvPr/>
            </p:nvSpPr>
            <p:spPr>
              <a:xfrm>
                <a:off x="696375" y="2008650"/>
                <a:ext cx="78675" cy="27750"/>
              </a:xfrm>
              <a:custGeom>
                <a:avLst/>
                <a:gdLst/>
                <a:ahLst/>
                <a:cxnLst/>
                <a:rect l="l" t="t" r="r" b="b"/>
                <a:pathLst>
                  <a:path w="3147" h="1110" extrusionOk="0">
                    <a:moveTo>
                      <a:pt x="2858" y="1"/>
                    </a:moveTo>
                    <a:cubicBezTo>
                      <a:pt x="2589" y="1"/>
                      <a:pt x="2165" y="90"/>
                      <a:pt x="1784" y="264"/>
                    </a:cubicBezTo>
                    <a:cubicBezTo>
                      <a:pt x="1150" y="555"/>
                      <a:pt x="1" y="1109"/>
                      <a:pt x="1" y="1109"/>
                    </a:cubicBezTo>
                    <a:cubicBezTo>
                      <a:pt x="1" y="1109"/>
                      <a:pt x="1150" y="1109"/>
                      <a:pt x="1612" y="806"/>
                    </a:cubicBezTo>
                    <a:cubicBezTo>
                      <a:pt x="2074" y="515"/>
                      <a:pt x="3078" y="317"/>
                      <a:pt x="3131" y="119"/>
                    </a:cubicBezTo>
                    <a:cubicBezTo>
                      <a:pt x="3146" y="40"/>
                      <a:pt x="3036" y="1"/>
                      <a:pt x="2858" y="1"/>
                    </a:cubicBezTo>
                    <a:close/>
                  </a:path>
                </a:pathLst>
              </a:custGeom>
              <a:solidFill>
                <a:srgbClr val="8554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2" name="Google Shape;4382;p68"/>
              <p:cNvSpPr/>
              <p:nvPr/>
            </p:nvSpPr>
            <p:spPr>
              <a:xfrm>
                <a:off x="644225" y="2015375"/>
                <a:ext cx="137200" cy="54700"/>
              </a:xfrm>
              <a:custGeom>
                <a:avLst/>
                <a:gdLst/>
                <a:ahLst/>
                <a:cxnLst/>
                <a:rect l="l" t="t" r="r" b="b"/>
                <a:pathLst>
                  <a:path w="5488" h="2188" extrusionOk="0">
                    <a:moveTo>
                      <a:pt x="5136" y="0"/>
                    </a:moveTo>
                    <a:cubicBezTo>
                      <a:pt x="4870" y="0"/>
                      <a:pt x="4479" y="60"/>
                      <a:pt x="4173" y="141"/>
                    </a:cubicBezTo>
                    <a:cubicBezTo>
                      <a:pt x="3619" y="299"/>
                      <a:pt x="2324" y="642"/>
                      <a:pt x="2324" y="642"/>
                    </a:cubicBezTo>
                    <a:cubicBezTo>
                      <a:pt x="2324" y="642"/>
                      <a:pt x="1903" y="524"/>
                      <a:pt x="1419" y="524"/>
                    </a:cubicBezTo>
                    <a:cubicBezTo>
                      <a:pt x="1217" y="524"/>
                      <a:pt x="1004" y="544"/>
                      <a:pt x="806" y="603"/>
                    </a:cubicBezTo>
                    <a:lnTo>
                      <a:pt x="713" y="642"/>
                    </a:lnTo>
                    <a:lnTo>
                      <a:pt x="687" y="656"/>
                    </a:lnTo>
                    <a:cubicBezTo>
                      <a:pt x="528" y="695"/>
                      <a:pt x="396" y="774"/>
                      <a:pt x="277" y="880"/>
                    </a:cubicBezTo>
                    <a:cubicBezTo>
                      <a:pt x="40" y="1131"/>
                      <a:pt x="0" y="1501"/>
                      <a:pt x="172" y="1791"/>
                    </a:cubicBezTo>
                    <a:cubicBezTo>
                      <a:pt x="238" y="1897"/>
                      <a:pt x="330" y="1976"/>
                      <a:pt x="436" y="2042"/>
                    </a:cubicBezTo>
                    <a:cubicBezTo>
                      <a:pt x="542" y="2095"/>
                      <a:pt x="660" y="2148"/>
                      <a:pt x="779" y="2188"/>
                    </a:cubicBezTo>
                    <a:cubicBezTo>
                      <a:pt x="779" y="2188"/>
                      <a:pt x="2760" y="1871"/>
                      <a:pt x="3381" y="1329"/>
                    </a:cubicBezTo>
                    <a:cubicBezTo>
                      <a:pt x="4002" y="788"/>
                      <a:pt x="5296" y="378"/>
                      <a:pt x="5428" y="141"/>
                    </a:cubicBezTo>
                    <a:cubicBezTo>
                      <a:pt x="5487" y="40"/>
                      <a:pt x="5353" y="0"/>
                      <a:pt x="5136" y="0"/>
                    </a:cubicBezTo>
                    <a:close/>
                  </a:path>
                </a:pathLst>
              </a:custGeom>
              <a:solidFill>
                <a:srgbClr val="8554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3" name="Google Shape;4383;p68"/>
              <p:cNvSpPr/>
              <p:nvPr/>
            </p:nvSpPr>
            <p:spPr>
              <a:xfrm>
                <a:off x="448100" y="3043050"/>
                <a:ext cx="50200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2008" h="1440" extrusionOk="0">
                    <a:moveTo>
                      <a:pt x="2008" y="0"/>
                    </a:moveTo>
                    <a:lnTo>
                      <a:pt x="0" y="79"/>
                    </a:lnTo>
                    <a:lnTo>
                      <a:pt x="172" y="1440"/>
                    </a:lnTo>
                    <a:lnTo>
                      <a:pt x="1915" y="1440"/>
                    </a:lnTo>
                    <a:lnTo>
                      <a:pt x="2008" y="0"/>
                    </a:lnTo>
                    <a:close/>
                  </a:path>
                </a:pathLst>
              </a:custGeom>
              <a:solidFill>
                <a:srgbClr val="8554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4" name="Google Shape;4384;p68"/>
              <p:cNvSpPr/>
              <p:nvPr/>
            </p:nvSpPr>
            <p:spPr>
              <a:xfrm>
                <a:off x="564325" y="3038075"/>
                <a:ext cx="48875" cy="40975"/>
              </a:xfrm>
              <a:custGeom>
                <a:avLst/>
                <a:gdLst/>
                <a:ahLst/>
                <a:cxnLst/>
                <a:rect l="l" t="t" r="r" b="b"/>
                <a:pathLst>
                  <a:path w="1955" h="1639" extrusionOk="0">
                    <a:moveTo>
                      <a:pt x="1875" y="1"/>
                    </a:moveTo>
                    <a:lnTo>
                      <a:pt x="0" y="54"/>
                    </a:lnTo>
                    <a:lnTo>
                      <a:pt x="211" y="1639"/>
                    </a:lnTo>
                    <a:lnTo>
                      <a:pt x="1955" y="1625"/>
                    </a:lnTo>
                    <a:lnTo>
                      <a:pt x="1875" y="1"/>
                    </a:lnTo>
                    <a:close/>
                  </a:path>
                </a:pathLst>
              </a:custGeom>
              <a:solidFill>
                <a:srgbClr val="8554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5" name="Google Shape;4385;p68"/>
              <p:cNvSpPr/>
              <p:nvPr/>
            </p:nvSpPr>
            <p:spPr>
              <a:xfrm>
                <a:off x="552750" y="3066725"/>
                <a:ext cx="169725" cy="81000"/>
              </a:xfrm>
              <a:custGeom>
                <a:avLst/>
                <a:gdLst/>
                <a:ahLst/>
                <a:cxnLst/>
                <a:rect l="l" t="t" r="r" b="b"/>
                <a:pathLst>
                  <a:path w="6789" h="3240" extrusionOk="0">
                    <a:moveTo>
                      <a:pt x="2346" y="0"/>
                    </a:moveTo>
                    <a:cubicBezTo>
                      <a:pt x="2039" y="0"/>
                      <a:pt x="1644" y="302"/>
                      <a:pt x="1244" y="302"/>
                    </a:cubicBezTo>
                    <a:cubicBezTo>
                      <a:pt x="1066" y="302"/>
                      <a:pt x="887" y="243"/>
                      <a:pt x="714" y="70"/>
                    </a:cubicBezTo>
                    <a:cubicBezTo>
                      <a:pt x="688" y="64"/>
                      <a:pt x="662" y="61"/>
                      <a:pt x="637" y="61"/>
                    </a:cubicBezTo>
                    <a:cubicBezTo>
                      <a:pt x="433" y="61"/>
                      <a:pt x="269" y="241"/>
                      <a:pt x="305" y="453"/>
                    </a:cubicBezTo>
                    <a:cubicBezTo>
                      <a:pt x="305" y="532"/>
                      <a:pt x="291" y="611"/>
                      <a:pt x="278" y="677"/>
                    </a:cubicBezTo>
                    <a:cubicBezTo>
                      <a:pt x="278" y="743"/>
                      <a:pt x="265" y="796"/>
                      <a:pt x="265" y="862"/>
                    </a:cubicBezTo>
                    <a:cubicBezTo>
                      <a:pt x="173" y="1430"/>
                      <a:pt x="1" y="2315"/>
                      <a:pt x="40" y="2870"/>
                    </a:cubicBezTo>
                    <a:cubicBezTo>
                      <a:pt x="40" y="2989"/>
                      <a:pt x="67" y="3121"/>
                      <a:pt x="133" y="3240"/>
                    </a:cubicBezTo>
                    <a:lnTo>
                      <a:pt x="6710" y="3226"/>
                    </a:lnTo>
                    <a:cubicBezTo>
                      <a:pt x="6776" y="3107"/>
                      <a:pt x="6789" y="2975"/>
                      <a:pt x="6763" y="2857"/>
                    </a:cubicBezTo>
                    <a:cubicBezTo>
                      <a:pt x="6697" y="2579"/>
                      <a:pt x="6432" y="2170"/>
                      <a:pt x="5455" y="1760"/>
                    </a:cubicBezTo>
                    <a:cubicBezTo>
                      <a:pt x="4689" y="1443"/>
                      <a:pt x="3804" y="1140"/>
                      <a:pt x="3276" y="664"/>
                    </a:cubicBezTo>
                    <a:cubicBezTo>
                      <a:pt x="2761" y="202"/>
                      <a:pt x="2563" y="70"/>
                      <a:pt x="2563" y="70"/>
                    </a:cubicBezTo>
                    <a:cubicBezTo>
                      <a:pt x="2497" y="20"/>
                      <a:pt x="2425" y="0"/>
                      <a:pt x="23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6" name="Google Shape;4386;p68"/>
              <p:cNvSpPr/>
              <p:nvPr/>
            </p:nvSpPr>
            <p:spPr>
              <a:xfrm>
                <a:off x="553750" y="3138125"/>
                <a:ext cx="168725" cy="9600"/>
              </a:xfrm>
              <a:custGeom>
                <a:avLst/>
                <a:gdLst/>
                <a:ahLst/>
                <a:cxnLst/>
                <a:rect l="l" t="t" r="r" b="b"/>
                <a:pathLst>
                  <a:path w="6749" h="384" extrusionOk="0">
                    <a:moveTo>
                      <a:pt x="6723" y="1"/>
                    </a:moveTo>
                    <a:lnTo>
                      <a:pt x="0" y="14"/>
                    </a:lnTo>
                    <a:cubicBezTo>
                      <a:pt x="0" y="133"/>
                      <a:pt x="27" y="265"/>
                      <a:pt x="93" y="384"/>
                    </a:cubicBezTo>
                    <a:lnTo>
                      <a:pt x="6670" y="370"/>
                    </a:lnTo>
                    <a:cubicBezTo>
                      <a:pt x="6736" y="251"/>
                      <a:pt x="6749" y="119"/>
                      <a:pt x="67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7" name="Google Shape;4387;p68"/>
              <p:cNvSpPr/>
              <p:nvPr/>
            </p:nvSpPr>
            <p:spPr>
              <a:xfrm>
                <a:off x="559350" y="3083650"/>
                <a:ext cx="22150" cy="63750"/>
              </a:xfrm>
              <a:custGeom>
                <a:avLst/>
                <a:gdLst/>
                <a:ahLst/>
                <a:cxnLst/>
                <a:rect l="l" t="t" r="r" b="b"/>
                <a:pathLst>
                  <a:path w="886" h="2550" extrusionOk="0">
                    <a:moveTo>
                      <a:pt x="27" y="0"/>
                    </a:moveTo>
                    <a:cubicBezTo>
                      <a:pt x="27" y="53"/>
                      <a:pt x="14" y="119"/>
                      <a:pt x="1" y="185"/>
                    </a:cubicBezTo>
                    <a:cubicBezTo>
                      <a:pt x="410" y="502"/>
                      <a:pt x="661" y="978"/>
                      <a:pt x="701" y="1506"/>
                    </a:cubicBezTo>
                    <a:cubicBezTo>
                      <a:pt x="727" y="1889"/>
                      <a:pt x="595" y="2259"/>
                      <a:pt x="344" y="2549"/>
                    </a:cubicBezTo>
                    <a:lnTo>
                      <a:pt x="542" y="2549"/>
                    </a:lnTo>
                    <a:cubicBezTo>
                      <a:pt x="767" y="2246"/>
                      <a:pt x="886" y="1863"/>
                      <a:pt x="859" y="1480"/>
                    </a:cubicBezTo>
                    <a:cubicBezTo>
                      <a:pt x="807" y="885"/>
                      <a:pt x="503" y="344"/>
                      <a:pt x="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8" name="Google Shape;4388;p68"/>
              <p:cNvSpPr/>
              <p:nvPr/>
            </p:nvSpPr>
            <p:spPr>
              <a:xfrm>
                <a:off x="628125" y="3085225"/>
                <a:ext cx="17425" cy="8050"/>
              </a:xfrm>
              <a:custGeom>
                <a:avLst/>
                <a:gdLst/>
                <a:ahLst/>
                <a:cxnLst/>
                <a:rect l="l" t="t" r="r" b="b"/>
                <a:pathLst>
                  <a:path w="697" h="322" extrusionOk="0">
                    <a:moveTo>
                      <a:pt x="578" y="0"/>
                    </a:moveTo>
                    <a:cubicBezTo>
                      <a:pt x="569" y="0"/>
                      <a:pt x="560" y="1"/>
                      <a:pt x="552" y="3"/>
                    </a:cubicBezTo>
                    <a:lnTo>
                      <a:pt x="129" y="109"/>
                    </a:lnTo>
                    <a:cubicBezTo>
                      <a:pt x="1" y="122"/>
                      <a:pt x="22" y="321"/>
                      <a:pt x="144" y="321"/>
                    </a:cubicBezTo>
                    <a:cubicBezTo>
                      <a:pt x="148" y="321"/>
                      <a:pt x="151" y="321"/>
                      <a:pt x="155" y="320"/>
                    </a:cubicBezTo>
                    <a:lnTo>
                      <a:pt x="182" y="320"/>
                    </a:lnTo>
                    <a:lnTo>
                      <a:pt x="591" y="215"/>
                    </a:lnTo>
                    <a:cubicBezTo>
                      <a:pt x="657" y="202"/>
                      <a:pt x="697" y="136"/>
                      <a:pt x="684" y="83"/>
                    </a:cubicBezTo>
                    <a:cubicBezTo>
                      <a:pt x="662" y="28"/>
                      <a:pt x="621" y="0"/>
                      <a:pt x="5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9" name="Google Shape;4389;p68"/>
              <p:cNvSpPr/>
              <p:nvPr/>
            </p:nvSpPr>
            <p:spPr>
              <a:xfrm>
                <a:off x="619125" y="3076600"/>
                <a:ext cx="16900" cy="8075"/>
              </a:xfrm>
              <a:custGeom>
                <a:avLst/>
                <a:gdLst/>
                <a:ahLst/>
                <a:cxnLst/>
                <a:rect l="l" t="t" r="r" b="b"/>
                <a:pathLst>
                  <a:path w="676" h="323" extrusionOk="0">
                    <a:moveTo>
                      <a:pt x="534" y="0"/>
                    </a:moveTo>
                    <a:cubicBezTo>
                      <a:pt x="524" y="0"/>
                      <a:pt x="513" y="2"/>
                      <a:pt x="502" y="5"/>
                    </a:cubicBezTo>
                    <a:lnTo>
                      <a:pt x="93" y="111"/>
                    </a:lnTo>
                    <a:cubicBezTo>
                      <a:pt x="27" y="124"/>
                      <a:pt x="0" y="177"/>
                      <a:pt x="14" y="243"/>
                    </a:cubicBezTo>
                    <a:cubicBezTo>
                      <a:pt x="14" y="282"/>
                      <a:pt x="66" y="322"/>
                      <a:pt x="119" y="322"/>
                    </a:cubicBezTo>
                    <a:lnTo>
                      <a:pt x="146" y="322"/>
                    </a:lnTo>
                    <a:lnTo>
                      <a:pt x="555" y="216"/>
                    </a:lnTo>
                    <a:cubicBezTo>
                      <a:pt x="676" y="180"/>
                      <a:pt x="642" y="0"/>
                      <a:pt x="5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0" name="Google Shape;4390;p68"/>
              <p:cNvSpPr/>
              <p:nvPr/>
            </p:nvSpPr>
            <p:spPr>
              <a:xfrm>
                <a:off x="639600" y="3091125"/>
                <a:ext cx="17200" cy="8075"/>
              </a:xfrm>
              <a:custGeom>
                <a:avLst/>
                <a:gdLst/>
                <a:ahLst/>
                <a:cxnLst/>
                <a:rect l="l" t="t" r="r" b="b"/>
                <a:pathLst>
                  <a:path w="688" h="323" extrusionOk="0">
                    <a:moveTo>
                      <a:pt x="537" y="0"/>
                    </a:moveTo>
                    <a:cubicBezTo>
                      <a:pt x="526" y="0"/>
                      <a:pt x="514" y="2"/>
                      <a:pt x="502" y="5"/>
                    </a:cubicBezTo>
                    <a:lnTo>
                      <a:pt x="93" y="111"/>
                    </a:lnTo>
                    <a:cubicBezTo>
                      <a:pt x="40" y="124"/>
                      <a:pt x="0" y="177"/>
                      <a:pt x="13" y="243"/>
                    </a:cubicBezTo>
                    <a:cubicBezTo>
                      <a:pt x="27" y="283"/>
                      <a:pt x="66" y="322"/>
                      <a:pt x="119" y="322"/>
                    </a:cubicBezTo>
                    <a:lnTo>
                      <a:pt x="145" y="322"/>
                    </a:lnTo>
                    <a:lnTo>
                      <a:pt x="555" y="217"/>
                    </a:lnTo>
                    <a:cubicBezTo>
                      <a:pt x="688" y="180"/>
                      <a:pt x="655" y="0"/>
                      <a:pt x="53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1" name="Google Shape;4391;p68"/>
              <p:cNvSpPr/>
              <p:nvPr/>
            </p:nvSpPr>
            <p:spPr>
              <a:xfrm>
                <a:off x="649825" y="3096800"/>
                <a:ext cx="17000" cy="8000"/>
              </a:xfrm>
              <a:custGeom>
                <a:avLst/>
                <a:gdLst/>
                <a:ahLst/>
                <a:cxnLst/>
                <a:rect l="l" t="t" r="r" b="b"/>
                <a:pathLst>
                  <a:path w="680" h="320" extrusionOk="0">
                    <a:moveTo>
                      <a:pt x="526" y="0"/>
                    </a:moveTo>
                    <a:cubicBezTo>
                      <a:pt x="519" y="0"/>
                      <a:pt x="511" y="1"/>
                      <a:pt x="502" y="3"/>
                    </a:cubicBezTo>
                    <a:lnTo>
                      <a:pt x="93" y="108"/>
                    </a:lnTo>
                    <a:cubicBezTo>
                      <a:pt x="27" y="122"/>
                      <a:pt x="1" y="174"/>
                      <a:pt x="14" y="240"/>
                    </a:cubicBezTo>
                    <a:cubicBezTo>
                      <a:pt x="27" y="293"/>
                      <a:pt x="67" y="320"/>
                      <a:pt x="119" y="320"/>
                    </a:cubicBezTo>
                    <a:lnTo>
                      <a:pt x="146" y="320"/>
                    </a:lnTo>
                    <a:lnTo>
                      <a:pt x="555" y="214"/>
                    </a:lnTo>
                    <a:cubicBezTo>
                      <a:pt x="679" y="177"/>
                      <a:pt x="640" y="0"/>
                      <a:pt x="5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2" name="Google Shape;4392;p68"/>
              <p:cNvSpPr/>
              <p:nvPr/>
            </p:nvSpPr>
            <p:spPr>
              <a:xfrm>
                <a:off x="660725" y="3102050"/>
                <a:ext cx="16525" cy="8025"/>
              </a:xfrm>
              <a:custGeom>
                <a:avLst/>
                <a:gdLst/>
                <a:ahLst/>
                <a:cxnLst/>
                <a:rect l="l" t="t" r="r" b="b"/>
                <a:pathLst>
                  <a:path w="661" h="321" extrusionOk="0">
                    <a:moveTo>
                      <a:pt x="542" y="1"/>
                    </a:moveTo>
                    <a:cubicBezTo>
                      <a:pt x="533" y="1"/>
                      <a:pt x="524" y="2"/>
                      <a:pt x="515" y="4"/>
                    </a:cubicBezTo>
                    <a:lnTo>
                      <a:pt x="106" y="110"/>
                    </a:lnTo>
                    <a:cubicBezTo>
                      <a:pt x="40" y="123"/>
                      <a:pt x="0" y="176"/>
                      <a:pt x="27" y="242"/>
                    </a:cubicBezTo>
                    <a:cubicBezTo>
                      <a:pt x="40" y="295"/>
                      <a:pt x="80" y="321"/>
                      <a:pt x="132" y="321"/>
                    </a:cubicBezTo>
                    <a:cubicBezTo>
                      <a:pt x="132" y="321"/>
                      <a:pt x="146" y="321"/>
                      <a:pt x="159" y="308"/>
                    </a:cubicBezTo>
                    <a:lnTo>
                      <a:pt x="568" y="215"/>
                    </a:lnTo>
                    <a:cubicBezTo>
                      <a:pt x="621" y="189"/>
                      <a:pt x="661" y="136"/>
                      <a:pt x="647" y="83"/>
                    </a:cubicBezTo>
                    <a:cubicBezTo>
                      <a:pt x="625" y="28"/>
                      <a:pt x="585" y="1"/>
                      <a:pt x="54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3" name="Google Shape;4393;p68"/>
              <p:cNvSpPr/>
              <p:nvPr/>
            </p:nvSpPr>
            <p:spPr>
              <a:xfrm>
                <a:off x="672050" y="3106625"/>
                <a:ext cx="18125" cy="81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324" extrusionOk="0">
                    <a:moveTo>
                      <a:pt x="583" y="1"/>
                    </a:moveTo>
                    <a:cubicBezTo>
                      <a:pt x="573" y="1"/>
                      <a:pt x="562" y="3"/>
                      <a:pt x="551" y="6"/>
                    </a:cubicBezTo>
                    <a:lnTo>
                      <a:pt x="142" y="112"/>
                    </a:lnTo>
                    <a:cubicBezTo>
                      <a:pt x="1" y="124"/>
                      <a:pt x="21" y="323"/>
                      <a:pt x="155" y="323"/>
                    </a:cubicBezTo>
                    <a:cubicBezTo>
                      <a:pt x="159" y="323"/>
                      <a:pt x="164" y="323"/>
                      <a:pt x="168" y="323"/>
                    </a:cubicBezTo>
                    <a:lnTo>
                      <a:pt x="194" y="323"/>
                    </a:lnTo>
                    <a:lnTo>
                      <a:pt x="604" y="217"/>
                    </a:lnTo>
                    <a:cubicBezTo>
                      <a:pt x="725" y="181"/>
                      <a:pt x="691" y="1"/>
                      <a:pt x="58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4" name="Google Shape;4394;p68"/>
              <p:cNvSpPr/>
              <p:nvPr/>
            </p:nvSpPr>
            <p:spPr>
              <a:xfrm>
                <a:off x="371175" y="2336150"/>
                <a:ext cx="255225" cy="152025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6081" extrusionOk="0">
                    <a:moveTo>
                      <a:pt x="8690" y="1"/>
                    </a:moveTo>
                    <a:lnTo>
                      <a:pt x="185" y="1810"/>
                    </a:lnTo>
                    <a:cubicBezTo>
                      <a:pt x="185" y="1810"/>
                      <a:pt x="0" y="3620"/>
                      <a:pt x="330" y="4927"/>
                    </a:cubicBezTo>
                    <a:cubicBezTo>
                      <a:pt x="344" y="4993"/>
                      <a:pt x="370" y="5059"/>
                      <a:pt x="383" y="5125"/>
                    </a:cubicBezTo>
                    <a:cubicBezTo>
                      <a:pt x="410" y="5218"/>
                      <a:pt x="436" y="5297"/>
                      <a:pt x="476" y="5389"/>
                    </a:cubicBezTo>
                    <a:cubicBezTo>
                      <a:pt x="674" y="5877"/>
                      <a:pt x="1804" y="6080"/>
                      <a:pt x="3216" y="6080"/>
                    </a:cubicBezTo>
                    <a:cubicBezTo>
                      <a:pt x="3871" y="6080"/>
                      <a:pt x="4585" y="6037"/>
                      <a:pt x="5296" y="5957"/>
                    </a:cubicBezTo>
                    <a:cubicBezTo>
                      <a:pt x="7026" y="5759"/>
                      <a:pt x="8743" y="5336"/>
                      <a:pt x="9496" y="4835"/>
                    </a:cubicBezTo>
                    <a:cubicBezTo>
                      <a:pt x="10209" y="4359"/>
                      <a:pt x="8690" y="1"/>
                      <a:pt x="869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5" name="Google Shape;4395;p68"/>
              <p:cNvSpPr/>
              <p:nvPr/>
            </p:nvSpPr>
            <p:spPr>
              <a:xfrm>
                <a:off x="506525" y="2428275"/>
                <a:ext cx="130775" cy="614450"/>
              </a:xfrm>
              <a:custGeom>
                <a:avLst/>
                <a:gdLst/>
                <a:ahLst/>
                <a:cxnLst/>
                <a:rect l="l" t="t" r="r" b="b"/>
                <a:pathLst>
                  <a:path w="5231" h="24578" extrusionOk="0">
                    <a:moveTo>
                      <a:pt x="4240" y="1"/>
                    </a:moveTo>
                    <a:lnTo>
                      <a:pt x="3408" y="384"/>
                    </a:lnTo>
                    <a:lnTo>
                      <a:pt x="3210" y="476"/>
                    </a:lnTo>
                    <a:lnTo>
                      <a:pt x="1" y="1955"/>
                    </a:lnTo>
                    <a:lnTo>
                      <a:pt x="41" y="2246"/>
                    </a:lnTo>
                    <a:lnTo>
                      <a:pt x="1454" y="14277"/>
                    </a:lnTo>
                    <a:cubicBezTo>
                      <a:pt x="1137" y="16297"/>
                      <a:pt x="2022" y="24578"/>
                      <a:pt x="2022" y="24578"/>
                    </a:cubicBezTo>
                    <a:lnTo>
                      <a:pt x="4518" y="24499"/>
                    </a:lnTo>
                    <a:lnTo>
                      <a:pt x="5231" y="13524"/>
                    </a:lnTo>
                    <a:cubicBezTo>
                      <a:pt x="5204" y="10341"/>
                      <a:pt x="4861" y="5943"/>
                      <a:pt x="4359" y="1163"/>
                    </a:cubicBezTo>
                    <a:cubicBezTo>
                      <a:pt x="4359" y="1084"/>
                      <a:pt x="4346" y="1004"/>
                      <a:pt x="4333" y="938"/>
                    </a:cubicBezTo>
                    <a:cubicBezTo>
                      <a:pt x="4306" y="687"/>
                      <a:pt x="4280" y="436"/>
                      <a:pt x="4253" y="199"/>
                    </a:cubicBezTo>
                    <a:cubicBezTo>
                      <a:pt x="4253" y="133"/>
                      <a:pt x="4240" y="67"/>
                      <a:pt x="424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6" name="Google Shape;4396;p68"/>
              <p:cNvSpPr/>
              <p:nvPr/>
            </p:nvSpPr>
            <p:spPr>
              <a:xfrm>
                <a:off x="518100" y="2485675"/>
                <a:ext cx="51525" cy="548475"/>
              </a:xfrm>
              <a:custGeom>
                <a:avLst/>
                <a:gdLst/>
                <a:ahLst/>
                <a:cxnLst/>
                <a:rect l="l" t="t" r="r" b="b"/>
                <a:pathLst>
                  <a:path w="2061" h="21939" extrusionOk="0">
                    <a:moveTo>
                      <a:pt x="102" y="0"/>
                    </a:moveTo>
                    <a:cubicBezTo>
                      <a:pt x="50" y="0"/>
                      <a:pt x="0" y="37"/>
                      <a:pt x="0" y="108"/>
                    </a:cubicBezTo>
                    <a:lnTo>
                      <a:pt x="1519" y="11558"/>
                    </a:lnTo>
                    <a:cubicBezTo>
                      <a:pt x="1479" y="11809"/>
                      <a:pt x="977" y="14860"/>
                      <a:pt x="1849" y="21846"/>
                    </a:cubicBezTo>
                    <a:cubicBezTo>
                      <a:pt x="1849" y="21899"/>
                      <a:pt x="1902" y="21938"/>
                      <a:pt x="1955" y="21938"/>
                    </a:cubicBezTo>
                    <a:lnTo>
                      <a:pt x="1968" y="21938"/>
                    </a:lnTo>
                    <a:cubicBezTo>
                      <a:pt x="2021" y="21938"/>
                      <a:pt x="2060" y="21886"/>
                      <a:pt x="2060" y="21820"/>
                    </a:cubicBezTo>
                    <a:cubicBezTo>
                      <a:pt x="1149" y="14582"/>
                      <a:pt x="1730" y="11611"/>
                      <a:pt x="1730" y="11585"/>
                    </a:cubicBezTo>
                    <a:cubicBezTo>
                      <a:pt x="1730" y="11571"/>
                      <a:pt x="1730" y="11558"/>
                      <a:pt x="1730" y="11545"/>
                    </a:cubicBezTo>
                    <a:lnTo>
                      <a:pt x="211" y="82"/>
                    </a:lnTo>
                    <a:cubicBezTo>
                      <a:pt x="193" y="27"/>
                      <a:pt x="147" y="0"/>
                      <a:pt x="10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7" name="Google Shape;4397;p68"/>
              <p:cNvSpPr/>
              <p:nvPr/>
            </p:nvSpPr>
            <p:spPr>
              <a:xfrm>
                <a:off x="563925" y="2390250"/>
                <a:ext cx="51600" cy="67100"/>
              </a:xfrm>
              <a:custGeom>
                <a:avLst/>
                <a:gdLst/>
                <a:ahLst/>
                <a:cxnLst/>
                <a:rect l="l" t="t" r="r" b="b"/>
                <a:pathLst>
                  <a:path w="2064" h="2684" extrusionOk="0">
                    <a:moveTo>
                      <a:pt x="117" y="1"/>
                    </a:moveTo>
                    <a:cubicBezTo>
                      <a:pt x="60" y="1"/>
                      <a:pt x="1" y="46"/>
                      <a:pt x="16" y="122"/>
                    </a:cubicBezTo>
                    <a:cubicBezTo>
                      <a:pt x="16" y="175"/>
                      <a:pt x="227" y="1244"/>
                      <a:pt x="914" y="1997"/>
                    </a:cubicBezTo>
                    <a:cubicBezTo>
                      <a:pt x="1059" y="2155"/>
                      <a:pt x="1218" y="2288"/>
                      <a:pt x="1403" y="2406"/>
                    </a:cubicBezTo>
                    <a:cubicBezTo>
                      <a:pt x="1535" y="2499"/>
                      <a:pt x="1680" y="2565"/>
                      <a:pt x="1839" y="2618"/>
                    </a:cubicBezTo>
                    <a:cubicBezTo>
                      <a:pt x="1918" y="2644"/>
                      <a:pt x="1984" y="2671"/>
                      <a:pt x="2063" y="2684"/>
                    </a:cubicBezTo>
                    <a:cubicBezTo>
                      <a:pt x="2063" y="2605"/>
                      <a:pt x="2050" y="2538"/>
                      <a:pt x="2037" y="2459"/>
                    </a:cubicBezTo>
                    <a:lnTo>
                      <a:pt x="1931" y="2433"/>
                    </a:lnTo>
                    <a:cubicBezTo>
                      <a:pt x="1786" y="2380"/>
                      <a:pt x="1640" y="2314"/>
                      <a:pt x="1508" y="2235"/>
                    </a:cubicBezTo>
                    <a:cubicBezTo>
                      <a:pt x="1363" y="2142"/>
                      <a:pt x="1231" y="2023"/>
                      <a:pt x="1112" y="1905"/>
                    </a:cubicBezTo>
                    <a:cubicBezTo>
                      <a:pt x="425" y="1191"/>
                      <a:pt x="214" y="95"/>
                      <a:pt x="214" y="82"/>
                    </a:cubicBezTo>
                    <a:cubicBezTo>
                      <a:pt x="203" y="26"/>
                      <a:pt x="160" y="1"/>
                      <a:pt x="1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8" name="Google Shape;4398;p68"/>
              <p:cNvSpPr/>
              <p:nvPr/>
            </p:nvSpPr>
            <p:spPr>
              <a:xfrm>
                <a:off x="508525" y="2360275"/>
                <a:ext cx="12900" cy="115575"/>
              </a:xfrm>
              <a:custGeom>
                <a:avLst/>
                <a:gdLst/>
                <a:ahLst/>
                <a:cxnLst/>
                <a:rect l="l" t="t" r="r" b="b"/>
                <a:pathLst>
                  <a:path w="516" h="4623" extrusionOk="0">
                    <a:moveTo>
                      <a:pt x="159" y="0"/>
                    </a:moveTo>
                    <a:lnTo>
                      <a:pt x="0" y="26"/>
                    </a:lnTo>
                    <a:cubicBezTo>
                      <a:pt x="0" y="145"/>
                      <a:pt x="27" y="277"/>
                      <a:pt x="40" y="449"/>
                    </a:cubicBezTo>
                    <a:cubicBezTo>
                      <a:pt x="40" y="502"/>
                      <a:pt x="53" y="555"/>
                      <a:pt x="53" y="608"/>
                    </a:cubicBezTo>
                    <a:cubicBezTo>
                      <a:pt x="106" y="1334"/>
                      <a:pt x="211" y="2364"/>
                      <a:pt x="277" y="3421"/>
                    </a:cubicBezTo>
                    <a:cubicBezTo>
                      <a:pt x="291" y="3473"/>
                      <a:pt x="291" y="3526"/>
                      <a:pt x="291" y="3579"/>
                    </a:cubicBezTo>
                    <a:cubicBezTo>
                      <a:pt x="304" y="3909"/>
                      <a:pt x="330" y="4226"/>
                      <a:pt x="344" y="4543"/>
                    </a:cubicBezTo>
                    <a:cubicBezTo>
                      <a:pt x="344" y="4583"/>
                      <a:pt x="383" y="4622"/>
                      <a:pt x="436" y="4622"/>
                    </a:cubicBezTo>
                    <a:cubicBezTo>
                      <a:pt x="476" y="4622"/>
                      <a:pt x="515" y="4583"/>
                      <a:pt x="515" y="4530"/>
                    </a:cubicBezTo>
                    <a:cubicBezTo>
                      <a:pt x="502" y="4213"/>
                      <a:pt x="476" y="3870"/>
                      <a:pt x="449" y="3553"/>
                    </a:cubicBezTo>
                    <a:cubicBezTo>
                      <a:pt x="436" y="3487"/>
                      <a:pt x="436" y="3434"/>
                      <a:pt x="436" y="3381"/>
                    </a:cubicBezTo>
                    <a:cubicBezTo>
                      <a:pt x="370" y="2338"/>
                      <a:pt x="277" y="1307"/>
                      <a:pt x="211" y="581"/>
                    </a:cubicBezTo>
                    <a:cubicBezTo>
                      <a:pt x="211" y="528"/>
                      <a:pt x="198" y="475"/>
                      <a:pt x="198" y="423"/>
                    </a:cubicBezTo>
                    <a:cubicBezTo>
                      <a:pt x="185" y="264"/>
                      <a:pt x="172" y="119"/>
                      <a:pt x="15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9" name="Google Shape;4399;p68"/>
              <p:cNvSpPr/>
              <p:nvPr/>
            </p:nvSpPr>
            <p:spPr>
              <a:xfrm>
                <a:off x="490700" y="2362575"/>
                <a:ext cx="38300" cy="87975"/>
              </a:xfrm>
              <a:custGeom>
                <a:avLst/>
                <a:gdLst/>
                <a:ahLst/>
                <a:cxnLst/>
                <a:rect l="l" t="t" r="r" b="b"/>
                <a:pathLst>
                  <a:path w="1532" h="3519" extrusionOk="0">
                    <a:moveTo>
                      <a:pt x="172" y="0"/>
                    </a:moveTo>
                    <a:lnTo>
                      <a:pt x="0" y="27"/>
                    </a:lnTo>
                    <a:cubicBezTo>
                      <a:pt x="13" y="133"/>
                      <a:pt x="26" y="278"/>
                      <a:pt x="40" y="423"/>
                    </a:cubicBezTo>
                    <a:cubicBezTo>
                      <a:pt x="53" y="476"/>
                      <a:pt x="66" y="529"/>
                      <a:pt x="66" y="595"/>
                    </a:cubicBezTo>
                    <a:cubicBezTo>
                      <a:pt x="158" y="1546"/>
                      <a:pt x="291" y="2866"/>
                      <a:pt x="357" y="3196"/>
                    </a:cubicBezTo>
                    <a:cubicBezTo>
                      <a:pt x="370" y="3315"/>
                      <a:pt x="449" y="3421"/>
                      <a:pt x="555" y="3474"/>
                    </a:cubicBezTo>
                    <a:cubicBezTo>
                      <a:pt x="624" y="3504"/>
                      <a:pt x="693" y="3518"/>
                      <a:pt x="768" y="3518"/>
                    </a:cubicBezTo>
                    <a:cubicBezTo>
                      <a:pt x="793" y="3518"/>
                      <a:pt x="819" y="3517"/>
                      <a:pt x="845" y="3513"/>
                    </a:cubicBezTo>
                    <a:cubicBezTo>
                      <a:pt x="898" y="3513"/>
                      <a:pt x="951" y="3500"/>
                      <a:pt x="1004" y="3487"/>
                    </a:cubicBezTo>
                    <a:cubicBezTo>
                      <a:pt x="1057" y="3474"/>
                      <a:pt x="1123" y="3461"/>
                      <a:pt x="1175" y="3447"/>
                    </a:cubicBezTo>
                    <a:cubicBezTo>
                      <a:pt x="1281" y="3421"/>
                      <a:pt x="1373" y="3381"/>
                      <a:pt x="1479" y="3329"/>
                    </a:cubicBezTo>
                    <a:cubicBezTo>
                      <a:pt x="1519" y="3315"/>
                      <a:pt x="1532" y="3249"/>
                      <a:pt x="1506" y="3210"/>
                    </a:cubicBezTo>
                    <a:cubicBezTo>
                      <a:pt x="1486" y="3180"/>
                      <a:pt x="1451" y="3165"/>
                      <a:pt x="1418" y="3165"/>
                    </a:cubicBezTo>
                    <a:cubicBezTo>
                      <a:pt x="1407" y="3165"/>
                      <a:pt x="1397" y="3167"/>
                      <a:pt x="1387" y="3170"/>
                    </a:cubicBezTo>
                    <a:cubicBezTo>
                      <a:pt x="1307" y="3210"/>
                      <a:pt x="1228" y="3249"/>
                      <a:pt x="1149" y="3276"/>
                    </a:cubicBezTo>
                    <a:cubicBezTo>
                      <a:pt x="1109" y="3289"/>
                      <a:pt x="1043" y="3302"/>
                      <a:pt x="990" y="3315"/>
                    </a:cubicBezTo>
                    <a:cubicBezTo>
                      <a:pt x="931" y="3335"/>
                      <a:pt x="868" y="3345"/>
                      <a:pt x="806" y="3345"/>
                    </a:cubicBezTo>
                    <a:cubicBezTo>
                      <a:pt x="743" y="3345"/>
                      <a:pt x="680" y="3335"/>
                      <a:pt x="621" y="3315"/>
                    </a:cubicBezTo>
                    <a:cubicBezTo>
                      <a:pt x="568" y="3289"/>
                      <a:pt x="528" y="3236"/>
                      <a:pt x="515" y="3170"/>
                    </a:cubicBezTo>
                    <a:cubicBezTo>
                      <a:pt x="449" y="2853"/>
                      <a:pt x="317" y="1519"/>
                      <a:pt x="225" y="568"/>
                    </a:cubicBezTo>
                    <a:cubicBezTo>
                      <a:pt x="225" y="516"/>
                      <a:pt x="211" y="463"/>
                      <a:pt x="211" y="410"/>
                    </a:cubicBezTo>
                    <a:cubicBezTo>
                      <a:pt x="198" y="251"/>
                      <a:pt x="185" y="119"/>
                      <a:pt x="17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0" name="Google Shape;4400;p68"/>
              <p:cNvSpPr/>
              <p:nvPr/>
            </p:nvSpPr>
            <p:spPr>
              <a:xfrm>
                <a:off x="376125" y="2414250"/>
                <a:ext cx="128450" cy="630800"/>
              </a:xfrm>
              <a:custGeom>
                <a:avLst/>
                <a:gdLst/>
                <a:ahLst/>
                <a:cxnLst/>
                <a:rect l="l" t="t" r="r" b="b"/>
                <a:pathLst>
                  <a:path w="5138" h="25232" extrusionOk="0">
                    <a:moveTo>
                      <a:pt x="525" y="0"/>
                    </a:moveTo>
                    <a:cubicBezTo>
                      <a:pt x="321" y="0"/>
                      <a:pt x="142" y="27"/>
                      <a:pt x="0" y="86"/>
                    </a:cubicBezTo>
                    <a:cubicBezTo>
                      <a:pt x="0" y="86"/>
                      <a:pt x="66" y="760"/>
                      <a:pt x="172" y="1803"/>
                    </a:cubicBezTo>
                    <a:lnTo>
                      <a:pt x="185" y="2001"/>
                    </a:lnTo>
                    <a:lnTo>
                      <a:pt x="212" y="2212"/>
                    </a:lnTo>
                    <a:cubicBezTo>
                      <a:pt x="463" y="4827"/>
                      <a:pt x="885" y="9159"/>
                      <a:pt x="1163" y="11246"/>
                    </a:cubicBezTo>
                    <a:cubicBezTo>
                      <a:pt x="1163" y="11246"/>
                      <a:pt x="1123" y="15168"/>
                      <a:pt x="1281" y="18205"/>
                    </a:cubicBezTo>
                    <a:cubicBezTo>
                      <a:pt x="1413" y="21005"/>
                      <a:pt x="2391" y="24386"/>
                      <a:pt x="2536" y="25231"/>
                    </a:cubicBezTo>
                    <a:lnTo>
                      <a:pt x="5124" y="25231"/>
                    </a:lnTo>
                    <a:lnTo>
                      <a:pt x="5138" y="24862"/>
                    </a:lnTo>
                    <a:lnTo>
                      <a:pt x="5098" y="1446"/>
                    </a:lnTo>
                    <a:cubicBezTo>
                      <a:pt x="4306" y="1090"/>
                      <a:pt x="3513" y="760"/>
                      <a:pt x="2694" y="482"/>
                    </a:cubicBezTo>
                    <a:lnTo>
                      <a:pt x="2483" y="403"/>
                    </a:lnTo>
                    <a:lnTo>
                      <a:pt x="2100" y="284"/>
                    </a:lnTo>
                    <a:lnTo>
                      <a:pt x="1889" y="231"/>
                    </a:lnTo>
                    <a:cubicBezTo>
                      <a:pt x="1388" y="93"/>
                      <a:pt x="911" y="0"/>
                      <a:pt x="52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1" name="Google Shape;4401;p68"/>
              <p:cNvSpPr/>
              <p:nvPr/>
            </p:nvSpPr>
            <p:spPr>
              <a:xfrm>
                <a:off x="395925" y="2475150"/>
                <a:ext cx="53175" cy="5669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22677" extrusionOk="0">
                    <a:moveTo>
                      <a:pt x="104" y="1"/>
                    </a:moveTo>
                    <a:cubicBezTo>
                      <a:pt x="52" y="1"/>
                      <a:pt x="1" y="37"/>
                      <a:pt x="1" y="107"/>
                    </a:cubicBezTo>
                    <a:cubicBezTo>
                      <a:pt x="1" y="173"/>
                      <a:pt x="476" y="6868"/>
                      <a:pt x="714" y="8836"/>
                    </a:cubicBezTo>
                    <a:cubicBezTo>
                      <a:pt x="714" y="9074"/>
                      <a:pt x="582" y="14753"/>
                      <a:pt x="886" y="16813"/>
                    </a:cubicBezTo>
                    <a:cubicBezTo>
                      <a:pt x="1189" y="18886"/>
                      <a:pt x="1902" y="22558"/>
                      <a:pt x="1916" y="22584"/>
                    </a:cubicBezTo>
                    <a:cubicBezTo>
                      <a:pt x="1916" y="22637"/>
                      <a:pt x="1969" y="22676"/>
                      <a:pt x="2021" y="22676"/>
                    </a:cubicBezTo>
                    <a:lnTo>
                      <a:pt x="2035" y="22676"/>
                    </a:lnTo>
                    <a:cubicBezTo>
                      <a:pt x="2101" y="22663"/>
                      <a:pt x="2127" y="22610"/>
                      <a:pt x="2127" y="22558"/>
                    </a:cubicBezTo>
                    <a:cubicBezTo>
                      <a:pt x="2127" y="22518"/>
                      <a:pt x="1401" y="18860"/>
                      <a:pt x="1097" y="16773"/>
                    </a:cubicBezTo>
                    <a:cubicBezTo>
                      <a:pt x="780" y="14700"/>
                      <a:pt x="925" y="8889"/>
                      <a:pt x="925" y="8836"/>
                    </a:cubicBezTo>
                    <a:lnTo>
                      <a:pt x="925" y="8823"/>
                    </a:lnTo>
                    <a:cubicBezTo>
                      <a:pt x="687" y="6868"/>
                      <a:pt x="212" y="159"/>
                      <a:pt x="212" y="93"/>
                    </a:cubicBezTo>
                    <a:cubicBezTo>
                      <a:pt x="199" y="31"/>
                      <a:pt x="151" y="1"/>
                      <a:pt x="10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2" name="Google Shape;4402;p68"/>
              <p:cNvSpPr/>
              <p:nvPr/>
            </p:nvSpPr>
            <p:spPr>
              <a:xfrm>
                <a:off x="415400" y="3061525"/>
                <a:ext cx="98750" cy="86200"/>
              </a:xfrm>
              <a:custGeom>
                <a:avLst/>
                <a:gdLst/>
                <a:ahLst/>
                <a:cxnLst/>
                <a:rect l="l" t="t" r="r" b="b"/>
                <a:pathLst>
                  <a:path w="3950" h="3448" extrusionOk="0">
                    <a:moveTo>
                      <a:pt x="2418" y="1"/>
                    </a:moveTo>
                    <a:cubicBezTo>
                      <a:pt x="1718" y="1"/>
                      <a:pt x="1599" y="133"/>
                      <a:pt x="1480" y="410"/>
                    </a:cubicBezTo>
                    <a:cubicBezTo>
                      <a:pt x="1467" y="436"/>
                      <a:pt x="1322" y="885"/>
                      <a:pt x="1308" y="912"/>
                    </a:cubicBezTo>
                    <a:cubicBezTo>
                      <a:pt x="1163" y="1176"/>
                      <a:pt x="1440" y="1057"/>
                      <a:pt x="701" y="1625"/>
                    </a:cubicBezTo>
                    <a:cubicBezTo>
                      <a:pt x="278" y="1982"/>
                      <a:pt x="14" y="2510"/>
                      <a:pt x="14" y="3078"/>
                    </a:cubicBezTo>
                    <a:cubicBezTo>
                      <a:pt x="1" y="3197"/>
                      <a:pt x="1" y="3329"/>
                      <a:pt x="14" y="3448"/>
                    </a:cubicBezTo>
                    <a:lnTo>
                      <a:pt x="3936" y="3448"/>
                    </a:lnTo>
                    <a:cubicBezTo>
                      <a:pt x="3936" y="3448"/>
                      <a:pt x="3950" y="3368"/>
                      <a:pt x="3950" y="3249"/>
                    </a:cubicBezTo>
                    <a:lnTo>
                      <a:pt x="3950" y="3065"/>
                    </a:lnTo>
                    <a:lnTo>
                      <a:pt x="3950" y="3025"/>
                    </a:lnTo>
                    <a:cubicBezTo>
                      <a:pt x="3950" y="2787"/>
                      <a:pt x="3936" y="2563"/>
                      <a:pt x="3910" y="2338"/>
                    </a:cubicBezTo>
                    <a:cubicBezTo>
                      <a:pt x="3870" y="2114"/>
                      <a:pt x="3818" y="1823"/>
                      <a:pt x="3765" y="1559"/>
                    </a:cubicBezTo>
                    <a:cubicBezTo>
                      <a:pt x="3738" y="1453"/>
                      <a:pt x="3712" y="1348"/>
                      <a:pt x="3686" y="1242"/>
                    </a:cubicBezTo>
                    <a:cubicBezTo>
                      <a:pt x="3646" y="1057"/>
                      <a:pt x="3593" y="872"/>
                      <a:pt x="3540" y="687"/>
                    </a:cubicBezTo>
                    <a:cubicBezTo>
                      <a:pt x="3435" y="450"/>
                      <a:pt x="3355" y="1"/>
                      <a:pt x="24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3" name="Google Shape;4403;p68"/>
              <p:cNvSpPr/>
              <p:nvPr/>
            </p:nvSpPr>
            <p:spPr>
              <a:xfrm>
                <a:off x="497950" y="3092575"/>
                <a:ext cx="16200" cy="50200"/>
              </a:xfrm>
              <a:custGeom>
                <a:avLst/>
                <a:gdLst/>
                <a:ahLst/>
                <a:cxnLst/>
                <a:rect l="l" t="t" r="r" b="b"/>
                <a:pathLst>
                  <a:path w="648" h="2008" extrusionOk="0">
                    <a:moveTo>
                      <a:pt x="384" y="0"/>
                    </a:moveTo>
                    <a:cubicBezTo>
                      <a:pt x="370" y="40"/>
                      <a:pt x="1" y="832"/>
                      <a:pt x="238" y="1492"/>
                    </a:cubicBezTo>
                    <a:cubicBezTo>
                      <a:pt x="318" y="1704"/>
                      <a:pt x="463" y="1889"/>
                      <a:pt x="648" y="2007"/>
                    </a:cubicBezTo>
                    <a:lnTo>
                      <a:pt x="648" y="1823"/>
                    </a:lnTo>
                    <a:lnTo>
                      <a:pt x="648" y="1783"/>
                    </a:lnTo>
                    <a:cubicBezTo>
                      <a:pt x="542" y="1677"/>
                      <a:pt x="463" y="1558"/>
                      <a:pt x="410" y="1413"/>
                    </a:cubicBezTo>
                    <a:cubicBezTo>
                      <a:pt x="265" y="1030"/>
                      <a:pt x="370" y="581"/>
                      <a:pt x="450" y="317"/>
                    </a:cubicBezTo>
                    <a:cubicBezTo>
                      <a:pt x="436" y="211"/>
                      <a:pt x="410" y="106"/>
                      <a:pt x="38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4" name="Google Shape;4404;p68"/>
              <p:cNvSpPr/>
              <p:nvPr/>
            </p:nvSpPr>
            <p:spPr>
              <a:xfrm>
                <a:off x="415400" y="3138125"/>
                <a:ext cx="98750" cy="9600"/>
              </a:xfrm>
              <a:custGeom>
                <a:avLst/>
                <a:gdLst/>
                <a:ahLst/>
                <a:cxnLst/>
                <a:rect l="l" t="t" r="r" b="b"/>
                <a:pathLst>
                  <a:path w="3950" h="384" extrusionOk="0">
                    <a:moveTo>
                      <a:pt x="3950" y="1"/>
                    </a:moveTo>
                    <a:lnTo>
                      <a:pt x="14" y="14"/>
                    </a:lnTo>
                    <a:cubicBezTo>
                      <a:pt x="1" y="133"/>
                      <a:pt x="1" y="265"/>
                      <a:pt x="14" y="384"/>
                    </a:cubicBezTo>
                    <a:lnTo>
                      <a:pt x="3923" y="384"/>
                    </a:lnTo>
                    <a:cubicBezTo>
                      <a:pt x="3923" y="384"/>
                      <a:pt x="3950" y="225"/>
                      <a:pt x="395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5" name="Google Shape;4405;p68"/>
              <p:cNvSpPr/>
              <p:nvPr/>
            </p:nvSpPr>
            <p:spPr>
              <a:xfrm>
                <a:off x="451725" y="3085125"/>
                <a:ext cx="31075" cy="7125"/>
              </a:xfrm>
              <a:custGeom>
                <a:avLst/>
                <a:gdLst/>
                <a:ahLst/>
                <a:cxnLst/>
                <a:rect l="l" t="t" r="r" b="b"/>
                <a:pathLst>
                  <a:path w="1243" h="285" extrusionOk="0">
                    <a:moveTo>
                      <a:pt x="565" y="0"/>
                    </a:moveTo>
                    <a:cubicBezTo>
                      <a:pt x="408" y="0"/>
                      <a:pt x="250" y="17"/>
                      <a:pt x="93" y="47"/>
                    </a:cubicBezTo>
                    <a:cubicBezTo>
                      <a:pt x="40" y="74"/>
                      <a:pt x="1" y="126"/>
                      <a:pt x="14" y="192"/>
                    </a:cubicBezTo>
                    <a:cubicBezTo>
                      <a:pt x="37" y="238"/>
                      <a:pt x="80" y="274"/>
                      <a:pt x="134" y="274"/>
                    </a:cubicBezTo>
                    <a:cubicBezTo>
                      <a:pt x="142" y="274"/>
                      <a:pt x="150" y="273"/>
                      <a:pt x="159" y="272"/>
                    </a:cubicBezTo>
                    <a:cubicBezTo>
                      <a:pt x="304" y="240"/>
                      <a:pt x="449" y="224"/>
                      <a:pt x="594" y="224"/>
                    </a:cubicBezTo>
                    <a:cubicBezTo>
                      <a:pt x="753" y="224"/>
                      <a:pt x="912" y="243"/>
                      <a:pt x="1070" y="285"/>
                    </a:cubicBezTo>
                    <a:lnTo>
                      <a:pt x="1097" y="285"/>
                    </a:lnTo>
                    <a:cubicBezTo>
                      <a:pt x="1216" y="285"/>
                      <a:pt x="1242" y="100"/>
                      <a:pt x="1123" y="74"/>
                    </a:cubicBezTo>
                    <a:cubicBezTo>
                      <a:pt x="937" y="23"/>
                      <a:pt x="751" y="0"/>
                      <a:pt x="5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6" name="Google Shape;4406;p68"/>
              <p:cNvSpPr/>
              <p:nvPr/>
            </p:nvSpPr>
            <p:spPr>
              <a:xfrm>
                <a:off x="453375" y="3074400"/>
                <a:ext cx="31075" cy="7300"/>
              </a:xfrm>
              <a:custGeom>
                <a:avLst/>
                <a:gdLst/>
                <a:ahLst/>
                <a:cxnLst/>
                <a:rect l="l" t="t" r="r" b="b"/>
                <a:pathLst>
                  <a:path w="1243" h="292" extrusionOk="0">
                    <a:moveTo>
                      <a:pt x="559" y="0"/>
                    </a:moveTo>
                    <a:cubicBezTo>
                      <a:pt x="402" y="0"/>
                      <a:pt x="245" y="17"/>
                      <a:pt x="93" y="53"/>
                    </a:cubicBezTo>
                    <a:cubicBezTo>
                      <a:pt x="27" y="67"/>
                      <a:pt x="1" y="133"/>
                      <a:pt x="14" y="199"/>
                    </a:cubicBezTo>
                    <a:cubicBezTo>
                      <a:pt x="25" y="245"/>
                      <a:pt x="77" y="281"/>
                      <a:pt x="125" y="281"/>
                    </a:cubicBezTo>
                    <a:cubicBezTo>
                      <a:pt x="132" y="281"/>
                      <a:pt x="139" y="280"/>
                      <a:pt x="146" y="278"/>
                    </a:cubicBezTo>
                    <a:cubicBezTo>
                      <a:pt x="285" y="242"/>
                      <a:pt x="427" y="225"/>
                      <a:pt x="568" y="225"/>
                    </a:cubicBezTo>
                    <a:cubicBezTo>
                      <a:pt x="735" y="225"/>
                      <a:pt x="900" y="248"/>
                      <a:pt x="1057" y="291"/>
                    </a:cubicBezTo>
                    <a:lnTo>
                      <a:pt x="1084" y="291"/>
                    </a:lnTo>
                    <a:cubicBezTo>
                      <a:pt x="1216" y="291"/>
                      <a:pt x="1242" y="106"/>
                      <a:pt x="1110" y="67"/>
                    </a:cubicBezTo>
                    <a:cubicBezTo>
                      <a:pt x="931" y="24"/>
                      <a:pt x="745" y="0"/>
                      <a:pt x="55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7" name="Google Shape;4407;p68"/>
              <p:cNvSpPr/>
              <p:nvPr/>
            </p:nvSpPr>
            <p:spPr>
              <a:xfrm>
                <a:off x="446750" y="3093875"/>
                <a:ext cx="31075" cy="7300"/>
              </a:xfrm>
              <a:custGeom>
                <a:avLst/>
                <a:gdLst/>
                <a:ahLst/>
                <a:cxnLst/>
                <a:rect l="l" t="t" r="r" b="b"/>
                <a:pathLst>
                  <a:path w="1243" h="292" extrusionOk="0">
                    <a:moveTo>
                      <a:pt x="599" y="0"/>
                    </a:moveTo>
                    <a:cubicBezTo>
                      <a:pt x="442" y="0"/>
                      <a:pt x="285" y="17"/>
                      <a:pt x="134" y="54"/>
                    </a:cubicBezTo>
                    <a:cubicBezTo>
                      <a:pt x="1" y="90"/>
                      <a:pt x="34" y="270"/>
                      <a:pt x="151" y="270"/>
                    </a:cubicBezTo>
                    <a:cubicBezTo>
                      <a:pt x="162" y="270"/>
                      <a:pt x="174" y="268"/>
                      <a:pt x="186" y="265"/>
                    </a:cubicBezTo>
                    <a:cubicBezTo>
                      <a:pt x="318" y="236"/>
                      <a:pt x="449" y="223"/>
                      <a:pt x="580" y="223"/>
                    </a:cubicBezTo>
                    <a:cubicBezTo>
                      <a:pt x="753" y="223"/>
                      <a:pt x="925" y="246"/>
                      <a:pt x="1098" y="291"/>
                    </a:cubicBezTo>
                    <a:lnTo>
                      <a:pt x="1124" y="291"/>
                    </a:lnTo>
                    <a:cubicBezTo>
                      <a:pt x="1177" y="291"/>
                      <a:pt x="1217" y="252"/>
                      <a:pt x="1230" y="212"/>
                    </a:cubicBezTo>
                    <a:cubicBezTo>
                      <a:pt x="1243" y="146"/>
                      <a:pt x="1217" y="80"/>
                      <a:pt x="1151" y="67"/>
                    </a:cubicBezTo>
                    <a:cubicBezTo>
                      <a:pt x="972" y="24"/>
                      <a:pt x="785" y="0"/>
                      <a:pt x="59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8" name="Google Shape;4408;p68"/>
              <p:cNvSpPr/>
              <p:nvPr/>
            </p:nvSpPr>
            <p:spPr>
              <a:xfrm>
                <a:off x="442825" y="3104000"/>
                <a:ext cx="30400" cy="7075"/>
              </a:xfrm>
              <a:custGeom>
                <a:avLst/>
                <a:gdLst/>
                <a:ahLst/>
                <a:cxnLst/>
                <a:rect l="l" t="t" r="r" b="b"/>
                <a:pathLst>
                  <a:path w="1216" h="283" extrusionOk="0">
                    <a:moveTo>
                      <a:pt x="581" y="0"/>
                    </a:moveTo>
                    <a:cubicBezTo>
                      <a:pt x="416" y="0"/>
                      <a:pt x="251" y="20"/>
                      <a:pt x="93" y="58"/>
                    </a:cubicBezTo>
                    <a:cubicBezTo>
                      <a:pt x="26" y="71"/>
                      <a:pt x="0" y="137"/>
                      <a:pt x="13" y="190"/>
                    </a:cubicBezTo>
                    <a:cubicBezTo>
                      <a:pt x="24" y="245"/>
                      <a:pt x="72" y="273"/>
                      <a:pt x="118" y="273"/>
                    </a:cubicBezTo>
                    <a:cubicBezTo>
                      <a:pt x="127" y="273"/>
                      <a:pt x="137" y="272"/>
                      <a:pt x="145" y="269"/>
                    </a:cubicBezTo>
                    <a:cubicBezTo>
                      <a:pt x="290" y="238"/>
                      <a:pt x="438" y="221"/>
                      <a:pt x="585" y="221"/>
                    </a:cubicBezTo>
                    <a:cubicBezTo>
                      <a:pt x="746" y="221"/>
                      <a:pt x="905" y="241"/>
                      <a:pt x="1057" y="283"/>
                    </a:cubicBezTo>
                    <a:lnTo>
                      <a:pt x="1083" y="283"/>
                    </a:lnTo>
                    <a:cubicBezTo>
                      <a:pt x="1136" y="283"/>
                      <a:pt x="1175" y="256"/>
                      <a:pt x="1189" y="203"/>
                    </a:cubicBezTo>
                    <a:cubicBezTo>
                      <a:pt x="1215" y="151"/>
                      <a:pt x="1175" y="84"/>
                      <a:pt x="1109" y="71"/>
                    </a:cubicBezTo>
                    <a:cubicBezTo>
                      <a:pt x="938" y="23"/>
                      <a:pt x="759" y="0"/>
                      <a:pt x="58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9" name="Google Shape;4409;p68"/>
              <p:cNvSpPr/>
              <p:nvPr/>
            </p:nvSpPr>
            <p:spPr>
              <a:xfrm>
                <a:off x="380750" y="2408575"/>
                <a:ext cx="69025" cy="61650"/>
              </a:xfrm>
              <a:custGeom>
                <a:avLst/>
                <a:gdLst/>
                <a:ahLst/>
                <a:cxnLst/>
                <a:rect l="l" t="t" r="r" b="b"/>
                <a:pathLst>
                  <a:path w="2761" h="2466" extrusionOk="0">
                    <a:moveTo>
                      <a:pt x="2645" y="1"/>
                    </a:moveTo>
                    <a:cubicBezTo>
                      <a:pt x="2602" y="1"/>
                      <a:pt x="2559" y="34"/>
                      <a:pt x="2549" y="75"/>
                    </a:cubicBezTo>
                    <a:cubicBezTo>
                      <a:pt x="2470" y="260"/>
                      <a:pt x="2391" y="445"/>
                      <a:pt x="2298" y="630"/>
                    </a:cubicBezTo>
                    <a:cubicBezTo>
                      <a:pt x="2193" y="815"/>
                      <a:pt x="2087" y="1000"/>
                      <a:pt x="1968" y="1172"/>
                    </a:cubicBezTo>
                    <a:cubicBezTo>
                      <a:pt x="1677" y="1581"/>
                      <a:pt x="1294" y="1990"/>
                      <a:pt x="806" y="2162"/>
                    </a:cubicBezTo>
                    <a:cubicBezTo>
                      <a:pt x="641" y="2223"/>
                      <a:pt x="459" y="2255"/>
                      <a:pt x="279" y="2255"/>
                    </a:cubicBezTo>
                    <a:cubicBezTo>
                      <a:pt x="185" y="2255"/>
                      <a:pt x="91" y="2246"/>
                      <a:pt x="0" y="2228"/>
                    </a:cubicBezTo>
                    <a:lnTo>
                      <a:pt x="0" y="2228"/>
                    </a:lnTo>
                    <a:lnTo>
                      <a:pt x="27" y="2439"/>
                    </a:lnTo>
                    <a:cubicBezTo>
                      <a:pt x="123" y="2457"/>
                      <a:pt x="220" y="2466"/>
                      <a:pt x="317" y="2466"/>
                    </a:cubicBezTo>
                    <a:cubicBezTo>
                      <a:pt x="509" y="2466"/>
                      <a:pt x="700" y="2431"/>
                      <a:pt x="885" y="2360"/>
                    </a:cubicBezTo>
                    <a:cubicBezTo>
                      <a:pt x="1427" y="2162"/>
                      <a:pt x="1836" y="1726"/>
                      <a:pt x="2140" y="1290"/>
                    </a:cubicBezTo>
                    <a:cubicBezTo>
                      <a:pt x="2272" y="1106"/>
                      <a:pt x="2391" y="907"/>
                      <a:pt x="2496" y="696"/>
                    </a:cubicBezTo>
                    <a:cubicBezTo>
                      <a:pt x="2589" y="511"/>
                      <a:pt x="2668" y="326"/>
                      <a:pt x="2747" y="141"/>
                    </a:cubicBezTo>
                    <a:cubicBezTo>
                      <a:pt x="2760" y="89"/>
                      <a:pt x="2734" y="23"/>
                      <a:pt x="2681" y="9"/>
                    </a:cubicBezTo>
                    <a:cubicBezTo>
                      <a:pt x="2670" y="4"/>
                      <a:pt x="2657" y="1"/>
                      <a:pt x="264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0" name="Google Shape;4410;p68"/>
              <p:cNvSpPr/>
              <p:nvPr/>
            </p:nvSpPr>
            <p:spPr>
              <a:xfrm>
                <a:off x="371175" y="1960100"/>
                <a:ext cx="202750" cy="385975"/>
              </a:xfrm>
              <a:custGeom>
                <a:avLst/>
                <a:gdLst/>
                <a:ahLst/>
                <a:cxnLst/>
                <a:rect l="l" t="t" r="r" b="b"/>
                <a:pathLst>
                  <a:path w="8110" h="15439" extrusionOk="0">
                    <a:moveTo>
                      <a:pt x="3038" y="1"/>
                    </a:moveTo>
                    <a:cubicBezTo>
                      <a:pt x="2853" y="133"/>
                      <a:pt x="2655" y="265"/>
                      <a:pt x="2457" y="357"/>
                    </a:cubicBezTo>
                    <a:lnTo>
                      <a:pt x="2338" y="423"/>
                    </a:lnTo>
                    <a:cubicBezTo>
                      <a:pt x="2245" y="463"/>
                      <a:pt x="2153" y="516"/>
                      <a:pt x="2034" y="555"/>
                    </a:cubicBezTo>
                    <a:cubicBezTo>
                      <a:pt x="1638" y="701"/>
                      <a:pt x="1413" y="661"/>
                      <a:pt x="1281" y="1084"/>
                    </a:cubicBezTo>
                    <a:cubicBezTo>
                      <a:pt x="1162" y="1506"/>
                      <a:pt x="1044" y="1969"/>
                      <a:pt x="938" y="2418"/>
                    </a:cubicBezTo>
                    <a:cubicBezTo>
                      <a:pt x="727" y="3276"/>
                      <a:pt x="555" y="4161"/>
                      <a:pt x="410" y="5046"/>
                    </a:cubicBezTo>
                    <a:cubicBezTo>
                      <a:pt x="132" y="6789"/>
                      <a:pt x="0" y="8559"/>
                      <a:pt x="0" y="10328"/>
                    </a:cubicBezTo>
                    <a:cubicBezTo>
                      <a:pt x="0" y="11372"/>
                      <a:pt x="79" y="12507"/>
                      <a:pt x="740" y="13326"/>
                    </a:cubicBezTo>
                    <a:cubicBezTo>
                      <a:pt x="1400" y="14145"/>
                      <a:pt x="2430" y="14462"/>
                      <a:pt x="3421" y="14726"/>
                    </a:cubicBezTo>
                    <a:cubicBezTo>
                      <a:pt x="4160" y="14924"/>
                      <a:pt x="4913" y="15122"/>
                      <a:pt x="5666" y="15307"/>
                    </a:cubicBezTo>
                    <a:cubicBezTo>
                      <a:pt x="5958" y="15376"/>
                      <a:pt x="6281" y="15438"/>
                      <a:pt x="6589" y="15438"/>
                    </a:cubicBezTo>
                    <a:cubicBezTo>
                      <a:pt x="6935" y="15438"/>
                      <a:pt x="7263" y="15360"/>
                      <a:pt x="7515" y="15122"/>
                    </a:cubicBezTo>
                    <a:cubicBezTo>
                      <a:pt x="7845" y="14805"/>
                      <a:pt x="7871" y="14343"/>
                      <a:pt x="7858" y="13920"/>
                    </a:cubicBezTo>
                    <a:cubicBezTo>
                      <a:pt x="7845" y="13564"/>
                      <a:pt x="7871" y="13194"/>
                      <a:pt x="7898" y="12851"/>
                    </a:cubicBezTo>
                    <a:cubicBezTo>
                      <a:pt x="7964" y="11741"/>
                      <a:pt x="7819" y="10592"/>
                      <a:pt x="7805" y="9483"/>
                    </a:cubicBezTo>
                    <a:cubicBezTo>
                      <a:pt x="7792" y="7238"/>
                      <a:pt x="7871" y="4993"/>
                      <a:pt x="8056" y="2761"/>
                    </a:cubicBezTo>
                    <a:cubicBezTo>
                      <a:pt x="8109" y="2404"/>
                      <a:pt x="8096" y="2035"/>
                      <a:pt x="8017" y="1678"/>
                    </a:cubicBezTo>
                    <a:cubicBezTo>
                      <a:pt x="7832" y="1018"/>
                      <a:pt x="7277" y="991"/>
                      <a:pt x="6722" y="780"/>
                    </a:cubicBezTo>
                    <a:cubicBezTo>
                      <a:pt x="6670" y="767"/>
                      <a:pt x="6617" y="740"/>
                      <a:pt x="6577" y="714"/>
                    </a:cubicBezTo>
                    <a:lnTo>
                      <a:pt x="6471" y="674"/>
                    </a:lnTo>
                    <a:cubicBezTo>
                      <a:pt x="6141" y="529"/>
                      <a:pt x="5864" y="291"/>
                      <a:pt x="565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1" name="Google Shape;4411;p68"/>
              <p:cNvSpPr/>
              <p:nvPr/>
            </p:nvSpPr>
            <p:spPr>
              <a:xfrm>
                <a:off x="455700" y="2026800"/>
                <a:ext cx="68700" cy="309725"/>
              </a:xfrm>
              <a:custGeom>
                <a:avLst/>
                <a:gdLst/>
                <a:ahLst/>
                <a:cxnLst/>
                <a:rect l="l" t="t" r="r" b="b"/>
                <a:pathLst>
                  <a:path w="2748" h="12389" extrusionOk="0">
                    <a:moveTo>
                      <a:pt x="1492" y="0"/>
                    </a:moveTo>
                    <a:lnTo>
                      <a:pt x="938" y="14"/>
                    </a:lnTo>
                    <a:lnTo>
                      <a:pt x="859" y="766"/>
                    </a:lnTo>
                    <a:lnTo>
                      <a:pt x="832" y="1083"/>
                    </a:lnTo>
                    <a:lnTo>
                      <a:pt x="753" y="1797"/>
                    </a:lnTo>
                    <a:lnTo>
                      <a:pt x="726" y="2114"/>
                    </a:lnTo>
                    <a:lnTo>
                      <a:pt x="660" y="2840"/>
                    </a:lnTo>
                    <a:lnTo>
                      <a:pt x="621" y="3157"/>
                    </a:lnTo>
                    <a:lnTo>
                      <a:pt x="555" y="3870"/>
                    </a:lnTo>
                    <a:lnTo>
                      <a:pt x="515" y="4200"/>
                    </a:lnTo>
                    <a:lnTo>
                      <a:pt x="449" y="4913"/>
                    </a:lnTo>
                    <a:lnTo>
                      <a:pt x="410" y="5230"/>
                    </a:lnTo>
                    <a:lnTo>
                      <a:pt x="343" y="5957"/>
                    </a:lnTo>
                    <a:lnTo>
                      <a:pt x="317" y="6274"/>
                    </a:lnTo>
                    <a:lnTo>
                      <a:pt x="238" y="6987"/>
                    </a:lnTo>
                    <a:lnTo>
                      <a:pt x="211" y="7304"/>
                    </a:lnTo>
                    <a:lnTo>
                      <a:pt x="132" y="8030"/>
                    </a:lnTo>
                    <a:lnTo>
                      <a:pt x="106" y="8347"/>
                    </a:lnTo>
                    <a:lnTo>
                      <a:pt x="27" y="9060"/>
                    </a:lnTo>
                    <a:lnTo>
                      <a:pt x="0" y="9377"/>
                    </a:lnTo>
                    <a:lnTo>
                      <a:pt x="0" y="9430"/>
                    </a:lnTo>
                    <a:lnTo>
                      <a:pt x="198" y="9826"/>
                    </a:lnTo>
                    <a:lnTo>
                      <a:pt x="304" y="10011"/>
                    </a:lnTo>
                    <a:lnTo>
                      <a:pt x="528" y="10434"/>
                    </a:lnTo>
                    <a:lnTo>
                      <a:pt x="621" y="10632"/>
                    </a:lnTo>
                    <a:lnTo>
                      <a:pt x="845" y="11054"/>
                    </a:lnTo>
                    <a:lnTo>
                      <a:pt x="938" y="11239"/>
                    </a:lnTo>
                    <a:lnTo>
                      <a:pt x="1162" y="11662"/>
                    </a:lnTo>
                    <a:lnTo>
                      <a:pt x="1255" y="11860"/>
                    </a:lnTo>
                    <a:lnTo>
                      <a:pt x="1532" y="12388"/>
                    </a:lnTo>
                    <a:lnTo>
                      <a:pt x="2100" y="11015"/>
                    </a:lnTo>
                    <a:lnTo>
                      <a:pt x="2298" y="10526"/>
                    </a:lnTo>
                    <a:lnTo>
                      <a:pt x="2747" y="9443"/>
                    </a:lnTo>
                    <a:lnTo>
                      <a:pt x="2747" y="9430"/>
                    </a:lnTo>
                    <a:lnTo>
                      <a:pt x="2721" y="9179"/>
                    </a:lnTo>
                    <a:lnTo>
                      <a:pt x="2641" y="8598"/>
                    </a:lnTo>
                    <a:lnTo>
                      <a:pt x="2602" y="8347"/>
                    </a:lnTo>
                    <a:lnTo>
                      <a:pt x="2523" y="7779"/>
                    </a:lnTo>
                    <a:lnTo>
                      <a:pt x="2496" y="7528"/>
                    </a:lnTo>
                    <a:lnTo>
                      <a:pt x="2417" y="6960"/>
                    </a:lnTo>
                    <a:lnTo>
                      <a:pt x="2390" y="6709"/>
                    </a:lnTo>
                    <a:lnTo>
                      <a:pt x="2311" y="6128"/>
                    </a:lnTo>
                    <a:lnTo>
                      <a:pt x="2272" y="5877"/>
                    </a:lnTo>
                    <a:lnTo>
                      <a:pt x="2192" y="5309"/>
                    </a:lnTo>
                    <a:lnTo>
                      <a:pt x="2166" y="5059"/>
                    </a:lnTo>
                    <a:lnTo>
                      <a:pt x="2087" y="4491"/>
                    </a:lnTo>
                    <a:lnTo>
                      <a:pt x="2047" y="4240"/>
                    </a:lnTo>
                    <a:lnTo>
                      <a:pt x="1981" y="3659"/>
                    </a:lnTo>
                    <a:lnTo>
                      <a:pt x="1941" y="3408"/>
                    </a:lnTo>
                    <a:lnTo>
                      <a:pt x="1862" y="2840"/>
                    </a:lnTo>
                    <a:lnTo>
                      <a:pt x="1836" y="2589"/>
                    </a:lnTo>
                    <a:lnTo>
                      <a:pt x="1757" y="2021"/>
                    </a:lnTo>
                    <a:lnTo>
                      <a:pt x="1717" y="1770"/>
                    </a:lnTo>
                    <a:lnTo>
                      <a:pt x="1651" y="1189"/>
                    </a:lnTo>
                    <a:lnTo>
                      <a:pt x="1611" y="938"/>
                    </a:lnTo>
                    <a:lnTo>
                      <a:pt x="1532" y="370"/>
                    </a:lnTo>
                    <a:lnTo>
                      <a:pt x="1506" y="119"/>
                    </a:lnTo>
                    <a:lnTo>
                      <a:pt x="149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2" name="Google Shape;4412;p68"/>
              <p:cNvSpPr/>
              <p:nvPr/>
            </p:nvSpPr>
            <p:spPr>
              <a:xfrm>
                <a:off x="342450" y="1973975"/>
                <a:ext cx="273725" cy="437475"/>
              </a:xfrm>
              <a:custGeom>
                <a:avLst/>
                <a:gdLst/>
                <a:ahLst/>
                <a:cxnLst/>
                <a:rect l="l" t="t" r="r" b="b"/>
                <a:pathLst>
                  <a:path w="10949" h="17499" extrusionOk="0">
                    <a:moveTo>
                      <a:pt x="3183" y="0"/>
                    </a:moveTo>
                    <a:cubicBezTo>
                      <a:pt x="2866" y="119"/>
                      <a:pt x="2536" y="199"/>
                      <a:pt x="2206" y="265"/>
                    </a:cubicBezTo>
                    <a:cubicBezTo>
                      <a:pt x="1030" y="449"/>
                      <a:pt x="357" y="1691"/>
                      <a:pt x="238" y="3711"/>
                    </a:cubicBezTo>
                    <a:cubicBezTo>
                      <a:pt x="172" y="4728"/>
                      <a:pt x="106" y="5692"/>
                      <a:pt x="66" y="6617"/>
                    </a:cubicBezTo>
                    <a:lnTo>
                      <a:pt x="66" y="6802"/>
                    </a:lnTo>
                    <a:cubicBezTo>
                      <a:pt x="0" y="7885"/>
                      <a:pt x="0" y="8981"/>
                      <a:pt x="66" y="10064"/>
                    </a:cubicBezTo>
                    <a:cubicBezTo>
                      <a:pt x="80" y="10288"/>
                      <a:pt x="106" y="10513"/>
                      <a:pt x="119" y="10724"/>
                    </a:cubicBezTo>
                    <a:cubicBezTo>
                      <a:pt x="238" y="11833"/>
                      <a:pt x="661" y="15558"/>
                      <a:pt x="1044" y="16601"/>
                    </a:cubicBezTo>
                    <a:cubicBezTo>
                      <a:pt x="2310" y="17193"/>
                      <a:pt x="3693" y="17498"/>
                      <a:pt x="5088" y="17498"/>
                    </a:cubicBezTo>
                    <a:cubicBezTo>
                      <a:pt x="5250" y="17498"/>
                      <a:pt x="5412" y="17494"/>
                      <a:pt x="5573" y="17486"/>
                    </a:cubicBezTo>
                    <a:lnTo>
                      <a:pt x="7158" y="17301"/>
                    </a:lnTo>
                    <a:cubicBezTo>
                      <a:pt x="8730" y="16997"/>
                      <a:pt x="10103" y="16363"/>
                      <a:pt x="10948" y="15558"/>
                    </a:cubicBezTo>
                    <a:cubicBezTo>
                      <a:pt x="10803" y="14990"/>
                      <a:pt x="10658" y="14263"/>
                      <a:pt x="10513" y="13497"/>
                    </a:cubicBezTo>
                    <a:cubicBezTo>
                      <a:pt x="10473" y="13313"/>
                      <a:pt x="10433" y="13128"/>
                      <a:pt x="10407" y="12943"/>
                    </a:cubicBezTo>
                    <a:cubicBezTo>
                      <a:pt x="10183" y="11781"/>
                      <a:pt x="9998" y="10618"/>
                      <a:pt x="9905" y="9945"/>
                    </a:cubicBezTo>
                    <a:cubicBezTo>
                      <a:pt x="9879" y="9720"/>
                      <a:pt x="9852" y="9496"/>
                      <a:pt x="9826" y="9285"/>
                    </a:cubicBezTo>
                    <a:cubicBezTo>
                      <a:pt x="9800" y="9073"/>
                      <a:pt x="9773" y="8875"/>
                      <a:pt x="9747" y="8677"/>
                    </a:cubicBezTo>
                    <a:cubicBezTo>
                      <a:pt x="9733" y="8439"/>
                      <a:pt x="9707" y="8228"/>
                      <a:pt x="9694" y="8017"/>
                    </a:cubicBezTo>
                    <a:cubicBezTo>
                      <a:pt x="9681" y="7805"/>
                      <a:pt x="9654" y="7555"/>
                      <a:pt x="9654" y="7343"/>
                    </a:cubicBezTo>
                    <a:cubicBezTo>
                      <a:pt x="9641" y="7119"/>
                      <a:pt x="9628" y="6894"/>
                      <a:pt x="9628" y="6670"/>
                    </a:cubicBezTo>
                    <a:cubicBezTo>
                      <a:pt x="9562" y="3751"/>
                      <a:pt x="10103" y="2298"/>
                      <a:pt x="9958" y="1598"/>
                    </a:cubicBezTo>
                    <a:cubicBezTo>
                      <a:pt x="9747" y="542"/>
                      <a:pt x="8769" y="555"/>
                      <a:pt x="7871" y="225"/>
                    </a:cubicBezTo>
                    <a:lnTo>
                      <a:pt x="7832" y="251"/>
                    </a:lnTo>
                    <a:lnTo>
                      <a:pt x="5904" y="8836"/>
                    </a:lnTo>
                    <a:lnTo>
                      <a:pt x="3236" y="14"/>
                    </a:lnTo>
                    <a:lnTo>
                      <a:pt x="318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3" name="Google Shape;4413;p68"/>
              <p:cNvSpPr/>
              <p:nvPr/>
            </p:nvSpPr>
            <p:spPr>
              <a:xfrm>
                <a:off x="547475" y="2282675"/>
                <a:ext cx="57800" cy="28750"/>
              </a:xfrm>
              <a:custGeom>
                <a:avLst/>
                <a:gdLst/>
                <a:ahLst/>
                <a:cxnLst/>
                <a:rect l="l" t="t" r="r" b="b"/>
                <a:pathLst>
                  <a:path w="2312" h="1150" extrusionOk="0">
                    <a:moveTo>
                      <a:pt x="119" y="1"/>
                    </a:moveTo>
                    <a:lnTo>
                      <a:pt x="1" y="463"/>
                    </a:lnTo>
                    <a:cubicBezTo>
                      <a:pt x="753" y="740"/>
                      <a:pt x="1519" y="978"/>
                      <a:pt x="2312" y="1149"/>
                    </a:cubicBezTo>
                    <a:cubicBezTo>
                      <a:pt x="2272" y="965"/>
                      <a:pt x="2232" y="780"/>
                      <a:pt x="2206" y="595"/>
                    </a:cubicBezTo>
                    <a:cubicBezTo>
                      <a:pt x="1242" y="357"/>
                      <a:pt x="119" y="1"/>
                      <a:pt x="1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4" name="Google Shape;4414;p68"/>
              <p:cNvSpPr/>
              <p:nvPr/>
            </p:nvSpPr>
            <p:spPr>
              <a:xfrm>
                <a:off x="363250" y="2294225"/>
                <a:ext cx="74625" cy="48225"/>
              </a:xfrm>
              <a:custGeom>
                <a:avLst/>
                <a:gdLst/>
                <a:ahLst/>
                <a:cxnLst/>
                <a:rect l="l" t="t" r="r" b="b"/>
                <a:pathLst>
                  <a:path w="2985" h="1929" extrusionOk="0">
                    <a:moveTo>
                      <a:pt x="2774" y="1"/>
                    </a:moveTo>
                    <a:cubicBezTo>
                      <a:pt x="2774" y="1"/>
                      <a:pt x="872" y="1136"/>
                      <a:pt x="0" y="1467"/>
                    </a:cubicBezTo>
                    <a:lnTo>
                      <a:pt x="264" y="1929"/>
                    </a:lnTo>
                    <a:cubicBezTo>
                      <a:pt x="264" y="1929"/>
                      <a:pt x="1915" y="1176"/>
                      <a:pt x="2985" y="410"/>
                    </a:cubicBezTo>
                    <a:lnTo>
                      <a:pt x="277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5" name="Google Shape;4415;p68"/>
              <p:cNvSpPr/>
              <p:nvPr/>
            </p:nvSpPr>
            <p:spPr>
              <a:xfrm>
                <a:off x="490025" y="1977975"/>
                <a:ext cx="77625" cy="216900"/>
              </a:xfrm>
              <a:custGeom>
                <a:avLst/>
                <a:gdLst/>
                <a:ahLst/>
                <a:cxnLst/>
                <a:rect l="l" t="t" r="r" b="b"/>
                <a:pathLst>
                  <a:path w="3105" h="8676" extrusionOk="0">
                    <a:moveTo>
                      <a:pt x="2328" y="0"/>
                    </a:moveTo>
                    <a:cubicBezTo>
                      <a:pt x="2192" y="0"/>
                      <a:pt x="2055" y="30"/>
                      <a:pt x="1929" y="91"/>
                    </a:cubicBezTo>
                    <a:lnTo>
                      <a:pt x="1" y="8676"/>
                    </a:lnTo>
                    <a:lnTo>
                      <a:pt x="1" y="8676"/>
                    </a:lnTo>
                    <a:lnTo>
                      <a:pt x="1599" y="7474"/>
                    </a:lnTo>
                    <a:lnTo>
                      <a:pt x="2338" y="4199"/>
                    </a:lnTo>
                    <a:lnTo>
                      <a:pt x="1678" y="3802"/>
                    </a:lnTo>
                    <a:lnTo>
                      <a:pt x="2668" y="3221"/>
                    </a:lnTo>
                    <a:lnTo>
                      <a:pt x="3104" y="422"/>
                    </a:lnTo>
                    <a:cubicBezTo>
                      <a:pt x="2931" y="148"/>
                      <a:pt x="2632" y="0"/>
                      <a:pt x="232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6" name="Google Shape;4416;p68"/>
              <p:cNvSpPr/>
              <p:nvPr/>
            </p:nvSpPr>
            <p:spPr>
              <a:xfrm>
                <a:off x="402525" y="1970175"/>
                <a:ext cx="87525" cy="224700"/>
              </a:xfrm>
              <a:custGeom>
                <a:avLst/>
                <a:gdLst/>
                <a:ahLst/>
                <a:cxnLst/>
                <a:rect l="l" t="t" r="r" b="b"/>
                <a:pathLst>
                  <a:path w="3501" h="8988" extrusionOk="0">
                    <a:moveTo>
                      <a:pt x="681" y="0"/>
                    </a:moveTo>
                    <a:cubicBezTo>
                      <a:pt x="461" y="0"/>
                      <a:pt x="209" y="84"/>
                      <a:pt x="1" y="377"/>
                    </a:cubicBezTo>
                    <a:lnTo>
                      <a:pt x="608" y="3547"/>
                    </a:lnTo>
                    <a:lnTo>
                      <a:pt x="1599" y="4128"/>
                    </a:lnTo>
                    <a:lnTo>
                      <a:pt x="939" y="4524"/>
                    </a:lnTo>
                    <a:lnTo>
                      <a:pt x="1691" y="7799"/>
                    </a:lnTo>
                    <a:lnTo>
                      <a:pt x="3501" y="8988"/>
                    </a:lnTo>
                    <a:lnTo>
                      <a:pt x="1216" y="152"/>
                    </a:lnTo>
                    <a:cubicBezTo>
                      <a:pt x="1216" y="152"/>
                      <a:pt x="977" y="0"/>
                      <a:pt x="68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7" name="Google Shape;4417;p68"/>
              <p:cNvSpPr/>
              <p:nvPr/>
            </p:nvSpPr>
            <p:spPr>
              <a:xfrm>
                <a:off x="493325" y="2352475"/>
                <a:ext cx="10450" cy="9825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93" extrusionOk="0">
                    <a:moveTo>
                      <a:pt x="205" y="1"/>
                    </a:moveTo>
                    <a:cubicBezTo>
                      <a:pt x="115" y="1"/>
                      <a:pt x="26" y="58"/>
                      <a:pt x="14" y="180"/>
                    </a:cubicBezTo>
                    <a:cubicBezTo>
                      <a:pt x="1" y="286"/>
                      <a:pt x="80" y="391"/>
                      <a:pt x="199" y="391"/>
                    </a:cubicBezTo>
                    <a:cubicBezTo>
                      <a:pt x="207" y="392"/>
                      <a:pt x="214" y="393"/>
                      <a:pt x="222" y="393"/>
                    </a:cubicBezTo>
                    <a:cubicBezTo>
                      <a:pt x="318" y="393"/>
                      <a:pt x="398" y="317"/>
                      <a:pt x="410" y="220"/>
                    </a:cubicBezTo>
                    <a:cubicBezTo>
                      <a:pt x="417" y="78"/>
                      <a:pt x="310" y="1"/>
                      <a:pt x="20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8" name="Google Shape;4418;p68"/>
              <p:cNvSpPr/>
              <p:nvPr/>
            </p:nvSpPr>
            <p:spPr>
              <a:xfrm>
                <a:off x="489575" y="2316000"/>
                <a:ext cx="12025" cy="99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399" extrusionOk="0">
                    <a:moveTo>
                      <a:pt x="271" y="0"/>
                    </a:moveTo>
                    <a:cubicBezTo>
                      <a:pt x="30" y="0"/>
                      <a:pt x="1" y="372"/>
                      <a:pt x="256" y="398"/>
                    </a:cubicBezTo>
                    <a:cubicBezTo>
                      <a:pt x="263" y="398"/>
                      <a:pt x="270" y="399"/>
                      <a:pt x="277" y="399"/>
                    </a:cubicBezTo>
                    <a:cubicBezTo>
                      <a:pt x="375" y="399"/>
                      <a:pt x="468" y="312"/>
                      <a:pt x="468" y="213"/>
                    </a:cubicBezTo>
                    <a:cubicBezTo>
                      <a:pt x="481" y="107"/>
                      <a:pt x="402" y="15"/>
                      <a:pt x="296" y="1"/>
                    </a:cubicBezTo>
                    <a:cubicBezTo>
                      <a:pt x="287" y="1"/>
                      <a:pt x="279" y="0"/>
                      <a:pt x="27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9" name="Google Shape;4419;p68"/>
              <p:cNvSpPr/>
              <p:nvPr/>
            </p:nvSpPr>
            <p:spPr>
              <a:xfrm>
                <a:off x="487800" y="2279700"/>
                <a:ext cx="11825" cy="9700"/>
              </a:xfrm>
              <a:custGeom>
                <a:avLst/>
                <a:gdLst/>
                <a:ahLst/>
                <a:cxnLst/>
                <a:rect l="l" t="t" r="r" b="b"/>
                <a:pathLst>
                  <a:path w="473" h="388" extrusionOk="0">
                    <a:moveTo>
                      <a:pt x="258" y="0"/>
                    </a:moveTo>
                    <a:cubicBezTo>
                      <a:pt x="96" y="0"/>
                      <a:pt x="1" y="190"/>
                      <a:pt x="116" y="318"/>
                    </a:cubicBezTo>
                    <a:cubicBezTo>
                      <a:pt x="154" y="366"/>
                      <a:pt x="209" y="388"/>
                      <a:pt x="263" y="388"/>
                    </a:cubicBezTo>
                    <a:cubicBezTo>
                      <a:pt x="357" y="388"/>
                      <a:pt x="451" y="321"/>
                      <a:pt x="459" y="212"/>
                    </a:cubicBezTo>
                    <a:cubicBezTo>
                      <a:pt x="473" y="106"/>
                      <a:pt x="393" y="1"/>
                      <a:pt x="274" y="1"/>
                    </a:cubicBezTo>
                    <a:cubicBezTo>
                      <a:pt x="269" y="0"/>
                      <a:pt x="264" y="0"/>
                      <a:pt x="25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0" name="Google Shape;4420;p68"/>
              <p:cNvSpPr/>
              <p:nvPr/>
            </p:nvSpPr>
            <p:spPr>
              <a:xfrm>
                <a:off x="485825" y="2243050"/>
                <a:ext cx="11500" cy="10025"/>
              </a:xfrm>
              <a:custGeom>
                <a:avLst/>
                <a:gdLst/>
                <a:ahLst/>
                <a:cxnLst/>
                <a:rect l="l" t="t" r="r" b="b"/>
                <a:pathLst>
                  <a:path w="460" h="401" extrusionOk="0">
                    <a:moveTo>
                      <a:pt x="258" y="0"/>
                    </a:moveTo>
                    <a:cubicBezTo>
                      <a:pt x="96" y="0"/>
                      <a:pt x="0" y="190"/>
                      <a:pt x="103" y="331"/>
                    </a:cubicBezTo>
                    <a:cubicBezTo>
                      <a:pt x="145" y="378"/>
                      <a:pt x="200" y="400"/>
                      <a:pt x="254" y="400"/>
                    </a:cubicBezTo>
                    <a:cubicBezTo>
                      <a:pt x="349" y="400"/>
                      <a:pt x="442" y="331"/>
                      <a:pt x="459" y="212"/>
                    </a:cubicBezTo>
                    <a:cubicBezTo>
                      <a:pt x="459" y="106"/>
                      <a:pt x="380" y="14"/>
                      <a:pt x="274" y="1"/>
                    </a:cubicBezTo>
                    <a:cubicBezTo>
                      <a:pt x="269" y="0"/>
                      <a:pt x="263" y="0"/>
                      <a:pt x="25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1" name="Google Shape;4421;p68"/>
              <p:cNvSpPr/>
              <p:nvPr/>
            </p:nvSpPr>
            <p:spPr>
              <a:xfrm>
                <a:off x="483850" y="2206725"/>
                <a:ext cx="11475" cy="9700"/>
              </a:xfrm>
              <a:custGeom>
                <a:avLst/>
                <a:gdLst/>
                <a:ahLst/>
                <a:cxnLst/>
                <a:rect l="l" t="t" r="r" b="b"/>
                <a:pathLst>
                  <a:path w="459" h="388" extrusionOk="0">
                    <a:moveTo>
                      <a:pt x="258" y="0"/>
                    </a:moveTo>
                    <a:cubicBezTo>
                      <a:pt x="96" y="0"/>
                      <a:pt x="0" y="190"/>
                      <a:pt x="102" y="318"/>
                    </a:cubicBezTo>
                    <a:cubicBezTo>
                      <a:pt x="146" y="366"/>
                      <a:pt x="201" y="388"/>
                      <a:pt x="255" y="388"/>
                    </a:cubicBezTo>
                    <a:cubicBezTo>
                      <a:pt x="349" y="388"/>
                      <a:pt x="437" y="321"/>
                      <a:pt x="446" y="212"/>
                    </a:cubicBezTo>
                    <a:cubicBezTo>
                      <a:pt x="459" y="107"/>
                      <a:pt x="380" y="1"/>
                      <a:pt x="274" y="1"/>
                    </a:cubicBezTo>
                    <a:cubicBezTo>
                      <a:pt x="269" y="1"/>
                      <a:pt x="263" y="0"/>
                      <a:pt x="25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2" name="Google Shape;4422;p68"/>
              <p:cNvSpPr/>
              <p:nvPr/>
            </p:nvSpPr>
            <p:spPr>
              <a:xfrm>
                <a:off x="580150" y="2085900"/>
                <a:ext cx="14575" cy="170150"/>
              </a:xfrm>
              <a:custGeom>
                <a:avLst/>
                <a:gdLst/>
                <a:ahLst/>
                <a:cxnLst/>
                <a:rect l="l" t="t" r="r" b="b"/>
                <a:pathLst>
                  <a:path w="583" h="6806" extrusionOk="0">
                    <a:moveTo>
                      <a:pt x="173" y="0"/>
                    </a:moveTo>
                    <a:cubicBezTo>
                      <a:pt x="120" y="0"/>
                      <a:pt x="80" y="40"/>
                      <a:pt x="80" y="80"/>
                    </a:cubicBezTo>
                    <a:lnTo>
                      <a:pt x="80" y="159"/>
                    </a:lnTo>
                    <a:cubicBezTo>
                      <a:pt x="41" y="898"/>
                      <a:pt x="14" y="1585"/>
                      <a:pt x="14" y="2232"/>
                    </a:cubicBezTo>
                    <a:cubicBezTo>
                      <a:pt x="14" y="2232"/>
                      <a:pt x="14" y="2246"/>
                      <a:pt x="14" y="2246"/>
                    </a:cubicBezTo>
                    <a:cubicBezTo>
                      <a:pt x="1" y="2998"/>
                      <a:pt x="41" y="3751"/>
                      <a:pt x="107" y="4504"/>
                    </a:cubicBezTo>
                    <a:cubicBezTo>
                      <a:pt x="146" y="4887"/>
                      <a:pt x="186" y="5270"/>
                      <a:pt x="252" y="5653"/>
                    </a:cubicBezTo>
                    <a:cubicBezTo>
                      <a:pt x="278" y="5851"/>
                      <a:pt x="305" y="6036"/>
                      <a:pt x="331" y="6221"/>
                    </a:cubicBezTo>
                    <a:cubicBezTo>
                      <a:pt x="358" y="6406"/>
                      <a:pt x="397" y="6590"/>
                      <a:pt x="450" y="6762"/>
                    </a:cubicBezTo>
                    <a:cubicBezTo>
                      <a:pt x="468" y="6792"/>
                      <a:pt x="496" y="6806"/>
                      <a:pt x="522" y="6806"/>
                    </a:cubicBezTo>
                    <a:cubicBezTo>
                      <a:pt x="554" y="6806"/>
                      <a:pt x="582" y="6785"/>
                      <a:pt x="582" y="6749"/>
                    </a:cubicBezTo>
                    <a:cubicBezTo>
                      <a:pt x="569" y="6551"/>
                      <a:pt x="542" y="6366"/>
                      <a:pt x="503" y="6194"/>
                    </a:cubicBezTo>
                    <a:cubicBezTo>
                      <a:pt x="463" y="5996"/>
                      <a:pt x="437" y="5811"/>
                      <a:pt x="410" y="5613"/>
                    </a:cubicBezTo>
                    <a:cubicBezTo>
                      <a:pt x="344" y="5257"/>
                      <a:pt x="305" y="4887"/>
                      <a:pt x="265" y="4517"/>
                    </a:cubicBezTo>
                    <a:cubicBezTo>
                      <a:pt x="186" y="3777"/>
                      <a:pt x="159" y="3038"/>
                      <a:pt x="146" y="2298"/>
                    </a:cubicBezTo>
                    <a:cubicBezTo>
                      <a:pt x="159" y="2285"/>
                      <a:pt x="173" y="2259"/>
                      <a:pt x="173" y="2232"/>
                    </a:cubicBezTo>
                    <a:cubicBezTo>
                      <a:pt x="173" y="1585"/>
                      <a:pt x="199" y="898"/>
                      <a:pt x="252" y="172"/>
                    </a:cubicBezTo>
                    <a:lnTo>
                      <a:pt x="252" y="93"/>
                    </a:lnTo>
                    <a:cubicBezTo>
                      <a:pt x="252" y="53"/>
                      <a:pt x="212" y="14"/>
                      <a:pt x="17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3" name="Google Shape;4423;p68"/>
              <p:cNvSpPr/>
              <p:nvPr/>
            </p:nvSpPr>
            <p:spPr>
              <a:xfrm>
                <a:off x="415750" y="1775525"/>
                <a:ext cx="140000" cy="11130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4452" extrusionOk="0">
                    <a:moveTo>
                      <a:pt x="3131" y="0"/>
                    </a:moveTo>
                    <a:cubicBezTo>
                      <a:pt x="2441" y="0"/>
                      <a:pt x="2391" y="516"/>
                      <a:pt x="2391" y="516"/>
                    </a:cubicBezTo>
                    <a:cubicBezTo>
                      <a:pt x="2391" y="516"/>
                      <a:pt x="2271" y="75"/>
                      <a:pt x="1886" y="75"/>
                    </a:cubicBezTo>
                    <a:cubicBezTo>
                      <a:pt x="1809" y="75"/>
                      <a:pt x="1723" y="92"/>
                      <a:pt x="1625" y="133"/>
                    </a:cubicBezTo>
                    <a:cubicBezTo>
                      <a:pt x="1294" y="279"/>
                      <a:pt x="1096" y="635"/>
                      <a:pt x="1149" y="1005"/>
                    </a:cubicBezTo>
                    <a:cubicBezTo>
                      <a:pt x="1149" y="1005"/>
                      <a:pt x="1037" y="899"/>
                      <a:pt x="844" y="899"/>
                    </a:cubicBezTo>
                    <a:cubicBezTo>
                      <a:pt x="733" y="899"/>
                      <a:pt x="595" y="934"/>
                      <a:pt x="436" y="1045"/>
                    </a:cubicBezTo>
                    <a:cubicBezTo>
                      <a:pt x="0" y="1362"/>
                      <a:pt x="489" y="2035"/>
                      <a:pt x="489" y="2035"/>
                    </a:cubicBezTo>
                    <a:cubicBezTo>
                      <a:pt x="225" y="2062"/>
                      <a:pt x="40" y="2299"/>
                      <a:pt x="66" y="2563"/>
                    </a:cubicBezTo>
                    <a:cubicBezTo>
                      <a:pt x="53" y="3052"/>
                      <a:pt x="555" y="3237"/>
                      <a:pt x="555" y="3237"/>
                    </a:cubicBezTo>
                    <a:lnTo>
                      <a:pt x="991" y="4452"/>
                    </a:lnTo>
                    <a:lnTo>
                      <a:pt x="5111" y="3739"/>
                    </a:lnTo>
                    <a:lnTo>
                      <a:pt x="5111" y="2088"/>
                    </a:lnTo>
                    <a:cubicBezTo>
                      <a:pt x="5111" y="2088"/>
                      <a:pt x="5600" y="1745"/>
                      <a:pt x="5283" y="1309"/>
                    </a:cubicBezTo>
                    <a:cubicBezTo>
                      <a:pt x="5097" y="1046"/>
                      <a:pt x="4902" y="991"/>
                      <a:pt x="4773" y="991"/>
                    </a:cubicBezTo>
                    <a:cubicBezTo>
                      <a:pt x="4681" y="991"/>
                      <a:pt x="4622" y="1018"/>
                      <a:pt x="4622" y="1018"/>
                    </a:cubicBezTo>
                    <a:cubicBezTo>
                      <a:pt x="4622" y="1018"/>
                      <a:pt x="4821" y="767"/>
                      <a:pt x="4490" y="503"/>
                    </a:cubicBezTo>
                    <a:cubicBezTo>
                      <a:pt x="4395" y="430"/>
                      <a:pt x="4296" y="403"/>
                      <a:pt x="4202" y="403"/>
                    </a:cubicBezTo>
                    <a:cubicBezTo>
                      <a:pt x="3957" y="403"/>
                      <a:pt x="3751" y="582"/>
                      <a:pt x="3751" y="582"/>
                    </a:cubicBezTo>
                    <a:cubicBezTo>
                      <a:pt x="3751" y="582"/>
                      <a:pt x="3922" y="28"/>
                      <a:pt x="3183" y="1"/>
                    </a:cubicBezTo>
                    <a:cubicBezTo>
                      <a:pt x="3165" y="1"/>
                      <a:pt x="3148" y="0"/>
                      <a:pt x="3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4" name="Google Shape;4424;p68"/>
              <p:cNvSpPr/>
              <p:nvPr/>
            </p:nvSpPr>
            <p:spPr>
              <a:xfrm>
                <a:off x="447775" y="1907950"/>
                <a:ext cx="67375" cy="70025"/>
              </a:xfrm>
              <a:custGeom>
                <a:avLst/>
                <a:gdLst/>
                <a:ahLst/>
                <a:cxnLst/>
                <a:rect l="l" t="t" r="r" b="b"/>
                <a:pathLst>
                  <a:path w="2695" h="2801" extrusionOk="0">
                    <a:moveTo>
                      <a:pt x="0" y="0"/>
                    </a:moveTo>
                    <a:lnTo>
                      <a:pt x="0" y="2351"/>
                    </a:lnTo>
                    <a:cubicBezTo>
                      <a:pt x="0" y="2351"/>
                      <a:pt x="651" y="2800"/>
                      <a:pt x="1450" y="2800"/>
                    </a:cubicBezTo>
                    <a:cubicBezTo>
                      <a:pt x="1773" y="2800"/>
                      <a:pt x="2119" y="2727"/>
                      <a:pt x="2457" y="2523"/>
                    </a:cubicBezTo>
                    <a:cubicBezTo>
                      <a:pt x="2536" y="2470"/>
                      <a:pt x="2615" y="2417"/>
                      <a:pt x="2694" y="2351"/>
                    </a:cubicBezTo>
                    <a:lnTo>
                      <a:pt x="2694" y="1677"/>
                    </a:lnTo>
                    <a:lnTo>
                      <a:pt x="2377" y="147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554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5" name="Google Shape;4425;p68"/>
              <p:cNvSpPr/>
              <p:nvPr/>
            </p:nvSpPr>
            <p:spPr>
              <a:xfrm>
                <a:off x="465600" y="1934675"/>
                <a:ext cx="495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982" h="1454" extrusionOk="0">
                    <a:moveTo>
                      <a:pt x="0" y="1"/>
                    </a:moveTo>
                    <a:cubicBezTo>
                      <a:pt x="0" y="1"/>
                      <a:pt x="740" y="1057"/>
                      <a:pt x="1744" y="1454"/>
                    </a:cubicBezTo>
                    <a:cubicBezTo>
                      <a:pt x="1823" y="1401"/>
                      <a:pt x="1902" y="1348"/>
                      <a:pt x="1981" y="1282"/>
                    </a:cubicBezTo>
                    <a:lnTo>
                      <a:pt x="1981" y="608"/>
                    </a:lnTo>
                    <a:lnTo>
                      <a:pt x="1651" y="397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C352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6" name="Google Shape;4426;p68"/>
              <p:cNvSpPr/>
              <p:nvPr/>
            </p:nvSpPr>
            <p:spPr>
              <a:xfrm>
                <a:off x="517425" y="1811525"/>
                <a:ext cx="42300" cy="46600"/>
              </a:xfrm>
              <a:custGeom>
                <a:avLst/>
                <a:gdLst/>
                <a:ahLst/>
                <a:cxnLst/>
                <a:rect l="l" t="t" r="r" b="b"/>
                <a:pathLst>
                  <a:path w="1692" h="1864" extrusionOk="0">
                    <a:moveTo>
                      <a:pt x="40" y="1"/>
                    </a:moveTo>
                    <a:cubicBezTo>
                      <a:pt x="1" y="448"/>
                      <a:pt x="1087" y="1863"/>
                      <a:pt x="1097" y="1863"/>
                    </a:cubicBezTo>
                    <a:cubicBezTo>
                      <a:pt x="1097" y="1863"/>
                      <a:pt x="1097" y="1863"/>
                      <a:pt x="1097" y="1863"/>
                    </a:cubicBezTo>
                    <a:cubicBezTo>
                      <a:pt x="1691" y="146"/>
                      <a:pt x="40" y="1"/>
                      <a:pt x="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7" name="Google Shape;4427;p68"/>
              <p:cNvSpPr/>
              <p:nvPr/>
            </p:nvSpPr>
            <p:spPr>
              <a:xfrm>
                <a:off x="536250" y="1869450"/>
                <a:ext cx="20125" cy="36250"/>
              </a:xfrm>
              <a:custGeom>
                <a:avLst/>
                <a:gdLst/>
                <a:ahLst/>
                <a:cxnLst/>
                <a:rect l="l" t="t" r="r" b="b"/>
                <a:pathLst>
                  <a:path w="805" h="1450" extrusionOk="0">
                    <a:moveTo>
                      <a:pt x="351" y="1"/>
                    </a:moveTo>
                    <a:cubicBezTo>
                      <a:pt x="171" y="1"/>
                      <a:pt x="1" y="206"/>
                      <a:pt x="1" y="206"/>
                    </a:cubicBezTo>
                    <a:lnTo>
                      <a:pt x="67" y="1434"/>
                    </a:lnTo>
                    <a:cubicBezTo>
                      <a:pt x="109" y="1445"/>
                      <a:pt x="149" y="1450"/>
                      <a:pt x="188" y="1450"/>
                    </a:cubicBezTo>
                    <a:cubicBezTo>
                      <a:pt x="682" y="1450"/>
                      <a:pt x="804" y="623"/>
                      <a:pt x="608" y="206"/>
                    </a:cubicBezTo>
                    <a:cubicBezTo>
                      <a:pt x="533" y="52"/>
                      <a:pt x="441" y="1"/>
                      <a:pt x="351" y="1"/>
                    </a:cubicBezTo>
                    <a:close/>
                  </a:path>
                </a:pathLst>
              </a:custGeom>
              <a:solidFill>
                <a:srgbClr val="5C352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8" name="Google Shape;4428;p68"/>
              <p:cNvSpPr/>
              <p:nvPr/>
            </p:nvSpPr>
            <p:spPr>
              <a:xfrm>
                <a:off x="439500" y="1807825"/>
                <a:ext cx="107000" cy="141750"/>
              </a:xfrm>
              <a:custGeom>
                <a:avLst/>
                <a:gdLst/>
                <a:ahLst/>
                <a:cxnLst/>
                <a:rect l="l" t="t" r="r" b="b"/>
                <a:pathLst>
                  <a:path w="4280" h="5670" extrusionOk="0">
                    <a:moveTo>
                      <a:pt x="2223" y="1"/>
                    </a:moveTo>
                    <a:cubicBezTo>
                      <a:pt x="1959" y="1"/>
                      <a:pt x="1682" y="28"/>
                      <a:pt x="1401" y="83"/>
                    </a:cubicBezTo>
                    <a:cubicBezTo>
                      <a:pt x="1" y="347"/>
                      <a:pt x="186" y="1826"/>
                      <a:pt x="186" y="1826"/>
                    </a:cubicBezTo>
                    <a:lnTo>
                      <a:pt x="226" y="2645"/>
                    </a:lnTo>
                    <a:lnTo>
                      <a:pt x="318" y="4177"/>
                    </a:lnTo>
                    <a:lnTo>
                      <a:pt x="331" y="4481"/>
                    </a:lnTo>
                    <a:cubicBezTo>
                      <a:pt x="384" y="4533"/>
                      <a:pt x="1374" y="5669"/>
                      <a:pt x="2827" y="5669"/>
                    </a:cubicBezTo>
                    <a:cubicBezTo>
                      <a:pt x="4280" y="5669"/>
                      <a:pt x="4280" y="4269"/>
                      <a:pt x="4280" y="4269"/>
                    </a:cubicBezTo>
                    <a:lnTo>
                      <a:pt x="4267" y="3147"/>
                    </a:lnTo>
                    <a:lnTo>
                      <a:pt x="4254" y="2790"/>
                    </a:lnTo>
                    <a:lnTo>
                      <a:pt x="4201" y="1311"/>
                    </a:lnTo>
                    <a:cubicBezTo>
                      <a:pt x="4174" y="1034"/>
                      <a:pt x="4055" y="783"/>
                      <a:pt x="3871" y="571"/>
                    </a:cubicBezTo>
                    <a:cubicBezTo>
                      <a:pt x="3517" y="189"/>
                      <a:pt x="2914" y="1"/>
                      <a:pt x="2223" y="1"/>
                    </a:cubicBezTo>
                    <a:close/>
                  </a:path>
                </a:pathLst>
              </a:custGeom>
              <a:solidFill>
                <a:srgbClr val="8554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9" name="Google Shape;4429;p68"/>
              <p:cNvSpPr/>
              <p:nvPr/>
            </p:nvSpPr>
            <p:spPr>
              <a:xfrm>
                <a:off x="447425" y="1905625"/>
                <a:ext cx="11925" cy="14225"/>
              </a:xfrm>
              <a:custGeom>
                <a:avLst/>
                <a:gdLst/>
                <a:ahLst/>
                <a:cxnLst/>
                <a:rect l="l" t="t" r="r" b="b"/>
                <a:pathLst>
                  <a:path w="477" h="569" extrusionOk="0">
                    <a:moveTo>
                      <a:pt x="476" y="1"/>
                    </a:moveTo>
                    <a:lnTo>
                      <a:pt x="476" y="1"/>
                    </a:lnTo>
                    <a:cubicBezTo>
                      <a:pt x="344" y="133"/>
                      <a:pt x="173" y="225"/>
                      <a:pt x="1" y="265"/>
                    </a:cubicBezTo>
                    <a:lnTo>
                      <a:pt x="14" y="569"/>
                    </a:lnTo>
                    <a:cubicBezTo>
                      <a:pt x="278" y="437"/>
                      <a:pt x="476" y="14"/>
                      <a:pt x="476" y="1"/>
                    </a:cubicBezTo>
                    <a:close/>
                  </a:path>
                </a:pathLst>
              </a:custGeom>
              <a:solidFill>
                <a:srgbClr val="5C352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0" name="Google Shape;4430;p68"/>
              <p:cNvSpPr/>
              <p:nvPr/>
            </p:nvSpPr>
            <p:spPr>
              <a:xfrm>
                <a:off x="453050" y="1874925"/>
                <a:ext cx="99400" cy="76975"/>
              </a:xfrm>
              <a:custGeom>
                <a:avLst/>
                <a:gdLst/>
                <a:ahLst/>
                <a:cxnLst/>
                <a:rect l="l" t="t" r="r" b="b"/>
                <a:pathLst>
                  <a:path w="3976" h="3079" extrusionOk="0">
                    <a:moveTo>
                      <a:pt x="423" y="0"/>
                    </a:moveTo>
                    <a:lnTo>
                      <a:pt x="0" y="344"/>
                    </a:lnTo>
                    <a:cubicBezTo>
                      <a:pt x="14" y="912"/>
                      <a:pt x="106" y="1480"/>
                      <a:pt x="304" y="2021"/>
                    </a:cubicBezTo>
                    <a:cubicBezTo>
                      <a:pt x="539" y="2716"/>
                      <a:pt x="1375" y="3079"/>
                      <a:pt x="2182" y="3079"/>
                    </a:cubicBezTo>
                    <a:cubicBezTo>
                      <a:pt x="2418" y="3079"/>
                      <a:pt x="2651" y="3048"/>
                      <a:pt x="2866" y="2985"/>
                    </a:cubicBezTo>
                    <a:cubicBezTo>
                      <a:pt x="3830" y="2721"/>
                      <a:pt x="3976" y="859"/>
                      <a:pt x="3712" y="661"/>
                    </a:cubicBezTo>
                    <a:cubicBezTo>
                      <a:pt x="3571" y="565"/>
                      <a:pt x="3397" y="534"/>
                      <a:pt x="3229" y="534"/>
                    </a:cubicBezTo>
                    <a:cubicBezTo>
                      <a:pt x="2911" y="534"/>
                      <a:pt x="2615" y="648"/>
                      <a:pt x="2615" y="648"/>
                    </a:cubicBezTo>
                    <a:cubicBezTo>
                      <a:pt x="2426" y="556"/>
                      <a:pt x="2214" y="518"/>
                      <a:pt x="1998" y="518"/>
                    </a:cubicBezTo>
                    <a:cubicBezTo>
                      <a:pt x="1747" y="518"/>
                      <a:pt x="1489" y="569"/>
                      <a:pt x="1255" y="648"/>
                    </a:cubicBezTo>
                    <a:cubicBezTo>
                      <a:pt x="1220" y="658"/>
                      <a:pt x="1185" y="663"/>
                      <a:pt x="1151" y="663"/>
                    </a:cubicBezTo>
                    <a:cubicBezTo>
                      <a:pt x="749" y="663"/>
                      <a:pt x="423" y="0"/>
                      <a:pt x="4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1" name="Google Shape;4431;p68"/>
              <p:cNvSpPr/>
              <p:nvPr/>
            </p:nvSpPr>
            <p:spPr>
              <a:xfrm>
                <a:off x="474175" y="1877900"/>
                <a:ext cx="23475" cy="9275"/>
              </a:xfrm>
              <a:custGeom>
                <a:avLst/>
                <a:gdLst/>
                <a:ahLst/>
                <a:cxnLst/>
                <a:rect l="l" t="t" r="r" b="b"/>
                <a:pathLst>
                  <a:path w="939" h="371" extrusionOk="0">
                    <a:moveTo>
                      <a:pt x="476" y="0"/>
                    </a:moveTo>
                    <a:cubicBezTo>
                      <a:pt x="212" y="0"/>
                      <a:pt x="1" y="80"/>
                      <a:pt x="1" y="185"/>
                    </a:cubicBezTo>
                    <a:cubicBezTo>
                      <a:pt x="1" y="278"/>
                      <a:pt x="212" y="370"/>
                      <a:pt x="476" y="370"/>
                    </a:cubicBezTo>
                    <a:cubicBezTo>
                      <a:pt x="727" y="370"/>
                      <a:pt x="938" y="278"/>
                      <a:pt x="938" y="185"/>
                    </a:cubicBezTo>
                    <a:cubicBezTo>
                      <a:pt x="938" y="80"/>
                      <a:pt x="727" y="0"/>
                      <a:pt x="476" y="0"/>
                    </a:cubicBezTo>
                    <a:close/>
                  </a:path>
                </a:pathLst>
              </a:custGeom>
              <a:solidFill>
                <a:srgbClr val="5A212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2" name="Google Shape;4432;p68"/>
              <p:cNvSpPr/>
              <p:nvPr/>
            </p:nvSpPr>
            <p:spPr>
              <a:xfrm>
                <a:off x="530975" y="1877325"/>
                <a:ext cx="14875" cy="9500"/>
              </a:xfrm>
              <a:custGeom>
                <a:avLst/>
                <a:gdLst/>
                <a:ahLst/>
                <a:cxnLst/>
                <a:rect l="l" t="t" r="r" b="b"/>
                <a:pathLst>
                  <a:path w="595" h="380" extrusionOk="0">
                    <a:moveTo>
                      <a:pt x="524" y="0"/>
                    </a:moveTo>
                    <a:cubicBezTo>
                      <a:pt x="505" y="0"/>
                      <a:pt x="489" y="4"/>
                      <a:pt x="476" y="10"/>
                    </a:cubicBezTo>
                    <a:cubicBezTo>
                      <a:pt x="212" y="10"/>
                      <a:pt x="0" y="89"/>
                      <a:pt x="0" y="195"/>
                    </a:cubicBezTo>
                    <a:cubicBezTo>
                      <a:pt x="0" y="301"/>
                      <a:pt x="212" y="380"/>
                      <a:pt x="476" y="380"/>
                    </a:cubicBezTo>
                    <a:lnTo>
                      <a:pt x="595" y="380"/>
                    </a:lnTo>
                    <a:lnTo>
                      <a:pt x="581" y="10"/>
                    </a:lnTo>
                    <a:cubicBezTo>
                      <a:pt x="561" y="4"/>
                      <a:pt x="542" y="0"/>
                      <a:pt x="524" y="0"/>
                    </a:cubicBezTo>
                    <a:close/>
                  </a:path>
                </a:pathLst>
              </a:custGeom>
              <a:solidFill>
                <a:srgbClr val="5A212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3" name="Google Shape;4433;p68"/>
              <p:cNvSpPr/>
              <p:nvPr/>
            </p:nvSpPr>
            <p:spPr>
              <a:xfrm>
                <a:off x="490350" y="1862050"/>
                <a:ext cx="6975" cy="12575"/>
              </a:xfrm>
              <a:custGeom>
                <a:avLst/>
                <a:gdLst/>
                <a:ahLst/>
                <a:cxnLst/>
                <a:rect l="l" t="t" r="r" b="b"/>
                <a:pathLst>
                  <a:path w="279" h="503" extrusionOk="0">
                    <a:moveTo>
                      <a:pt x="133" y="0"/>
                    </a:moveTo>
                    <a:cubicBezTo>
                      <a:pt x="54" y="0"/>
                      <a:pt x="1" y="106"/>
                      <a:pt x="1" y="251"/>
                    </a:cubicBezTo>
                    <a:cubicBezTo>
                      <a:pt x="1" y="397"/>
                      <a:pt x="54" y="502"/>
                      <a:pt x="133" y="502"/>
                    </a:cubicBezTo>
                    <a:cubicBezTo>
                      <a:pt x="212" y="502"/>
                      <a:pt x="278" y="397"/>
                      <a:pt x="278" y="251"/>
                    </a:cubicBezTo>
                    <a:cubicBezTo>
                      <a:pt x="278" y="106"/>
                      <a:pt x="212" y="0"/>
                      <a:pt x="1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4" name="Google Shape;4434;p68"/>
              <p:cNvSpPr/>
              <p:nvPr/>
            </p:nvSpPr>
            <p:spPr>
              <a:xfrm>
                <a:off x="525025" y="1861725"/>
                <a:ext cx="6950" cy="12900"/>
              </a:xfrm>
              <a:custGeom>
                <a:avLst/>
                <a:gdLst/>
                <a:ahLst/>
                <a:cxnLst/>
                <a:rect l="l" t="t" r="r" b="b"/>
                <a:pathLst>
                  <a:path w="278" h="516" extrusionOk="0">
                    <a:moveTo>
                      <a:pt x="146" y="0"/>
                    </a:moveTo>
                    <a:cubicBezTo>
                      <a:pt x="67" y="0"/>
                      <a:pt x="0" y="119"/>
                      <a:pt x="0" y="264"/>
                    </a:cubicBezTo>
                    <a:cubicBezTo>
                      <a:pt x="0" y="396"/>
                      <a:pt x="67" y="515"/>
                      <a:pt x="146" y="515"/>
                    </a:cubicBezTo>
                    <a:cubicBezTo>
                      <a:pt x="225" y="515"/>
                      <a:pt x="278" y="396"/>
                      <a:pt x="278" y="264"/>
                    </a:cubicBezTo>
                    <a:cubicBezTo>
                      <a:pt x="278" y="119"/>
                      <a:pt x="212" y="0"/>
                      <a:pt x="1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5" name="Google Shape;4435;p68"/>
              <p:cNvSpPr/>
              <p:nvPr/>
            </p:nvSpPr>
            <p:spPr>
              <a:xfrm>
                <a:off x="510825" y="1852925"/>
                <a:ext cx="15225" cy="32950"/>
              </a:xfrm>
              <a:custGeom>
                <a:avLst/>
                <a:gdLst/>
                <a:ahLst/>
                <a:cxnLst/>
                <a:rect l="l" t="t" r="r" b="b"/>
                <a:pathLst>
                  <a:path w="609" h="1318" extrusionOk="0">
                    <a:moveTo>
                      <a:pt x="78" y="1"/>
                    </a:moveTo>
                    <a:cubicBezTo>
                      <a:pt x="67" y="1"/>
                      <a:pt x="55" y="4"/>
                      <a:pt x="40" y="9"/>
                    </a:cubicBezTo>
                    <a:cubicBezTo>
                      <a:pt x="14" y="22"/>
                      <a:pt x="1" y="48"/>
                      <a:pt x="14" y="75"/>
                    </a:cubicBezTo>
                    <a:cubicBezTo>
                      <a:pt x="27" y="88"/>
                      <a:pt x="252" y="564"/>
                      <a:pt x="489" y="1039"/>
                    </a:cubicBezTo>
                    <a:cubicBezTo>
                      <a:pt x="397" y="1145"/>
                      <a:pt x="278" y="1211"/>
                      <a:pt x="133" y="1211"/>
                    </a:cubicBezTo>
                    <a:cubicBezTo>
                      <a:pt x="67" y="1211"/>
                      <a:pt x="67" y="1316"/>
                      <a:pt x="133" y="1316"/>
                    </a:cubicBezTo>
                    <a:cubicBezTo>
                      <a:pt x="145" y="1317"/>
                      <a:pt x="158" y="1318"/>
                      <a:pt x="170" y="1318"/>
                    </a:cubicBezTo>
                    <a:cubicBezTo>
                      <a:pt x="352" y="1318"/>
                      <a:pt x="508" y="1226"/>
                      <a:pt x="595" y="1065"/>
                    </a:cubicBezTo>
                    <a:cubicBezTo>
                      <a:pt x="608" y="1052"/>
                      <a:pt x="608" y="1039"/>
                      <a:pt x="595" y="1026"/>
                    </a:cubicBezTo>
                    <a:cubicBezTo>
                      <a:pt x="357" y="524"/>
                      <a:pt x="119" y="35"/>
                      <a:pt x="119" y="35"/>
                    </a:cubicBezTo>
                    <a:cubicBezTo>
                      <a:pt x="111" y="10"/>
                      <a:pt x="97" y="1"/>
                      <a:pt x="78" y="1"/>
                    </a:cubicBezTo>
                    <a:close/>
                  </a:path>
                </a:pathLst>
              </a:custGeom>
              <a:solidFill>
                <a:srgbClr val="5C352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6" name="Google Shape;4436;p68"/>
              <p:cNvSpPr/>
              <p:nvPr/>
            </p:nvSpPr>
            <p:spPr>
              <a:xfrm>
                <a:off x="479450" y="1840925"/>
                <a:ext cx="19525" cy="15350"/>
              </a:xfrm>
              <a:custGeom>
                <a:avLst/>
                <a:gdLst/>
                <a:ahLst/>
                <a:cxnLst/>
                <a:rect l="l" t="t" r="r" b="b"/>
                <a:pathLst>
                  <a:path w="781" h="614" extrusionOk="0">
                    <a:moveTo>
                      <a:pt x="635" y="0"/>
                    </a:moveTo>
                    <a:cubicBezTo>
                      <a:pt x="173" y="27"/>
                      <a:pt x="41" y="304"/>
                      <a:pt x="14" y="449"/>
                    </a:cubicBezTo>
                    <a:cubicBezTo>
                      <a:pt x="1" y="502"/>
                      <a:pt x="14" y="568"/>
                      <a:pt x="67" y="595"/>
                    </a:cubicBezTo>
                    <a:lnTo>
                      <a:pt x="80" y="595"/>
                    </a:lnTo>
                    <a:cubicBezTo>
                      <a:pt x="97" y="607"/>
                      <a:pt x="118" y="613"/>
                      <a:pt x="140" y="613"/>
                    </a:cubicBezTo>
                    <a:cubicBezTo>
                      <a:pt x="186" y="613"/>
                      <a:pt x="234" y="587"/>
                      <a:pt x="252" y="542"/>
                    </a:cubicBezTo>
                    <a:cubicBezTo>
                      <a:pt x="331" y="383"/>
                      <a:pt x="490" y="278"/>
                      <a:pt x="675" y="251"/>
                    </a:cubicBezTo>
                    <a:cubicBezTo>
                      <a:pt x="741" y="238"/>
                      <a:pt x="780" y="159"/>
                      <a:pt x="767" y="93"/>
                    </a:cubicBezTo>
                    <a:cubicBezTo>
                      <a:pt x="754" y="40"/>
                      <a:pt x="701" y="0"/>
                      <a:pt x="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7" name="Google Shape;4437;p68"/>
              <p:cNvSpPr/>
              <p:nvPr/>
            </p:nvSpPr>
            <p:spPr>
              <a:xfrm>
                <a:off x="521075" y="1840925"/>
                <a:ext cx="19825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793" h="608" extrusionOk="0">
                    <a:moveTo>
                      <a:pt x="145" y="0"/>
                    </a:moveTo>
                    <a:cubicBezTo>
                      <a:pt x="92" y="0"/>
                      <a:pt x="40" y="40"/>
                      <a:pt x="26" y="93"/>
                    </a:cubicBezTo>
                    <a:cubicBezTo>
                      <a:pt x="0" y="159"/>
                      <a:pt x="40" y="238"/>
                      <a:pt x="119" y="251"/>
                    </a:cubicBezTo>
                    <a:cubicBezTo>
                      <a:pt x="291" y="278"/>
                      <a:pt x="449" y="383"/>
                      <a:pt x="528" y="542"/>
                    </a:cubicBezTo>
                    <a:cubicBezTo>
                      <a:pt x="555" y="587"/>
                      <a:pt x="601" y="607"/>
                      <a:pt x="648" y="607"/>
                    </a:cubicBezTo>
                    <a:cubicBezTo>
                      <a:pt x="670" y="607"/>
                      <a:pt x="692" y="603"/>
                      <a:pt x="713" y="595"/>
                    </a:cubicBezTo>
                    <a:lnTo>
                      <a:pt x="726" y="595"/>
                    </a:lnTo>
                    <a:cubicBezTo>
                      <a:pt x="766" y="555"/>
                      <a:pt x="792" y="502"/>
                      <a:pt x="779" y="449"/>
                    </a:cubicBezTo>
                    <a:cubicBezTo>
                      <a:pt x="740" y="291"/>
                      <a:pt x="621" y="27"/>
                      <a:pt x="1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8" name="Google Shape;4438;p68"/>
              <p:cNvSpPr/>
              <p:nvPr/>
            </p:nvSpPr>
            <p:spPr>
              <a:xfrm>
                <a:off x="495650" y="1891800"/>
                <a:ext cx="38650" cy="13525"/>
              </a:xfrm>
              <a:custGeom>
                <a:avLst/>
                <a:gdLst/>
                <a:ahLst/>
                <a:cxnLst/>
                <a:rect l="l" t="t" r="r" b="b"/>
                <a:pathLst>
                  <a:path w="1546" h="541" extrusionOk="0">
                    <a:moveTo>
                      <a:pt x="74" y="1"/>
                    </a:moveTo>
                    <a:cubicBezTo>
                      <a:pt x="33" y="1"/>
                      <a:pt x="1" y="56"/>
                      <a:pt x="40" y="105"/>
                    </a:cubicBezTo>
                    <a:cubicBezTo>
                      <a:pt x="40" y="105"/>
                      <a:pt x="462" y="540"/>
                      <a:pt x="977" y="540"/>
                    </a:cubicBezTo>
                    <a:cubicBezTo>
                      <a:pt x="1175" y="540"/>
                      <a:pt x="1360" y="474"/>
                      <a:pt x="1506" y="369"/>
                    </a:cubicBezTo>
                    <a:cubicBezTo>
                      <a:pt x="1532" y="356"/>
                      <a:pt x="1545" y="316"/>
                      <a:pt x="1519" y="290"/>
                    </a:cubicBezTo>
                    <a:cubicBezTo>
                      <a:pt x="1511" y="273"/>
                      <a:pt x="1492" y="262"/>
                      <a:pt x="1473" y="262"/>
                    </a:cubicBezTo>
                    <a:cubicBezTo>
                      <a:pt x="1462" y="262"/>
                      <a:pt x="1450" y="266"/>
                      <a:pt x="1440" y="276"/>
                    </a:cubicBezTo>
                    <a:cubicBezTo>
                      <a:pt x="1282" y="388"/>
                      <a:pt x="1123" y="430"/>
                      <a:pt x="972" y="430"/>
                    </a:cubicBezTo>
                    <a:cubicBezTo>
                      <a:pt x="516" y="430"/>
                      <a:pt x="139" y="45"/>
                      <a:pt x="119" y="25"/>
                    </a:cubicBezTo>
                    <a:cubicBezTo>
                      <a:pt x="105" y="8"/>
                      <a:pt x="89" y="1"/>
                      <a:pt x="74" y="1"/>
                    </a:cubicBezTo>
                    <a:close/>
                  </a:path>
                </a:pathLst>
              </a:custGeom>
              <a:solidFill>
                <a:srgbClr val="5C352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9" name="Google Shape;4439;p68"/>
              <p:cNvSpPr/>
              <p:nvPr/>
            </p:nvSpPr>
            <p:spPr>
              <a:xfrm>
                <a:off x="421250" y="1871400"/>
                <a:ext cx="31500" cy="40900"/>
              </a:xfrm>
              <a:custGeom>
                <a:avLst/>
                <a:gdLst/>
                <a:ahLst/>
                <a:cxnLst/>
                <a:rect l="l" t="t" r="r" b="b"/>
                <a:pathLst>
                  <a:path w="1260" h="1636" extrusionOk="0">
                    <a:moveTo>
                      <a:pt x="645" y="1"/>
                    </a:moveTo>
                    <a:cubicBezTo>
                      <a:pt x="522" y="1"/>
                      <a:pt x="396" y="59"/>
                      <a:pt x="282" y="221"/>
                    </a:cubicBezTo>
                    <a:cubicBezTo>
                      <a:pt x="0" y="649"/>
                      <a:pt x="421" y="1636"/>
                      <a:pt x="969" y="1636"/>
                    </a:cubicBezTo>
                    <a:cubicBezTo>
                      <a:pt x="1063" y="1636"/>
                      <a:pt x="1161" y="1607"/>
                      <a:pt x="1259" y="1541"/>
                    </a:cubicBezTo>
                    <a:lnTo>
                      <a:pt x="1259" y="392"/>
                    </a:lnTo>
                    <a:cubicBezTo>
                      <a:pt x="1259" y="392"/>
                      <a:pt x="964" y="1"/>
                      <a:pt x="645" y="1"/>
                    </a:cubicBezTo>
                    <a:close/>
                  </a:path>
                </a:pathLst>
              </a:custGeom>
              <a:solidFill>
                <a:srgbClr val="8554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0" name="Google Shape;4440;p68"/>
              <p:cNvSpPr/>
              <p:nvPr/>
            </p:nvSpPr>
            <p:spPr>
              <a:xfrm>
                <a:off x="434225" y="1881075"/>
                <a:ext cx="18200" cy="23600"/>
              </a:xfrm>
              <a:custGeom>
                <a:avLst/>
                <a:gdLst/>
                <a:ahLst/>
                <a:cxnLst/>
                <a:rect l="l" t="t" r="r" b="b"/>
                <a:pathLst>
                  <a:path w="728" h="944" extrusionOk="0">
                    <a:moveTo>
                      <a:pt x="64" y="0"/>
                    </a:moveTo>
                    <a:cubicBezTo>
                      <a:pt x="40" y="0"/>
                      <a:pt x="24" y="12"/>
                      <a:pt x="14" y="32"/>
                    </a:cubicBezTo>
                    <a:cubicBezTo>
                      <a:pt x="1" y="58"/>
                      <a:pt x="14" y="98"/>
                      <a:pt x="40" y="111"/>
                    </a:cubicBezTo>
                    <a:cubicBezTo>
                      <a:pt x="357" y="256"/>
                      <a:pt x="569" y="547"/>
                      <a:pt x="608" y="890"/>
                    </a:cubicBezTo>
                    <a:cubicBezTo>
                      <a:pt x="608" y="917"/>
                      <a:pt x="635" y="943"/>
                      <a:pt x="661" y="943"/>
                    </a:cubicBezTo>
                    <a:lnTo>
                      <a:pt x="674" y="943"/>
                    </a:lnTo>
                    <a:cubicBezTo>
                      <a:pt x="701" y="930"/>
                      <a:pt x="727" y="903"/>
                      <a:pt x="727" y="877"/>
                    </a:cubicBezTo>
                    <a:cubicBezTo>
                      <a:pt x="674" y="494"/>
                      <a:pt x="437" y="164"/>
                      <a:pt x="93" y="5"/>
                    </a:cubicBezTo>
                    <a:cubicBezTo>
                      <a:pt x="83" y="2"/>
                      <a:pt x="73" y="0"/>
                      <a:pt x="64" y="0"/>
                    </a:cubicBezTo>
                    <a:close/>
                  </a:path>
                </a:pathLst>
              </a:custGeom>
              <a:solidFill>
                <a:srgbClr val="5C352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1" name="Google Shape;4441;p68"/>
              <p:cNvSpPr/>
              <p:nvPr/>
            </p:nvSpPr>
            <p:spPr>
              <a:xfrm>
                <a:off x="435550" y="1889775"/>
                <a:ext cx="11900" cy="5975"/>
              </a:xfrm>
              <a:custGeom>
                <a:avLst/>
                <a:gdLst/>
                <a:ahLst/>
                <a:cxnLst/>
                <a:rect l="l" t="t" r="r" b="b"/>
                <a:pathLst>
                  <a:path w="476" h="239" extrusionOk="0">
                    <a:moveTo>
                      <a:pt x="436" y="1"/>
                    </a:moveTo>
                    <a:cubicBezTo>
                      <a:pt x="278" y="1"/>
                      <a:pt x="133" y="40"/>
                      <a:pt x="27" y="146"/>
                    </a:cubicBezTo>
                    <a:cubicBezTo>
                      <a:pt x="1" y="159"/>
                      <a:pt x="1" y="199"/>
                      <a:pt x="27" y="225"/>
                    </a:cubicBezTo>
                    <a:cubicBezTo>
                      <a:pt x="40" y="239"/>
                      <a:pt x="53" y="239"/>
                      <a:pt x="67" y="239"/>
                    </a:cubicBezTo>
                    <a:lnTo>
                      <a:pt x="106" y="239"/>
                    </a:lnTo>
                    <a:cubicBezTo>
                      <a:pt x="141" y="203"/>
                      <a:pt x="271" y="115"/>
                      <a:pt x="364" y="115"/>
                    </a:cubicBezTo>
                    <a:cubicBezTo>
                      <a:pt x="376" y="115"/>
                      <a:pt x="387" y="117"/>
                      <a:pt x="397" y="120"/>
                    </a:cubicBezTo>
                    <a:cubicBezTo>
                      <a:pt x="436" y="120"/>
                      <a:pt x="463" y="106"/>
                      <a:pt x="476" y="80"/>
                    </a:cubicBezTo>
                    <a:cubicBezTo>
                      <a:pt x="476" y="40"/>
                      <a:pt x="463" y="14"/>
                      <a:pt x="436" y="1"/>
                    </a:cubicBezTo>
                    <a:close/>
                  </a:path>
                </a:pathLst>
              </a:custGeom>
              <a:solidFill>
                <a:srgbClr val="5C352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2" name="Google Shape;4442;p68"/>
              <p:cNvSpPr/>
              <p:nvPr/>
            </p:nvSpPr>
            <p:spPr>
              <a:xfrm>
                <a:off x="439500" y="1802375"/>
                <a:ext cx="100625" cy="83475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339" extrusionOk="0">
                    <a:moveTo>
                      <a:pt x="2044" y="1"/>
                    </a:moveTo>
                    <a:cubicBezTo>
                      <a:pt x="1825" y="1"/>
                      <a:pt x="1605" y="22"/>
                      <a:pt x="1388" y="63"/>
                    </a:cubicBezTo>
                    <a:cubicBezTo>
                      <a:pt x="1" y="327"/>
                      <a:pt x="1" y="1938"/>
                      <a:pt x="1" y="1938"/>
                    </a:cubicBezTo>
                    <a:lnTo>
                      <a:pt x="41" y="2770"/>
                    </a:lnTo>
                    <a:cubicBezTo>
                      <a:pt x="344" y="2942"/>
                      <a:pt x="516" y="3074"/>
                      <a:pt x="595" y="3285"/>
                    </a:cubicBezTo>
                    <a:lnTo>
                      <a:pt x="965" y="3338"/>
                    </a:lnTo>
                    <a:cubicBezTo>
                      <a:pt x="991" y="2995"/>
                      <a:pt x="965" y="2638"/>
                      <a:pt x="886" y="2295"/>
                    </a:cubicBezTo>
                    <a:cubicBezTo>
                      <a:pt x="767" y="1846"/>
                      <a:pt x="1348" y="1793"/>
                      <a:pt x="1176" y="1199"/>
                    </a:cubicBezTo>
                    <a:cubicBezTo>
                      <a:pt x="1150" y="1133"/>
                      <a:pt x="1493" y="988"/>
                      <a:pt x="1533" y="974"/>
                    </a:cubicBezTo>
                    <a:cubicBezTo>
                      <a:pt x="1625" y="922"/>
                      <a:pt x="1731" y="908"/>
                      <a:pt x="1837" y="908"/>
                    </a:cubicBezTo>
                    <a:cubicBezTo>
                      <a:pt x="1943" y="930"/>
                      <a:pt x="2015" y="1002"/>
                      <a:pt x="2122" y="1002"/>
                    </a:cubicBezTo>
                    <a:cubicBezTo>
                      <a:pt x="2148" y="1002"/>
                      <a:pt x="2176" y="998"/>
                      <a:pt x="2206" y="988"/>
                    </a:cubicBezTo>
                    <a:cubicBezTo>
                      <a:pt x="2365" y="935"/>
                      <a:pt x="2457" y="789"/>
                      <a:pt x="2444" y="618"/>
                    </a:cubicBezTo>
                    <a:lnTo>
                      <a:pt x="2444" y="618"/>
                    </a:lnTo>
                    <a:cubicBezTo>
                      <a:pt x="2550" y="737"/>
                      <a:pt x="2656" y="829"/>
                      <a:pt x="2774" y="922"/>
                    </a:cubicBezTo>
                    <a:cubicBezTo>
                      <a:pt x="2859" y="972"/>
                      <a:pt x="2955" y="996"/>
                      <a:pt x="3050" y="996"/>
                    </a:cubicBezTo>
                    <a:cubicBezTo>
                      <a:pt x="3104" y="996"/>
                      <a:pt x="3158" y="989"/>
                      <a:pt x="3210" y="974"/>
                    </a:cubicBezTo>
                    <a:cubicBezTo>
                      <a:pt x="3355" y="922"/>
                      <a:pt x="3448" y="776"/>
                      <a:pt x="3421" y="631"/>
                    </a:cubicBezTo>
                    <a:lnTo>
                      <a:pt x="3421" y="631"/>
                    </a:lnTo>
                    <a:cubicBezTo>
                      <a:pt x="3567" y="789"/>
                      <a:pt x="3765" y="895"/>
                      <a:pt x="3976" y="922"/>
                    </a:cubicBezTo>
                    <a:cubicBezTo>
                      <a:pt x="3978" y="922"/>
                      <a:pt x="3980" y="922"/>
                      <a:pt x="3982" y="922"/>
                    </a:cubicBezTo>
                    <a:cubicBezTo>
                      <a:pt x="4025" y="922"/>
                      <a:pt x="3975" y="773"/>
                      <a:pt x="3950" y="697"/>
                    </a:cubicBezTo>
                    <a:cubicBezTo>
                      <a:pt x="3937" y="684"/>
                      <a:pt x="3937" y="671"/>
                      <a:pt x="3937" y="657"/>
                    </a:cubicBezTo>
                    <a:cubicBezTo>
                      <a:pt x="3857" y="578"/>
                      <a:pt x="3778" y="512"/>
                      <a:pt x="3686" y="459"/>
                    </a:cubicBezTo>
                    <a:cubicBezTo>
                      <a:pt x="3488" y="327"/>
                      <a:pt x="3276" y="222"/>
                      <a:pt x="3052" y="156"/>
                    </a:cubicBezTo>
                    <a:cubicBezTo>
                      <a:pt x="2723" y="51"/>
                      <a:pt x="2384" y="1"/>
                      <a:pt x="20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3" name="Google Shape;4443;p68"/>
              <p:cNvSpPr/>
              <p:nvPr/>
            </p:nvSpPr>
            <p:spPr>
              <a:xfrm>
                <a:off x="479450" y="1866000"/>
                <a:ext cx="36025" cy="17550"/>
              </a:xfrm>
              <a:custGeom>
                <a:avLst/>
                <a:gdLst/>
                <a:ahLst/>
                <a:cxnLst/>
                <a:rect l="l" t="t" r="r" b="b"/>
                <a:pathLst>
                  <a:path w="1441" h="702" extrusionOk="0">
                    <a:moveTo>
                      <a:pt x="760" y="0"/>
                    </a:moveTo>
                    <a:cubicBezTo>
                      <a:pt x="745" y="0"/>
                      <a:pt x="730" y="0"/>
                      <a:pt x="714" y="1"/>
                    </a:cubicBezTo>
                    <a:cubicBezTo>
                      <a:pt x="318" y="14"/>
                      <a:pt x="1" y="173"/>
                      <a:pt x="14" y="371"/>
                    </a:cubicBezTo>
                    <a:cubicBezTo>
                      <a:pt x="14" y="560"/>
                      <a:pt x="317" y="702"/>
                      <a:pt x="679" y="702"/>
                    </a:cubicBezTo>
                    <a:cubicBezTo>
                      <a:pt x="695" y="702"/>
                      <a:pt x="711" y="701"/>
                      <a:pt x="727" y="701"/>
                    </a:cubicBezTo>
                    <a:cubicBezTo>
                      <a:pt x="1124" y="688"/>
                      <a:pt x="1440" y="516"/>
                      <a:pt x="1440" y="331"/>
                    </a:cubicBezTo>
                    <a:cubicBezTo>
                      <a:pt x="1428" y="153"/>
                      <a:pt x="1135" y="0"/>
                      <a:pt x="7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4" name="Google Shape;4444;p68"/>
              <p:cNvSpPr/>
              <p:nvPr/>
            </p:nvSpPr>
            <p:spPr>
              <a:xfrm>
                <a:off x="525025" y="1865650"/>
                <a:ext cx="36000" cy="17250"/>
              </a:xfrm>
              <a:custGeom>
                <a:avLst/>
                <a:gdLst/>
                <a:ahLst/>
                <a:cxnLst/>
                <a:rect l="l" t="t" r="r" b="b"/>
                <a:pathLst>
                  <a:path w="1440" h="690" extrusionOk="0">
                    <a:moveTo>
                      <a:pt x="763" y="1"/>
                    </a:moveTo>
                    <a:cubicBezTo>
                      <a:pt x="747" y="1"/>
                      <a:pt x="730" y="1"/>
                      <a:pt x="714" y="2"/>
                    </a:cubicBezTo>
                    <a:cubicBezTo>
                      <a:pt x="317" y="2"/>
                      <a:pt x="0" y="173"/>
                      <a:pt x="14" y="358"/>
                    </a:cubicBezTo>
                    <a:cubicBezTo>
                      <a:pt x="14" y="548"/>
                      <a:pt x="304" y="689"/>
                      <a:pt x="677" y="689"/>
                    </a:cubicBezTo>
                    <a:cubicBezTo>
                      <a:pt x="694" y="689"/>
                      <a:pt x="710" y="689"/>
                      <a:pt x="727" y="688"/>
                    </a:cubicBezTo>
                    <a:cubicBezTo>
                      <a:pt x="1123" y="688"/>
                      <a:pt x="1440" y="517"/>
                      <a:pt x="1440" y="332"/>
                    </a:cubicBezTo>
                    <a:cubicBezTo>
                      <a:pt x="1427" y="142"/>
                      <a:pt x="1136" y="1"/>
                      <a:pt x="7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5" name="Google Shape;4445;p68"/>
              <p:cNvSpPr/>
              <p:nvPr/>
            </p:nvSpPr>
            <p:spPr>
              <a:xfrm>
                <a:off x="513650" y="1871075"/>
                <a:ext cx="12725" cy="3875"/>
              </a:xfrm>
              <a:custGeom>
                <a:avLst/>
                <a:gdLst/>
                <a:ahLst/>
                <a:cxnLst/>
                <a:rect l="l" t="t" r="r" b="b"/>
                <a:pathLst>
                  <a:path w="509" h="155" extrusionOk="0">
                    <a:moveTo>
                      <a:pt x="247" y="0"/>
                    </a:moveTo>
                    <a:cubicBezTo>
                      <a:pt x="176" y="0"/>
                      <a:pt x="106" y="20"/>
                      <a:pt x="46" y="62"/>
                    </a:cubicBezTo>
                    <a:cubicBezTo>
                      <a:pt x="1" y="85"/>
                      <a:pt x="24" y="147"/>
                      <a:pt x="65" y="147"/>
                    </a:cubicBezTo>
                    <a:cubicBezTo>
                      <a:pt x="71" y="147"/>
                      <a:pt x="78" y="145"/>
                      <a:pt x="86" y="141"/>
                    </a:cubicBezTo>
                    <a:cubicBezTo>
                      <a:pt x="139" y="102"/>
                      <a:pt x="201" y="82"/>
                      <a:pt x="264" y="82"/>
                    </a:cubicBezTo>
                    <a:cubicBezTo>
                      <a:pt x="327" y="82"/>
                      <a:pt x="389" y="102"/>
                      <a:pt x="442" y="141"/>
                    </a:cubicBezTo>
                    <a:cubicBezTo>
                      <a:pt x="442" y="141"/>
                      <a:pt x="455" y="141"/>
                      <a:pt x="469" y="154"/>
                    </a:cubicBezTo>
                    <a:cubicBezTo>
                      <a:pt x="482" y="154"/>
                      <a:pt x="495" y="154"/>
                      <a:pt x="495" y="141"/>
                    </a:cubicBezTo>
                    <a:cubicBezTo>
                      <a:pt x="508" y="128"/>
                      <a:pt x="508" y="102"/>
                      <a:pt x="495" y="88"/>
                    </a:cubicBezTo>
                    <a:cubicBezTo>
                      <a:pt x="422" y="30"/>
                      <a:pt x="334" y="0"/>
                      <a:pt x="24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6" name="Google Shape;4446;p68"/>
              <p:cNvSpPr/>
              <p:nvPr/>
            </p:nvSpPr>
            <p:spPr>
              <a:xfrm>
                <a:off x="454700" y="1872175"/>
                <a:ext cx="26450" cy="4100"/>
              </a:xfrm>
              <a:custGeom>
                <a:avLst/>
                <a:gdLst/>
                <a:ahLst/>
                <a:cxnLst/>
                <a:rect l="l" t="t" r="r" b="b"/>
                <a:pathLst>
                  <a:path w="1058" h="164" extrusionOk="0">
                    <a:moveTo>
                      <a:pt x="425" y="0"/>
                    </a:moveTo>
                    <a:cubicBezTo>
                      <a:pt x="296" y="0"/>
                      <a:pt x="167" y="11"/>
                      <a:pt x="40" y="31"/>
                    </a:cubicBezTo>
                    <a:cubicBezTo>
                      <a:pt x="0" y="44"/>
                      <a:pt x="0" y="97"/>
                      <a:pt x="27" y="110"/>
                    </a:cubicBezTo>
                    <a:cubicBezTo>
                      <a:pt x="40" y="124"/>
                      <a:pt x="53" y="124"/>
                      <a:pt x="67" y="124"/>
                    </a:cubicBezTo>
                    <a:cubicBezTo>
                      <a:pt x="193" y="103"/>
                      <a:pt x="320" y="92"/>
                      <a:pt x="446" y="92"/>
                    </a:cubicBezTo>
                    <a:cubicBezTo>
                      <a:pt x="635" y="92"/>
                      <a:pt x="822" y="116"/>
                      <a:pt x="1004" y="163"/>
                    </a:cubicBezTo>
                    <a:cubicBezTo>
                      <a:pt x="1031" y="163"/>
                      <a:pt x="1057" y="150"/>
                      <a:pt x="1057" y="137"/>
                    </a:cubicBezTo>
                    <a:cubicBezTo>
                      <a:pt x="1057" y="110"/>
                      <a:pt x="1057" y="84"/>
                      <a:pt x="1031" y="84"/>
                    </a:cubicBezTo>
                    <a:cubicBezTo>
                      <a:pt x="836" y="27"/>
                      <a:pt x="631" y="0"/>
                      <a:pt x="4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7" name="Google Shape;4447;p68"/>
              <p:cNvSpPr/>
              <p:nvPr/>
            </p:nvSpPr>
            <p:spPr>
              <a:xfrm>
                <a:off x="432900" y="1948550"/>
                <a:ext cx="53200" cy="67375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2695" extrusionOk="0">
                    <a:moveTo>
                      <a:pt x="595" y="1"/>
                    </a:moveTo>
                    <a:cubicBezTo>
                      <a:pt x="595" y="1"/>
                      <a:pt x="212" y="133"/>
                      <a:pt x="1" y="1017"/>
                    </a:cubicBezTo>
                    <a:cubicBezTo>
                      <a:pt x="265" y="1823"/>
                      <a:pt x="1044" y="2497"/>
                      <a:pt x="2127" y="2695"/>
                    </a:cubicBezTo>
                    <a:lnTo>
                      <a:pt x="2127" y="1110"/>
                    </a:lnTo>
                    <a:cubicBezTo>
                      <a:pt x="1506" y="925"/>
                      <a:pt x="965" y="542"/>
                      <a:pt x="59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8" name="Google Shape;4448;p68"/>
              <p:cNvSpPr/>
              <p:nvPr/>
            </p:nvSpPr>
            <p:spPr>
              <a:xfrm>
                <a:off x="485725" y="1954175"/>
                <a:ext cx="52525" cy="61750"/>
              </a:xfrm>
              <a:custGeom>
                <a:avLst/>
                <a:gdLst/>
                <a:ahLst/>
                <a:cxnLst/>
                <a:rect l="l" t="t" r="r" b="b"/>
                <a:pathLst>
                  <a:path w="2101" h="2470" extrusionOk="0">
                    <a:moveTo>
                      <a:pt x="1176" y="0"/>
                    </a:moveTo>
                    <a:cubicBezTo>
                      <a:pt x="622" y="872"/>
                      <a:pt x="1" y="885"/>
                      <a:pt x="1" y="885"/>
                    </a:cubicBezTo>
                    <a:lnTo>
                      <a:pt x="1" y="2470"/>
                    </a:lnTo>
                    <a:cubicBezTo>
                      <a:pt x="1031" y="2206"/>
                      <a:pt x="1401" y="1889"/>
                      <a:pt x="2101" y="1043"/>
                    </a:cubicBezTo>
                    <a:cubicBezTo>
                      <a:pt x="1823" y="159"/>
                      <a:pt x="1176" y="0"/>
                      <a:pt x="117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9" name="Google Shape;4449;p68"/>
              <p:cNvSpPr/>
              <p:nvPr/>
            </p:nvSpPr>
            <p:spPr>
              <a:xfrm>
                <a:off x="467575" y="1987500"/>
                <a:ext cx="36025" cy="49900"/>
              </a:xfrm>
              <a:custGeom>
                <a:avLst/>
                <a:gdLst/>
                <a:ahLst/>
                <a:cxnLst/>
                <a:rect l="l" t="t" r="r" b="b"/>
                <a:pathLst>
                  <a:path w="1441" h="1996" extrusionOk="0">
                    <a:moveTo>
                      <a:pt x="727" y="1"/>
                    </a:moveTo>
                    <a:lnTo>
                      <a:pt x="1" y="912"/>
                    </a:lnTo>
                    <a:lnTo>
                      <a:pt x="740" y="1995"/>
                    </a:lnTo>
                    <a:lnTo>
                      <a:pt x="1440" y="899"/>
                    </a:lnTo>
                    <a:lnTo>
                      <a:pt x="72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0" name="Google Shape;4450;p68"/>
              <p:cNvSpPr/>
              <p:nvPr/>
            </p:nvSpPr>
            <p:spPr>
              <a:xfrm>
                <a:off x="445750" y="1985200"/>
                <a:ext cx="79625" cy="52850"/>
              </a:xfrm>
              <a:custGeom>
                <a:avLst/>
                <a:gdLst/>
                <a:ahLst/>
                <a:cxnLst/>
                <a:rect l="l" t="t" r="r" b="b"/>
                <a:pathLst>
                  <a:path w="3185" h="2114" extrusionOk="0">
                    <a:moveTo>
                      <a:pt x="1600" y="0"/>
                    </a:moveTo>
                    <a:cubicBezTo>
                      <a:pt x="1573" y="0"/>
                      <a:pt x="1547" y="14"/>
                      <a:pt x="1534" y="27"/>
                    </a:cubicBezTo>
                    <a:lnTo>
                      <a:pt x="68" y="1717"/>
                    </a:lnTo>
                    <a:cubicBezTo>
                      <a:pt x="0" y="1776"/>
                      <a:pt x="60" y="1862"/>
                      <a:pt x="129" y="1862"/>
                    </a:cubicBezTo>
                    <a:cubicBezTo>
                      <a:pt x="153" y="1862"/>
                      <a:pt x="179" y="1851"/>
                      <a:pt x="200" y="1823"/>
                    </a:cubicBezTo>
                    <a:lnTo>
                      <a:pt x="1600" y="225"/>
                    </a:lnTo>
                    <a:lnTo>
                      <a:pt x="3013" y="2074"/>
                    </a:lnTo>
                    <a:cubicBezTo>
                      <a:pt x="3039" y="2100"/>
                      <a:pt x="3066" y="2114"/>
                      <a:pt x="3092" y="2114"/>
                    </a:cubicBezTo>
                    <a:cubicBezTo>
                      <a:pt x="3105" y="2114"/>
                      <a:pt x="3119" y="2100"/>
                      <a:pt x="3132" y="2100"/>
                    </a:cubicBezTo>
                    <a:cubicBezTo>
                      <a:pt x="3171" y="2074"/>
                      <a:pt x="3185" y="2021"/>
                      <a:pt x="3145" y="1981"/>
                    </a:cubicBezTo>
                    <a:lnTo>
                      <a:pt x="1666" y="40"/>
                    </a:lnTo>
                    <a:cubicBezTo>
                      <a:pt x="1653" y="14"/>
                      <a:pt x="1626" y="0"/>
                      <a:pt x="16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1" name="Google Shape;4451;p68"/>
              <p:cNvSpPr/>
              <p:nvPr/>
            </p:nvSpPr>
            <p:spPr>
              <a:xfrm>
                <a:off x="483750" y="1975950"/>
                <a:ext cx="4000" cy="13575"/>
              </a:xfrm>
              <a:custGeom>
                <a:avLst/>
                <a:gdLst/>
                <a:ahLst/>
                <a:cxnLst/>
                <a:rect l="l" t="t" r="r" b="b"/>
                <a:pathLst>
                  <a:path w="160" h="543" extrusionOk="0">
                    <a:moveTo>
                      <a:pt x="80" y="1"/>
                    </a:moveTo>
                    <a:cubicBezTo>
                      <a:pt x="27" y="1"/>
                      <a:pt x="1" y="40"/>
                      <a:pt x="1" y="93"/>
                    </a:cubicBezTo>
                    <a:lnTo>
                      <a:pt x="1" y="463"/>
                    </a:lnTo>
                    <a:cubicBezTo>
                      <a:pt x="1" y="503"/>
                      <a:pt x="27" y="542"/>
                      <a:pt x="80" y="542"/>
                    </a:cubicBezTo>
                    <a:cubicBezTo>
                      <a:pt x="133" y="542"/>
                      <a:pt x="159" y="503"/>
                      <a:pt x="159" y="463"/>
                    </a:cubicBezTo>
                    <a:lnTo>
                      <a:pt x="159" y="93"/>
                    </a:lnTo>
                    <a:cubicBezTo>
                      <a:pt x="159" y="40"/>
                      <a:pt x="120" y="1"/>
                      <a:pt x="8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2" name="Google Shape;4452;p68"/>
              <p:cNvSpPr/>
              <p:nvPr/>
            </p:nvSpPr>
            <p:spPr>
              <a:xfrm>
                <a:off x="349700" y="2378525"/>
                <a:ext cx="101075" cy="86750"/>
              </a:xfrm>
              <a:custGeom>
                <a:avLst/>
                <a:gdLst/>
                <a:ahLst/>
                <a:cxnLst/>
                <a:rect l="l" t="t" r="r" b="b"/>
                <a:pathLst>
                  <a:path w="4043" h="3470" extrusionOk="0">
                    <a:moveTo>
                      <a:pt x="1217" y="1"/>
                    </a:moveTo>
                    <a:cubicBezTo>
                      <a:pt x="1194" y="1"/>
                      <a:pt x="1171" y="4"/>
                      <a:pt x="1150" y="10"/>
                    </a:cubicBezTo>
                    <a:cubicBezTo>
                      <a:pt x="555" y="168"/>
                      <a:pt x="1" y="908"/>
                      <a:pt x="106" y="1198"/>
                    </a:cubicBezTo>
                    <a:cubicBezTo>
                      <a:pt x="265" y="1647"/>
                      <a:pt x="806" y="2453"/>
                      <a:pt x="965" y="2757"/>
                    </a:cubicBezTo>
                    <a:cubicBezTo>
                      <a:pt x="1071" y="2994"/>
                      <a:pt x="1189" y="3219"/>
                      <a:pt x="1335" y="3443"/>
                    </a:cubicBezTo>
                    <a:cubicBezTo>
                      <a:pt x="1431" y="3461"/>
                      <a:pt x="1524" y="3470"/>
                      <a:pt x="1615" y="3470"/>
                    </a:cubicBezTo>
                    <a:cubicBezTo>
                      <a:pt x="2387" y="3470"/>
                      <a:pt x="2976" y="2850"/>
                      <a:pt x="3342" y="2189"/>
                    </a:cubicBezTo>
                    <a:cubicBezTo>
                      <a:pt x="2959" y="1819"/>
                      <a:pt x="2735" y="1621"/>
                      <a:pt x="2735" y="1621"/>
                    </a:cubicBezTo>
                    <a:lnTo>
                      <a:pt x="2735" y="1621"/>
                    </a:lnTo>
                    <a:cubicBezTo>
                      <a:pt x="2867" y="1647"/>
                      <a:pt x="2985" y="1713"/>
                      <a:pt x="3091" y="1792"/>
                    </a:cubicBezTo>
                    <a:lnTo>
                      <a:pt x="3250" y="1938"/>
                    </a:lnTo>
                    <a:cubicBezTo>
                      <a:pt x="3523" y="2184"/>
                      <a:pt x="3707" y="2266"/>
                      <a:pt x="3828" y="2266"/>
                    </a:cubicBezTo>
                    <a:cubicBezTo>
                      <a:pt x="3888" y="2266"/>
                      <a:pt x="3932" y="2246"/>
                      <a:pt x="3963" y="2215"/>
                    </a:cubicBezTo>
                    <a:cubicBezTo>
                      <a:pt x="4042" y="2136"/>
                      <a:pt x="4042" y="2017"/>
                      <a:pt x="3963" y="1951"/>
                    </a:cubicBezTo>
                    <a:cubicBezTo>
                      <a:pt x="3659" y="1608"/>
                      <a:pt x="2985" y="842"/>
                      <a:pt x="2853" y="723"/>
                    </a:cubicBezTo>
                    <a:cubicBezTo>
                      <a:pt x="2550" y="485"/>
                      <a:pt x="2206" y="313"/>
                      <a:pt x="1850" y="221"/>
                    </a:cubicBezTo>
                    <a:cubicBezTo>
                      <a:pt x="1628" y="162"/>
                      <a:pt x="1395" y="1"/>
                      <a:pt x="1217" y="1"/>
                    </a:cubicBezTo>
                    <a:close/>
                  </a:path>
                </a:pathLst>
              </a:custGeom>
              <a:solidFill>
                <a:srgbClr val="8554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3" name="Google Shape;4453;p68"/>
              <p:cNvSpPr/>
              <p:nvPr/>
            </p:nvSpPr>
            <p:spPr>
              <a:xfrm>
                <a:off x="238125" y="1997075"/>
                <a:ext cx="185225" cy="421650"/>
              </a:xfrm>
              <a:custGeom>
                <a:avLst/>
                <a:gdLst/>
                <a:ahLst/>
                <a:cxnLst/>
                <a:rect l="l" t="t" r="r" b="b"/>
                <a:pathLst>
                  <a:path w="7409" h="16866" extrusionOk="0">
                    <a:moveTo>
                      <a:pt x="5230" y="1"/>
                    </a:moveTo>
                    <a:lnTo>
                      <a:pt x="5151" y="67"/>
                    </a:lnTo>
                    <a:lnTo>
                      <a:pt x="5085" y="120"/>
                    </a:lnTo>
                    <a:lnTo>
                      <a:pt x="4952" y="225"/>
                    </a:lnTo>
                    <a:cubicBezTo>
                      <a:pt x="4873" y="291"/>
                      <a:pt x="4794" y="357"/>
                      <a:pt x="4715" y="437"/>
                    </a:cubicBezTo>
                    <a:cubicBezTo>
                      <a:pt x="4569" y="569"/>
                      <a:pt x="4424" y="714"/>
                      <a:pt x="4279" y="846"/>
                    </a:cubicBezTo>
                    <a:cubicBezTo>
                      <a:pt x="4002" y="1123"/>
                      <a:pt x="3724" y="1414"/>
                      <a:pt x="3460" y="1718"/>
                    </a:cubicBezTo>
                    <a:cubicBezTo>
                      <a:pt x="2932" y="2312"/>
                      <a:pt x="2443" y="2946"/>
                      <a:pt x="2007" y="3619"/>
                    </a:cubicBezTo>
                    <a:cubicBezTo>
                      <a:pt x="1558" y="4280"/>
                      <a:pt x="1175" y="4993"/>
                      <a:pt x="845" y="5733"/>
                    </a:cubicBezTo>
                    <a:cubicBezTo>
                      <a:pt x="674" y="6102"/>
                      <a:pt x="528" y="6472"/>
                      <a:pt x="396" y="6868"/>
                    </a:cubicBezTo>
                    <a:cubicBezTo>
                      <a:pt x="317" y="7053"/>
                      <a:pt x="264" y="7251"/>
                      <a:pt x="198" y="7449"/>
                    </a:cubicBezTo>
                    <a:cubicBezTo>
                      <a:pt x="172" y="7542"/>
                      <a:pt x="145" y="7647"/>
                      <a:pt x="119" y="7740"/>
                    </a:cubicBezTo>
                    <a:lnTo>
                      <a:pt x="106" y="7819"/>
                    </a:lnTo>
                    <a:lnTo>
                      <a:pt x="92" y="7859"/>
                    </a:lnTo>
                    <a:lnTo>
                      <a:pt x="79" y="7938"/>
                    </a:lnTo>
                    <a:cubicBezTo>
                      <a:pt x="40" y="8057"/>
                      <a:pt x="26" y="8176"/>
                      <a:pt x="13" y="8295"/>
                    </a:cubicBezTo>
                    <a:cubicBezTo>
                      <a:pt x="0" y="8400"/>
                      <a:pt x="0" y="8493"/>
                      <a:pt x="0" y="8598"/>
                    </a:cubicBezTo>
                    <a:cubicBezTo>
                      <a:pt x="0" y="8691"/>
                      <a:pt x="0" y="8783"/>
                      <a:pt x="13" y="8862"/>
                    </a:cubicBezTo>
                    <a:cubicBezTo>
                      <a:pt x="26" y="9008"/>
                      <a:pt x="53" y="9153"/>
                      <a:pt x="79" y="9311"/>
                    </a:cubicBezTo>
                    <a:cubicBezTo>
                      <a:pt x="132" y="9549"/>
                      <a:pt x="198" y="9787"/>
                      <a:pt x="277" y="10011"/>
                    </a:cubicBezTo>
                    <a:cubicBezTo>
                      <a:pt x="343" y="10236"/>
                      <a:pt x="423" y="10434"/>
                      <a:pt x="502" y="10632"/>
                    </a:cubicBezTo>
                    <a:cubicBezTo>
                      <a:pt x="581" y="10817"/>
                      <a:pt x="674" y="11002"/>
                      <a:pt x="753" y="11187"/>
                    </a:cubicBezTo>
                    <a:cubicBezTo>
                      <a:pt x="924" y="11543"/>
                      <a:pt x="1109" y="11887"/>
                      <a:pt x="1294" y="12217"/>
                    </a:cubicBezTo>
                    <a:cubicBezTo>
                      <a:pt x="1479" y="12560"/>
                      <a:pt x="1677" y="12877"/>
                      <a:pt x="1862" y="13194"/>
                    </a:cubicBezTo>
                    <a:cubicBezTo>
                      <a:pt x="2258" y="13841"/>
                      <a:pt x="2668" y="14462"/>
                      <a:pt x="3077" y="15070"/>
                    </a:cubicBezTo>
                    <a:cubicBezTo>
                      <a:pt x="3288" y="15373"/>
                      <a:pt x="3500" y="15664"/>
                      <a:pt x="3724" y="15968"/>
                    </a:cubicBezTo>
                    <a:cubicBezTo>
                      <a:pt x="3830" y="16113"/>
                      <a:pt x="3936" y="16271"/>
                      <a:pt x="4054" y="16417"/>
                    </a:cubicBezTo>
                    <a:lnTo>
                      <a:pt x="4213" y="16641"/>
                    </a:lnTo>
                    <a:lnTo>
                      <a:pt x="4385" y="16866"/>
                    </a:lnTo>
                    <a:lnTo>
                      <a:pt x="6630" y="15281"/>
                    </a:lnTo>
                    <a:lnTo>
                      <a:pt x="6498" y="15070"/>
                    </a:lnTo>
                    <a:lnTo>
                      <a:pt x="6352" y="14845"/>
                    </a:lnTo>
                    <a:lnTo>
                      <a:pt x="6088" y="14396"/>
                    </a:lnTo>
                    <a:cubicBezTo>
                      <a:pt x="5903" y="14092"/>
                      <a:pt x="5718" y="13788"/>
                      <a:pt x="5547" y="13498"/>
                    </a:cubicBezTo>
                    <a:cubicBezTo>
                      <a:pt x="5190" y="12890"/>
                      <a:pt x="4847" y="12283"/>
                      <a:pt x="4530" y="11675"/>
                    </a:cubicBezTo>
                    <a:cubicBezTo>
                      <a:pt x="4358" y="11372"/>
                      <a:pt x="4213" y="11068"/>
                      <a:pt x="4068" y="10764"/>
                    </a:cubicBezTo>
                    <a:cubicBezTo>
                      <a:pt x="3922" y="10474"/>
                      <a:pt x="3790" y="10170"/>
                      <a:pt x="3658" y="9866"/>
                    </a:cubicBezTo>
                    <a:cubicBezTo>
                      <a:pt x="3553" y="9602"/>
                      <a:pt x="3447" y="9325"/>
                      <a:pt x="3368" y="9034"/>
                    </a:cubicBezTo>
                    <a:cubicBezTo>
                      <a:pt x="3331" y="8936"/>
                      <a:pt x="3305" y="8838"/>
                      <a:pt x="3291" y="8729"/>
                    </a:cubicBezTo>
                    <a:lnTo>
                      <a:pt x="3291" y="8729"/>
                    </a:lnTo>
                    <a:lnTo>
                      <a:pt x="3302" y="8678"/>
                    </a:lnTo>
                    <a:cubicBezTo>
                      <a:pt x="3328" y="8612"/>
                      <a:pt x="3354" y="8545"/>
                      <a:pt x="3368" y="8466"/>
                    </a:cubicBezTo>
                    <a:cubicBezTo>
                      <a:pt x="3420" y="8321"/>
                      <a:pt x="3473" y="8176"/>
                      <a:pt x="3539" y="8030"/>
                    </a:cubicBezTo>
                    <a:cubicBezTo>
                      <a:pt x="3658" y="7753"/>
                      <a:pt x="3777" y="7463"/>
                      <a:pt x="3922" y="7185"/>
                    </a:cubicBezTo>
                    <a:cubicBezTo>
                      <a:pt x="4200" y="6631"/>
                      <a:pt x="4530" y="6089"/>
                      <a:pt x="4900" y="5574"/>
                    </a:cubicBezTo>
                    <a:cubicBezTo>
                      <a:pt x="5071" y="5310"/>
                      <a:pt x="5269" y="5059"/>
                      <a:pt x="5468" y="4808"/>
                    </a:cubicBezTo>
                    <a:cubicBezTo>
                      <a:pt x="5666" y="4557"/>
                      <a:pt x="5877" y="4306"/>
                      <a:pt x="6101" y="4082"/>
                    </a:cubicBezTo>
                    <a:cubicBezTo>
                      <a:pt x="6313" y="3844"/>
                      <a:pt x="6537" y="3606"/>
                      <a:pt x="6762" y="3395"/>
                    </a:cubicBezTo>
                    <a:cubicBezTo>
                      <a:pt x="6867" y="3276"/>
                      <a:pt x="6986" y="3170"/>
                      <a:pt x="7105" y="3065"/>
                    </a:cubicBezTo>
                    <a:lnTo>
                      <a:pt x="7264" y="2920"/>
                    </a:lnTo>
                    <a:lnTo>
                      <a:pt x="7343" y="2854"/>
                    </a:lnTo>
                    <a:lnTo>
                      <a:pt x="7409" y="2801"/>
                    </a:lnTo>
                    <a:lnTo>
                      <a:pt x="523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4" name="Google Shape;4454;p68"/>
              <p:cNvSpPr/>
              <p:nvPr/>
            </p:nvSpPr>
            <p:spPr>
              <a:xfrm>
                <a:off x="284000" y="2207325"/>
                <a:ext cx="36675" cy="8675"/>
              </a:xfrm>
              <a:custGeom>
                <a:avLst/>
                <a:gdLst/>
                <a:ahLst/>
                <a:cxnLst/>
                <a:rect l="l" t="t" r="r" b="b"/>
                <a:pathLst>
                  <a:path w="1467" h="347" extrusionOk="0">
                    <a:moveTo>
                      <a:pt x="73" y="1"/>
                    </a:moveTo>
                    <a:cubicBezTo>
                      <a:pt x="31" y="1"/>
                      <a:pt x="1" y="37"/>
                      <a:pt x="1" y="83"/>
                    </a:cubicBezTo>
                    <a:cubicBezTo>
                      <a:pt x="1" y="122"/>
                      <a:pt x="40" y="162"/>
                      <a:pt x="80" y="162"/>
                    </a:cubicBezTo>
                    <a:cubicBezTo>
                      <a:pt x="516" y="188"/>
                      <a:pt x="938" y="254"/>
                      <a:pt x="1361" y="347"/>
                    </a:cubicBezTo>
                    <a:lnTo>
                      <a:pt x="1374" y="347"/>
                    </a:lnTo>
                    <a:cubicBezTo>
                      <a:pt x="1414" y="347"/>
                      <a:pt x="1453" y="320"/>
                      <a:pt x="1453" y="281"/>
                    </a:cubicBezTo>
                    <a:cubicBezTo>
                      <a:pt x="1467" y="241"/>
                      <a:pt x="1440" y="188"/>
                      <a:pt x="1401" y="188"/>
                    </a:cubicBezTo>
                    <a:cubicBezTo>
                      <a:pt x="965" y="83"/>
                      <a:pt x="529" y="30"/>
                      <a:pt x="93" y="3"/>
                    </a:cubicBezTo>
                    <a:cubicBezTo>
                      <a:pt x="86" y="2"/>
                      <a:pt x="79" y="1"/>
                      <a:pt x="7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5" name="Google Shape;4455;p68"/>
              <p:cNvSpPr/>
              <p:nvPr/>
            </p:nvSpPr>
            <p:spPr>
              <a:xfrm>
                <a:off x="297550" y="2200125"/>
                <a:ext cx="22475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899" h="635" extrusionOk="0">
                    <a:moveTo>
                      <a:pt x="100" y="0"/>
                    </a:moveTo>
                    <a:cubicBezTo>
                      <a:pt x="72" y="0"/>
                      <a:pt x="44" y="15"/>
                      <a:pt x="27" y="41"/>
                    </a:cubicBezTo>
                    <a:cubicBezTo>
                      <a:pt x="0" y="80"/>
                      <a:pt x="13" y="133"/>
                      <a:pt x="53" y="159"/>
                    </a:cubicBezTo>
                    <a:cubicBezTo>
                      <a:pt x="53" y="159"/>
                      <a:pt x="462" y="397"/>
                      <a:pt x="740" y="608"/>
                    </a:cubicBezTo>
                    <a:cubicBezTo>
                      <a:pt x="753" y="622"/>
                      <a:pt x="766" y="635"/>
                      <a:pt x="793" y="635"/>
                    </a:cubicBezTo>
                    <a:cubicBezTo>
                      <a:pt x="872" y="635"/>
                      <a:pt x="898" y="529"/>
                      <a:pt x="832" y="476"/>
                    </a:cubicBezTo>
                    <a:cubicBezTo>
                      <a:pt x="555" y="265"/>
                      <a:pt x="159" y="27"/>
                      <a:pt x="145" y="14"/>
                    </a:cubicBezTo>
                    <a:cubicBezTo>
                      <a:pt x="131" y="5"/>
                      <a:pt x="116" y="0"/>
                      <a:pt x="10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6" name="Google Shape;4456;p68"/>
              <p:cNvSpPr/>
              <p:nvPr/>
            </p:nvSpPr>
            <p:spPr>
              <a:xfrm>
                <a:off x="341450" y="2082850"/>
                <a:ext cx="68425" cy="84625"/>
              </a:xfrm>
              <a:custGeom>
                <a:avLst/>
                <a:gdLst/>
                <a:ahLst/>
                <a:cxnLst/>
                <a:rect l="l" t="t" r="r" b="b"/>
                <a:pathLst>
                  <a:path w="2737" h="3385" extrusionOk="0">
                    <a:moveTo>
                      <a:pt x="2608" y="0"/>
                    </a:moveTo>
                    <a:cubicBezTo>
                      <a:pt x="2588" y="0"/>
                      <a:pt x="2568" y="9"/>
                      <a:pt x="2550" y="30"/>
                    </a:cubicBezTo>
                    <a:cubicBezTo>
                      <a:pt x="1559" y="888"/>
                      <a:pt x="93" y="3147"/>
                      <a:pt x="27" y="3252"/>
                    </a:cubicBezTo>
                    <a:cubicBezTo>
                      <a:pt x="1" y="3292"/>
                      <a:pt x="14" y="3345"/>
                      <a:pt x="53" y="3371"/>
                    </a:cubicBezTo>
                    <a:cubicBezTo>
                      <a:pt x="67" y="3371"/>
                      <a:pt x="93" y="3384"/>
                      <a:pt x="106" y="3384"/>
                    </a:cubicBezTo>
                    <a:cubicBezTo>
                      <a:pt x="133" y="3384"/>
                      <a:pt x="159" y="3371"/>
                      <a:pt x="172" y="3345"/>
                    </a:cubicBezTo>
                    <a:cubicBezTo>
                      <a:pt x="186" y="3318"/>
                      <a:pt x="1691" y="994"/>
                      <a:pt x="2655" y="162"/>
                    </a:cubicBezTo>
                    <a:cubicBezTo>
                      <a:pt x="2737" y="101"/>
                      <a:pt x="2677" y="0"/>
                      <a:pt x="260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7" name="Google Shape;4457;p68"/>
              <p:cNvSpPr/>
              <p:nvPr/>
            </p:nvSpPr>
            <p:spPr>
              <a:xfrm>
                <a:off x="390975" y="2093150"/>
                <a:ext cx="23150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926" h="279" extrusionOk="0">
                    <a:moveTo>
                      <a:pt x="819" y="1"/>
                    </a:moveTo>
                    <a:lnTo>
                      <a:pt x="93" y="120"/>
                    </a:lnTo>
                    <a:cubicBezTo>
                      <a:pt x="1" y="133"/>
                      <a:pt x="14" y="265"/>
                      <a:pt x="106" y="278"/>
                    </a:cubicBezTo>
                    <a:lnTo>
                      <a:pt x="119" y="278"/>
                    </a:lnTo>
                    <a:lnTo>
                      <a:pt x="846" y="173"/>
                    </a:lnTo>
                    <a:cubicBezTo>
                      <a:pt x="885" y="159"/>
                      <a:pt x="925" y="120"/>
                      <a:pt x="912" y="80"/>
                    </a:cubicBezTo>
                    <a:cubicBezTo>
                      <a:pt x="899" y="27"/>
                      <a:pt x="859" y="1"/>
                      <a:pt x="8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8" name="Google Shape;4458;p68"/>
              <p:cNvSpPr/>
              <p:nvPr/>
            </p:nvSpPr>
            <p:spPr>
              <a:xfrm>
                <a:off x="326600" y="2349625"/>
                <a:ext cx="61050" cy="42350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1694" extrusionOk="0">
                    <a:moveTo>
                      <a:pt x="2308" y="1"/>
                    </a:moveTo>
                    <a:cubicBezTo>
                      <a:pt x="2296" y="1"/>
                      <a:pt x="2283" y="6"/>
                      <a:pt x="2272" y="17"/>
                    </a:cubicBezTo>
                    <a:lnTo>
                      <a:pt x="40" y="1549"/>
                    </a:lnTo>
                    <a:cubicBezTo>
                      <a:pt x="0" y="1575"/>
                      <a:pt x="0" y="1628"/>
                      <a:pt x="27" y="1667"/>
                    </a:cubicBezTo>
                    <a:cubicBezTo>
                      <a:pt x="40" y="1694"/>
                      <a:pt x="66" y="1694"/>
                      <a:pt x="93" y="1694"/>
                    </a:cubicBezTo>
                    <a:cubicBezTo>
                      <a:pt x="106" y="1694"/>
                      <a:pt x="132" y="1694"/>
                      <a:pt x="146" y="1681"/>
                    </a:cubicBezTo>
                    <a:lnTo>
                      <a:pt x="2364" y="162"/>
                    </a:lnTo>
                    <a:cubicBezTo>
                      <a:pt x="2441" y="118"/>
                      <a:pt x="2372" y="1"/>
                      <a:pt x="230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9" name="Google Shape;4459;p68"/>
              <p:cNvSpPr/>
              <p:nvPr/>
            </p:nvSpPr>
            <p:spPr>
              <a:xfrm>
                <a:off x="342500" y="2377950"/>
                <a:ext cx="22425" cy="29875"/>
              </a:xfrm>
              <a:custGeom>
                <a:avLst/>
                <a:gdLst/>
                <a:ahLst/>
                <a:cxnLst/>
                <a:rect l="l" t="t" r="r" b="b"/>
                <a:pathLst>
                  <a:path w="897" h="1195" extrusionOk="0">
                    <a:moveTo>
                      <a:pt x="116" y="0"/>
                    </a:moveTo>
                    <a:cubicBezTo>
                      <a:pt x="56" y="0"/>
                      <a:pt x="0" y="59"/>
                      <a:pt x="38" y="125"/>
                    </a:cubicBezTo>
                    <a:lnTo>
                      <a:pt x="725" y="1168"/>
                    </a:lnTo>
                    <a:cubicBezTo>
                      <a:pt x="751" y="1195"/>
                      <a:pt x="777" y="1195"/>
                      <a:pt x="804" y="1195"/>
                    </a:cubicBezTo>
                    <a:cubicBezTo>
                      <a:pt x="817" y="1195"/>
                      <a:pt x="830" y="1195"/>
                      <a:pt x="843" y="1182"/>
                    </a:cubicBezTo>
                    <a:cubicBezTo>
                      <a:pt x="883" y="1155"/>
                      <a:pt x="896" y="1102"/>
                      <a:pt x="870" y="1063"/>
                    </a:cubicBezTo>
                    <a:lnTo>
                      <a:pt x="183" y="33"/>
                    </a:lnTo>
                    <a:cubicBezTo>
                      <a:pt x="164" y="10"/>
                      <a:pt x="140" y="0"/>
                      <a:pt x="11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0" name="Google Shape;4460;p68"/>
              <p:cNvSpPr/>
              <p:nvPr/>
            </p:nvSpPr>
            <p:spPr>
              <a:xfrm>
                <a:off x="360600" y="2379325"/>
                <a:ext cx="12250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490" h="398" extrusionOk="0">
                    <a:moveTo>
                      <a:pt x="277" y="1"/>
                    </a:moveTo>
                    <a:cubicBezTo>
                      <a:pt x="99" y="1"/>
                      <a:pt x="0" y="258"/>
                      <a:pt x="186" y="374"/>
                    </a:cubicBezTo>
                    <a:cubicBezTo>
                      <a:pt x="214" y="390"/>
                      <a:pt x="245" y="397"/>
                      <a:pt x="275" y="397"/>
                    </a:cubicBezTo>
                    <a:cubicBezTo>
                      <a:pt x="344" y="397"/>
                      <a:pt x="413" y="359"/>
                      <a:pt x="450" y="295"/>
                    </a:cubicBezTo>
                    <a:cubicBezTo>
                      <a:pt x="489" y="189"/>
                      <a:pt x="463" y="70"/>
                      <a:pt x="357" y="17"/>
                    </a:cubicBezTo>
                    <a:cubicBezTo>
                      <a:pt x="329" y="6"/>
                      <a:pt x="303" y="1"/>
                      <a:pt x="27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465" name="Google Shape;4465;p68"/>
          <p:cNvSpPr/>
          <p:nvPr/>
        </p:nvSpPr>
        <p:spPr>
          <a:xfrm>
            <a:off x="9505844" y="2916304"/>
            <a:ext cx="167300" cy="1493618"/>
          </a:xfrm>
          <a:custGeom>
            <a:avLst/>
            <a:gdLst/>
            <a:ahLst/>
            <a:cxnLst/>
            <a:rect l="l" t="t" r="r" b="b"/>
            <a:pathLst>
              <a:path w="3905" h="34863" extrusionOk="0">
                <a:moveTo>
                  <a:pt x="1" y="1"/>
                </a:moveTo>
                <a:lnTo>
                  <a:pt x="2764" y="34862"/>
                </a:lnTo>
                <a:lnTo>
                  <a:pt x="3904" y="34862"/>
                </a:lnTo>
                <a:lnTo>
                  <a:pt x="390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66" name="Google Shape;4466;p68"/>
          <p:cNvSpPr/>
          <p:nvPr/>
        </p:nvSpPr>
        <p:spPr>
          <a:xfrm>
            <a:off x="9589473" y="3971901"/>
            <a:ext cx="52225" cy="438022"/>
          </a:xfrm>
          <a:custGeom>
            <a:avLst/>
            <a:gdLst/>
            <a:ahLst/>
            <a:cxnLst/>
            <a:rect l="l" t="t" r="r" b="b"/>
            <a:pathLst>
              <a:path w="1219" h="10224" extrusionOk="0">
                <a:moveTo>
                  <a:pt x="1" y="1"/>
                </a:moveTo>
                <a:lnTo>
                  <a:pt x="812" y="10223"/>
                </a:lnTo>
                <a:lnTo>
                  <a:pt x="1218" y="10223"/>
                </a:lnTo>
                <a:lnTo>
                  <a:pt x="1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467" name="Google Shape;4467;p68"/>
          <p:cNvGrpSpPr/>
          <p:nvPr/>
        </p:nvGrpSpPr>
        <p:grpSpPr>
          <a:xfrm>
            <a:off x="6929921" y="2237269"/>
            <a:ext cx="3071592" cy="2219023"/>
            <a:chOff x="6929921" y="2237269"/>
            <a:chExt cx="3071592" cy="2219023"/>
          </a:xfrm>
        </p:grpSpPr>
        <p:grpSp>
          <p:nvGrpSpPr>
            <p:cNvPr id="4468" name="Google Shape;4468;p68"/>
            <p:cNvGrpSpPr/>
            <p:nvPr/>
          </p:nvGrpSpPr>
          <p:grpSpPr>
            <a:xfrm>
              <a:off x="6929921" y="2327691"/>
              <a:ext cx="3071592" cy="2128601"/>
              <a:chOff x="6701321" y="2327691"/>
              <a:chExt cx="3071592" cy="2128601"/>
            </a:xfrm>
          </p:grpSpPr>
          <p:sp>
            <p:nvSpPr>
              <p:cNvPr id="4469" name="Google Shape;4469;p68"/>
              <p:cNvSpPr/>
              <p:nvPr/>
            </p:nvSpPr>
            <p:spPr>
              <a:xfrm>
                <a:off x="6701321" y="4243502"/>
                <a:ext cx="3071592" cy="212790"/>
              </a:xfrm>
              <a:custGeom>
                <a:avLst/>
                <a:gdLst/>
                <a:ahLst/>
                <a:cxnLst/>
                <a:rect l="l" t="t" r="r" b="b"/>
                <a:pathLst>
                  <a:path w="67938" h="5373" extrusionOk="0">
                    <a:moveTo>
                      <a:pt x="67869" y="3837"/>
                    </a:moveTo>
                    <a:cubicBezTo>
                      <a:pt x="67905" y="3847"/>
                      <a:pt x="67927" y="3852"/>
                      <a:pt x="67933" y="3852"/>
                    </a:cubicBezTo>
                    <a:cubicBezTo>
                      <a:pt x="67937" y="3852"/>
                      <a:pt x="67935" y="3850"/>
                      <a:pt x="67925" y="3846"/>
                    </a:cubicBezTo>
                    <a:cubicBezTo>
                      <a:pt x="67919" y="3842"/>
                      <a:pt x="67900" y="3840"/>
                      <a:pt x="67869" y="3837"/>
                    </a:cubicBezTo>
                    <a:close/>
                    <a:moveTo>
                      <a:pt x="54862" y="0"/>
                    </a:moveTo>
                    <a:cubicBezTo>
                      <a:pt x="53722" y="0"/>
                      <a:pt x="0" y="966"/>
                      <a:pt x="0" y="966"/>
                    </a:cubicBezTo>
                    <a:lnTo>
                      <a:pt x="12445" y="5372"/>
                    </a:lnTo>
                    <a:cubicBezTo>
                      <a:pt x="12445" y="5372"/>
                      <a:pt x="61358" y="3828"/>
                      <a:pt x="67332" y="3828"/>
                    </a:cubicBezTo>
                    <a:cubicBezTo>
                      <a:pt x="67600" y="3828"/>
                      <a:pt x="67782" y="3831"/>
                      <a:pt x="67869" y="3837"/>
                    </a:cubicBezTo>
                    <a:lnTo>
                      <a:pt x="67869" y="3837"/>
                    </a:lnTo>
                    <a:cubicBezTo>
                      <a:pt x="66912" y="3575"/>
                      <a:pt x="55935" y="0"/>
                      <a:pt x="548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0" name="Google Shape;4470;p68"/>
              <p:cNvSpPr/>
              <p:nvPr/>
            </p:nvSpPr>
            <p:spPr>
              <a:xfrm>
                <a:off x="7748231" y="4131703"/>
                <a:ext cx="874287" cy="38944"/>
              </a:xfrm>
              <a:custGeom>
                <a:avLst/>
                <a:gdLst/>
                <a:ahLst/>
                <a:cxnLst/>
                <a:rect l="l" t="t" r="r" b="b"/>
                <a:pathLst>
                  <a:path w="20407" h="909" extrusionOk="0">
                    <a:moveTo>
                      <a:pt x="13334" y="0"/>
                    </a:moveTo>
                    <a:lnTo>
                      <a:pt x="0" y="618"/>
                    </a:lnTo>
                    <a:lnTo>
                      <a:pt x="2280" y="908"/>
                    </a:lnTo>
                    <a:lnTo>
                      <a:pt x="20407" y="580"/>
                    </a:lnTo>
                    <a:lnTo>
                      <a:pt x="13334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1" name="Google Shape;4471;p68"/>
              <p:cNvSpPr/>
              <p:nvPr/>
            </p:nvSpPr>
            <p:spPr>
              <a:xfrm>
                <a:off x="7567735" y="4145755"/>
                <a:ext cx="42243" cy="310522"/>
              </a:xfrm>
              <a:custGeom>
                <a:avLst/>
                <a:gdLst/>
                <a:ahLst/>
                <a:cxnLst/>
                <a:rect l="l" t="t" r="r" b="b"/>
                <a:pathLst>
                  <a:path w="986" h="7248" extrusionOk="0">
                    <a:moveTo>
                      <a:pt x="986" y="1"/>
                    </a:moveTo>
                    <a:lnTo>
                      <a:pt x="0" y="7247"/>
                    </a:lnTo>
                    <a:lnTo>
                      <a:pt x="406" y="7247"/>
                    </a:lnTo>
                    <a:lnTo>
                      <a:pt x="98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2" name="Google Shape;4472;p68"/>
              <p:cNvSpPr/>
              <p:nvPr/>
            </p:nvSpPr>
            <p:spPr>
              <a:xfrm>
                <a:off x="7681139" y="2761514"/>
                <a:ext cx="107706" cy="494274"/>
              </a:xfrm>
              <a:custGeom>
                <a:avLst/>
                <a:gdLst/>
                <a:ahLst/>
                <a:cxnLst/>
                <a:rect l="l" t="t" r="r" b="b"/>
                <a:pathLst>
                  <a:path w="2514" h="11537" extrusionOk="0">
                    <a:moveTo>
                      <a:pt x="1" y="0"/>
                    </a:moveTo>
                    <a:lnTo>
                      <a:pt x="967" y="11537"/>
                    </a:lnTo>
                    <a:lnTo>
                      <a:pt x="2069" y="11537"/>
                    </a:lnTo>
                    <a:lnTo>
                      <a:pt x="2513" y="0"/>
                    </a:lnTo>
                    <a:close/>
                  </a:path>
                </a:pathLst>
              </a:custGeom>
              <a:solidFill>
                <a:srgbClr val="D0CEF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3" name="Google Shape;4473;p68"/>
              <p:cNvSpPr/>
              <p:nvPr/>
            </p:nvSpPr>
            <p:spPr>
              <a:xfrm>
                <a:off x="7680325" y="2762328"/>
                <a:ext cx="53853" cy="494317"/>
              </a:xfrm>
              <a:custGeom>
                <a:avLst/>
                <a:gdLst/>
                <a:ahLst/>
                <a:cxnLst/>
                <a:rect l="l" t="t" r="r" b="b"/>
                <a:pathLst>
                  <a:path w="1257" h="11538" extrusionOk="0">
                    <a:moveTo>
                      <a:pt x="1" y="1"/>
                    </a:moveTo>
                    <a:lnTo>
                      <a:pt x="967" y="11537"/>
                    </a:lnTo>
                    <a:lnTo>
                      <a:pt x="1257" y="11537"/>
                    </a:lnTo>
                    <a:lnTo>
                      <a:pt x="754" y="1"/>
                    </a:lnTo>
                    <a:close/>
                  </a:path>
                </a:pathLst>
              </a:custGeom>
              <a:solidFill>
                <a:srgbClr val="F0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4" name="Google Shape;4474;p68"/>
              <p:cNvSpPr/>
              <p:nvPr/>
            </p:nvSpPr>
            <p:spPr>
              <a:xfrm>
                <a:off x="7691936" y="2898096"/>
                <a:ext cx="91940" cy="45584"/>
              </a:xfrm>
              <a:custGeom>
                <a:avLst/>
                <a:gdLst/>
                <a:ahLst/>
                <a:cxnLst/>
                <a:rect l="l" t="t" r="r" b="b"/>
                <a:pathLst>
                  <a:path w="2146" h="1064" extrusionOk="0">
                    <a:moveTo>
                      <a:pt x="0" y="1"/>
                    </a:moveTo>
                    <a:lnTo>
                      <a:pt x="77" y="1064"/>
                    </a:lnTo>
                    <a:lnTo>
                      <a:pt x="2126" y="542"/>
                    </a:lnTo>
                    <a:lnTo>
                      <a:pt x="2145" y="1"/>
                    </a:lnTo>
                    <a:close/>
                  </a:path>
                </a:pathLst>
              </a:custGeom>
              <a:solidFill>
                <a:srgbClr val="D0CEF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5" name="Google Shape;4475;p68"/>
              <p:cNvSpPr/>
              <p:nvPr/>
            </p:nvSpPr>
            <p:spPr>
              <a:xfrm>
                <a:off x="8361693" y="2761514"/>
                <a:ext cx="107663" cy="494274"/>
              </a:xfrm>
              <a:custGeom>
                <a:avLst/>
                <a:gdLst/>
                <a:ahLst/>
                <a:cxnLst/>
                <a:rect l="l" t="t" r="r" b="b"/>
                <a:pathLst>
                  <a:path w="2513" h="11537" extrusionOk="0">
                    <a:moveTo>
                      <a:pt x="1" y="0"/>
                    </a:moveTo>
                    <a:lnTo>
                      <a:pt x="967" y="11537"/>
                    </a:lnTo>
                    <a:lnTo>
                      <a:pt x="2068" y="11537"/>
                    </a:lnTo>
                    <a:lnTo>
                      <a:pt x="2513" y="0"/>
                    </a:lnTo>
                    <a:close/>
                  </a:path>
                </a:pathLst>
              </a:custGeom>
              <a:solidFill>
                <a:srgbClr val="D0CEF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6" name="Google Shape;4476;p68"/>
              <p:cNvSpPr/>
              <p:nvPr/>
            </p:nvSpPr>
            <p:spPr>
              <a:xfrm>
                <a:off x="8360879" y="2762328"/>
                <a:ext cx="53853" cy="494317"/>
              </a:xfrm>
              <a:custGeom>
                <a:avLst/>
                <a:gdLst/>
                <a:ahLst/>
                <a:cxnLst/>
                <a:rect l="l" t="t" r="r" b="b"/>
                <a:pathLst>
                  <a:path w="1257" h="11538" extrusionOk="0">
                    <a:moveTo>
                      <a:pt x="0" y="1"/>
                    </a:moveTo>
                    <a:lnTo>
                      <a:pt x="966" y="11537"/>
                    </a:lnTo>
                    <a:lnTo>
                      <a:pt x="1256" y="11537"/>
                    </a:lnTo>
                    <a:lnTo>
                      <a:pt x="754" y="1"/>
                    </a:lnTo>
                    <a:close/>
                  </a:path>
                </a:pathLst>
              </a:custGeom>
              <a:solidFill>
                <a:srgbClr val="F0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7" name="Google Shape;4477;p68"/>
              <p:cNvSpPr/>
              <p:nvPr/>
            </p:nvSpPr>
            <p:spPr>
              <a:xfrm>
                <a:off x="8372446" y="2898096"/>
                <a:ext cx="91940" cy="45584"/>
              </a:xfrm>
              <a:custGeom>
                <a:avLst/>
                <a:gdLst/>
                <a:ahLst/>
                <a:cxnLst/>
                <a:rect l="l" t="t" r="r" b="b"/>
                <a:pathLst>
                  <a:path w="2146" h="1064" extrusionOk="0">
                    <a:moveTo>
                      <a:pt x="1" y="1"/>
                    </a:moveTo>
                    <a:lnTo>
                      <a:pt x="78" y="1064"/>
                    </a:lnTo>
                    <a:lnTo>
                      <a:pt x="2126" y="542"/>
                    </a:lnTo>
                    <a:lnTo>
                      <a:pt x="2146" y="1"/>
                    </a:lnTo>
                    <a:close/>
                  </a:path>
                </a:pathLst>
              </a:custGeom>
              <a:solidFill>
                <a:srgbClr val="D0CEF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8" name="Google Shape;4478;p68"/>
              <p:cNvSpPr/>
              <p:nvPr/>
            </p:nvSpPr>
            <p:spPr>
              <a:xfrm>
                <a:off x="8279735" y="3319495"/>
                <a:ext cx="108477" cy="837057"/>
              </a:xfrm>
              <a:custGeom>
                <a:avLst/>
                <a:gdLst/>
                <a:ahLst/>
                <a:cxnLst/>
                <a:rect l="l" t="t" r="r" b="b"/>
                <a:pathLst>
                  <a:path w="2532" h="19538" extrusionOk="0">
                    <a:moveTo>
                      <a:pt x="0" y="1"/>
                    </a:moveTo>
                    <a:lnTo>
                      <a:pt x="967" y="19538"/>
                    </a:lnTo>
                    <a:lnTo>
                      <a:pt x="2087" y="19538"/>
                    </a:lnTo>
                    <a:lnTo>
                      <a:pt x="2532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9" name="Google Shape;4479;p68"/>
              <p:cNvSpPr/>
              <p:nvPr/>
            </p:nvSpPr>
            <p:spPr>
              <a:xfrm>
                <a:off x="8279735" y="3320352"/>
                <a:ext cx="53039" cy="837871"/>
              </a:xfrm>
              <a:custGeom>
                <a:avLst/>
                <a:gdLst/>
                <a:ahLst/>
                <a:cxnLst/>
                <a:rect l="l" t="t" r="r" b="b"/>
                <a:pathLst>
                  <a:path w="1238" h="19557" extrusionOk="0">
                    <a:moveTo>
                      <a:pt x="0" y="0"/>
                    </a:moveTo>
                    <a:lnTo>
                      <a:pt x="947" y="19556"/>
                    </a:lnTo>
                    <a:lnTo>
                      <a:pt x="1237" y="19556"/>
                    </a:lnTo>
                    <a:lnTo>
                      <a:pt x="75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0" name="Google Shape;4480;p68"/>
              <p:cNvSpPr/>
              <p:nvPr/>
            </p:nvSpPr>
            <p:spPr>
              <a:xfrm>
                <a:off x="8282220" y="3382431"/>
                <a:ext cx="103507" cy="45584"/>
              </a:xfrm>
              <a:custGeom>
                <a:avLst/>
                <a:gdLst/>
                <a:ahLst/>
                <a:cxnLst/>
                <a:rect l="l" t="t" r="r" b="b"/>
                <a:pathLst>
                  <a:path w="2416" h="1064" extrusionOk="0">
                    <a:moveTo>
                      <a:pt x="0" y="1"/>
                    </a:moveTo>
                    <a:lnTo>
                      <a:pt x="39" y="1063"/>
                    </a:lnTo>
                    <a:lnTo>
                      <a:pt x="2416" y="503"/>
                    </a:lnTo>
                    <a:lnTo>
                      <a:pt x="2416" y="1"/>
                    </a:lnTo>
                    <a:close/>
                  </a:path>
                </a:pathLst>
              </a:custGeom>
              <a:solidFill>
                <a:srgbClr val="D0CEF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1" name="Google Shape;4481;p68"/>
              <p:cNvSpPr/>
              <p:nvPr/>
            </p:nvSpPr>
            <p:spPr>
              <a:xfrm>
                <a:off x="7707659" y="3319495"/>
                <a:ext cx="107663" cy="837057"/>
              </a:xfrm>
              <a:custGeom>
                <a:avLst/>
                <a:gdLst/>
                <a:ahLst/>
                <a:cxnLst/>
                <a:rect l="l" t="t" r="r" b="b"/>
                <a:pathLst>
                  <a:path w="2513" h="19538" extrusionOk="0">
                    <a:moveTo>
                      <a:pt x="0" y="1"/>
                    </a:moveTo>
                    <a:lnTo>
                      <a:pt x="966" y="19538"/>
                    </a:lnTo>
                    <a:lnTo>
                      <a:pt x="2068" y="19538"/>
                    </a:lnTo>
                    <a:lnTo>
                      <a:pt x="2512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2" name="Google Shape;4482;p68"/>
              <p:cNvSpPr/>
              <p:nvPr/>
            </p:nvSpPr>
            <p:spPr>
              <a:xfrm>
                <a:off x="7706802" y="3320352"/>
                <a:ext cx="53853" cy="837871"/>
              </a:xfrm>
              <a:custGeom>
                <a:avLst/>
                <a:gdLst/>
                <a:ahLst/>
                <a:cxnLst/>
                <a:rect l="l" t="t" r="r" b="b"/>
                <a:pathLst>
                  <a:path w="1257" h="19557" extrusionOk="0">
                    <a:moveTo>
                      <a:pt x="1" y="0"/>
                    </a:moveTo>
                    <a:lnTo>
                      <a:pt x="967" y="19556"/>
                    </a:lnTo>
                    <a:lnTo>
                      <a:pt x="1257" y="19556"/>
                    </a:lnTo>
                    <a:lnTo>
                      <a:pt x="77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3" name="Google Shape;4483;p68"/>
              <p:cNvSpPr/>
              <p:nvPr/>
            </p:nvSpPr>
            <p:spPr>
              <a:xfrm>
                <a:off x="7709287" y="3360924"/>
                <a:ext cx="105221" cy="67091"/>
              </a:xfrm>
              <a:custGeom>
                <a:avLst/>
                <a:gdLst/>
                <a:ahLst/>
                <a:cxnLst/>
                <a:rect l="l" t="t" r="r" b="b"/>
                <a:pathLst>
                  <a:path w="2456" h="1566" extrusionOk="0">
                    <a:moveTo>
                      <a:pt x="1" y="0"/>
                    </a:moveTo>
                    <a:lnTo>
                      <a:pt x="78" y="1565"/>
                    </a:lnTo>
                    <a:lnTo>
                      <a:pt x="2436" y="1005"/>
                    </a:lnTo>
                    <a:lnTo>
                      <a:pt x="2455" y="50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0CEF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4" name="Google Shape;4484;p68"/>
              <p:cNvSpPr/>
              <p:nvPr/>
            </p:nvSpPr>
            <p:spPr>
              <a:xfrm>
                <a:off x="7874873" y="3319495"/>
                <a:ext cx="107663" cy="837057"/>
              </a:xfrm>
              <a:custGeom>
                <a:avLst/>
                <a:gdLst/>
                <a:ahLst/>
                <a:cxnLst/>
                <a:rect l="l" t="t" r="r" b="b"/>
                <a:pathLst>
                  <a:path w="2513" h="19538" extrusionOk="0">
                    <a:moveTo>
                      <a:pt x="1" y="1"/>
                    </a:moveTo>
                    <a:lnTo>
                      <a:pt x="967" y="19538"/>
                    </a:lnTo>
                    <a:lnTo>
                      <a:pt x="2068" y="19538"/>
                    </a:lnTo>
                    <a:lnTo>
                      <a:pt x="251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5" name="Google Shape;4485;p68"/>
              <p:cNvSpPr/>
              <p:nvPr/>
            </p:nvSpPr>
            <p:spPr>
              <a:xfrm>
                <a:off x="7874059" y="3320352"/>
                <a:ext cx="53853" cy="837871"/>
              </a:xfrm>
              <a:custGeom>
                <a:avLst/>
                <a:gdLst/>
                <a:ahLst/>
                <a:cxnLst/>
                <a:rect l="l" t="t" r="r" b="b"/>
                <a:pathLst>
                  <a:path w="1257" h="19557" extrusionOk="0">
                    <a:moveTo>
                      <a:pt x="0" y="0"/>
                    </a:moveTo>
                    <a:lnTo>
                      <a:pt x="967" y="19556"/>
                    </a:lnTo>
                    <a:lnTo>
                      <a:pt x="1257" y="19556"/>
                    </a:lnTo>
                    <a:lnTo>
                      <a:pt x="75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6" name="Google Shape;4486;p68"/>
              <p:cNvSpPr/>
              <p:nvPr/>
            </p:nvSpPr>
            <p:spPr>
              <a:xfrm>
                <a:off x="7877358" y="3382431"/>
                <a:ext cx="103550" cy="45584"/>
              </a:xfrm>
              <a:custGeom>
                <a:avLst/>
                <a:gdLst/>
                <a:ahLst/>
                <a:cxnLst/>
                <a:rect l="l" t="t" r="r" b="b"/>
                <a:pathLst>
                  <a:path w="2417" h="1064" extrusionOk="0">
                    <a:moveTo>
                      <a:pt x="1" y="1"/>
                    </a:moveTo>
                    <a:lnTo>
                      <a:pt x="59" y="1063"/>
                    </a:lnTo>
                    <a:lnTo>
                      <a:pt x="2416" y="503"/>
                    </a:lnTo>
                    <a:lnTo>
                      <a:pt x="2416" y="1"/>
                    </a:lnTo>
                    <a:close/>
                  </a:path>
                </a:pathLst>
              </a:custGeom>
              <a:solidFill>
                <a:srgbClr val="D0CEF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7" name="Google Shape;4487;p68"/>
              <p:cNvSpPr/>
              <p:nvPr/>
            </p:nvSpPr>
            <p:spPr>
              <a:xfrm>
                <a:off x="8533877" y="3319495"/>
                <a:ext cx="107706" cy="837057"/>
              </a:xfrm>
              <a:custGeom>
                <a:avLst/>
                <a:gdLst/>
                <a:ahLst/>
                <a:cxnLst/>
                <a:rect l="l" t="t" r="r" b="b"/>
                <a:pathLst>
                  <a:path w="2514" h="19538" extrusionOk="0">
                    <a:moveTo>
                      <a:pt x="1" y="1"/>
                    </a:moveTo>
                    <a:lnTo>
                      <a:pt x="948" y="19538"/>
                    </a:lnTo>
                    <a:lnTo>
                      <a:pt x="2069" y="19538"/>
                    </a:lnTo>
                    <a:lnTo>
                      <a:pt x="251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8" name="Google Shape;4488;p68"/>
              <p:cNvSpPr/>
              <p:nvPr/>
            </p:nvSpPr>
            <p:spPr>
              <a:xfrm>
                <a:off x="8533063" y="3320352"/>
                <a:ext cx="53853" cy="837871"/>
              </a:xfrm>
              <a:custGeom>
                <a:avLst/>
                <a:gdLst/>
                <a:ahLst/>
                <a:cxnLst/>
                <a:rect l="l" t="t" r="r" b="b"/>
                <a:pathLst>
                  <a:path w="1257" h="19557" extrusionOk="0">
                    <a:moveTo>
                      <a:pt x="1" y="0"/>
                    </a:moveTo>
                    <a:lnTo>
                      <a:pt x="948" y="19556"/>
                    </a:lnTo>
                    <a:lnTo>
                      <a:pt x="1257" y="19556"/>
                    </a:lnTo>
                    <a:lnTo>
                      <a:pt x="75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9" name="Google Shape;4489;p68"/>
              <p:cNvSpPr/>
              <p:nvPr/>
            </p:nvSpPr>
            <p:spPr>
              <a:xfrm>
                <a:off x="8534733" y="3382431"/>
                <a:ext cx="103507" cy="45584"/>
              </a:xfrm>
              <a:custGeom>
                <a:avLst/>
                <a:gdLst/>
                <a:ahLst/>
                <a:cxnLst/>
                <a:rect l="l" t="t" r="r" b="b"/>
                <a:pathLst>
                  <a:path w="2416" h="1064" extrusionOk="0">
                    <a:moveTo>
                      <a:pt x="0" y="1"/>
                    </a:moveTo>
                    <a:lnTo>
                      <a:pt x="39" y="1063"/>
                    </a:lnTo>
                    <a:lnTo>
                      <a:pt x="2416" y="503"/>
                    </a:lnTo>
                    <a:lnTo>
                      <a:pt x="2416" y="1"/>
                    </a:lnTo>
                    <a:close/>
                  </a:path>
                </a:pathLst>
              </a:custGeom>
              <a:solidFill>
                <a:srgbClr val="D0CEF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0" name="Google Shape;4490;p68"/>
              <p:cNvSpPr/>
              <p:nvPr/>
            </p:nvSpPr>
            <p:spPr>
              <a:xfrm>
                <a:off x="7561095" y="2327691"/>
                <a:ext cx="1025821" cy="570448"/>
              </a:xfrm>
              <a:custGeom>
                <a:avLst/>
                <a:gdLst/>
                <a:ahLst/>
                <a:cxnLst/>
                <a:rect l="l" t="t" r="r" b="b"/>
                <a:pathLst>
                  <a:path w="23944" h="13315" extrusionOk="0">
                    <a:moveTo>
                      <a:pt x="1180" y="0"/>
                    </a:moveTo>
                    <a:cubicBezTo>
                      <a:pt x="523" y="0"/>
                      <a:pt x="1" y="541"/>
                      <a:pt x="1" y="1199"/>
                    </a:cubicBezTo>
                    <a:lnTo>
                      <a:pt x="1" y="12117"/>
                    </a:lnTo>
                    <a:cubicBezTo>
                      <a:pt x="1" y="12774"/>
                      <a:pt x="523" y="13315"/>
                      <a:pt x="1180" y="13315"/>
                    </a:cubicBezTo>
                    <a:lnTo>
                      <a:pt x="22765" y="13315"/>
                    </a:lnTo>
                    <a:cubicBezTo>
                      <a:pt x="23422" y="13315"/>
                      <a:pt x="23944" y="12774"/>
                      <a:pt x="23944" y="12117"/>
                    </a:cubicBezTo>
                    <a:lnTo>
                      <a:pt x="23944" y="1199"/>
                    </a:lnTo>
                    <a:cubicBezTo>
                      <a:pt x="23944" y="541"/>
                      <a:pt x="23422" y="0"/>
                      <a:pt x="2276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1" name="Google Shape;4491;p68"/>
              <p:cNvSpPr/>
              <p:nvPr/>
            </p:nvSpPr>
            <p:spPr>
              <a:xfrm>
                <a:off x="7561095" y="2327691"/>
                <a:ext cx="107663" cy="570448"/>
              </a:xfrm>
              <a:custGeom>
                <a:avLst/>
                <a:gdLst/>
                <a:ahLst/>
                <a:cxnLst/>
                <a:rect l="l" t="t" r="r" b="b"/>
                <a:pathLst>
                  <a:path w="2513" h="13315" extrusionOk="0">
                    <a:moveTo>
                      <a:pt x="1199" y="0"/>
                    </a:moveTo>
                    <a:cubicBezTo>
                      <a:pt x="523" y="0"/>
                      <a:pt x="1" y="541"/>
                      <a:pt x="1" y="1199"/>
                    </a:cubicBezTo>
                    <a:lnTo>
                      <a:pt x="1" y="12117"/>
                    </a:lnTo>
                    <a:cubicBezTo>
                      <a:pt x="1" y="12774"/>
                      <a:pt x="542" y="13315"/>
                      <a:pt x="1199" y="13315"/>
                    </a:cubicBezTo>
                    <a:lnTo>
                      <a:pt x="2513" y="13315"/>
                    </a:lnTo>
                    <a:cubicBezTo>
                      <a:pt x="1856" y="13315"/>
                      <a:pt x="1334" y="12774"/>
                      <a:pt x="1334" y="12117"/>
                    </a:cubicBezTo>
                    <a:lnTo>
                      <a:pt x="1334" y="1199"/>
                    </a:lnTo>
                    <a:cubicBezTo>
                      <a:pt x="1334" y="541"/>
                      <a:pt x="1856" y="0"/>
                      <a:pt x="25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2" name="Google Shape;4492;p68"/>
              <p:cNvSpPr/>
              <p:nvPr/>
            </p:nvSpPr>
            <p:spPr>
              <a:xfrm>
                <a:off x="7615762" y="3337746"/>
                <a:ext cx="1077960" cy="44728"/>
              </a:xfrm>
              <a:custGeom>
                <a:avLst/>
                <a:gdLst/>
                <a:ahLst/>
                <a:cxnLst/>
                <a:rect l="l" t="t" r="r" b="b"/>
                <a:pathLst>
                  <a:path w="25161" h="1044" extrusionOk="0">
                    <a:moveTo>
                      <a:pt x="0" y="0"/>
                    </a:moveTo>
                    <a:cubicBezTo>
                      <a:pt x="116" y="599"/>
                      <a:pt x="638" y="1044"/>
                      <a:pt x="1256" y="1044"/>
                    </a:cubicBezTo>
                    <a:lnTo>
                      <a:pt x="23905" y="1044"/>
                    </a:lnTo>
                    <a:cubicBezTo>
                      <a:pt x="24523" y="1044"/>
                      <a:pt x="25045" y="599"/>
                      <a:pt x="25161" y="0"/>
                    </a:cubicBezTo>
                    <a:close/>
                  </a:path>
                </a:pathLst>
              </a:custGeom>
              <a:solidFill>
                <a:srgbClr val="8C62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3" name="Google Shape;4493;p68"/>
              <p:cNvSpPr/>
              <p:nvPr/>
            </p:nvSpPr>
            <p:spPr>
              <a:xfrm>
                <a:off x="7614905" y="3255745"/>
                <a:ext cx="1079631" cy="82857"/>
              </a:xfrm>
              <a:custGeom>
                <a:avLst/>
                <a:gdLst/>
                <a:ahLst/>
                <a:cxnLst/>
                <a:rect l="l" t="t" r="r" b="b"/>
                <a:pathLst>
                  <a:path w="25200" h="1934" extrusionOk="0">
                    <a:moveTo>
                      <a:pt x="1276" y="1"/>
                    </a:moveTo>
                    <a:cubicBezTo>
                      <a:pt x="581" y="1"/>
                      <a:pt x="1" y="581"/>
                      <a:pt x="1" y="1276"/>
                    </a:cubicBezTo>
                    <a:lnTo>
                      <a:pt x="1" y="1682"/>
                    </a:lnTo>
                    <a:cubicBezTo>
                      <a:pt x="1" y="1759"/>
                      <a:pt x="20" y="1856"/>
                      <a:pt x="20" y="1933"/>
                    </a:cubicBezTo>
                    <a:lnTo>
                      <a:pt x="25181" y="1933"/>
                    </a:lnTo>
                    <a:cubicBezTo>
                      <a:pt x="25200" y="1856"/>
                      <a:pt x="25200" y="1759"/>
                      <a:pt x="25200" y="1682"/>
                    </a:cubicBezTo>
                    <a:lnTo>
                      <a:pt x="25200" y="1276"/>
                    </a:lnTo>
                    <a:cubicBezTo>
                      <a:pt x="25200" y="581"/>
                      <a:pt x="24640" y="1"/>
                      <a:pt x="23925" y="1"/>
                    </a:cubicBezTo>
                    <a:close/>
                  </a:path>
                </a:pathLst>
              </a:custGeom>
              <a:solidFill>
                <a:srgbClr val="A67C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4" name="Google Shape;4494;p68"/>
              <p:cNvSpPr/>
              <p:nvPr/>
            </p:nvSpPr>
            <p:spPr>
              <a:xfrm>
                <a:off x="7614905" y="3256559"/>
                <a:ext cx="95282" cy="125914"/>
              </a:xfrm>
              <a:custGeom>
                <a:avLst/>
                <a:gdLst/>
                <a:ahLst/>
                <a:cxnLst/>
                <a:rect l="l" t="t" r="r" b="b"/>
                <a:pathLst>
                  <a:path w="2224" h="2939" extrusionOk="0">
                    <a:moveTo>
                      <a:pt x="2188" y="1"/>
                    </a:moveTo>
                    <a:cubicBezTo>
                      <a:pt x="2177" y="1"/>
                      <a:pt x="2165" y="1"/>
                      <a:pt x="2154" y="1"/>
                    </a:cubicBezTo>
                    <a:lnTo>
                      <a:pt x="2223" y="1"/>
                    </a:lnTo>
                    <a:cubicBezTo>
                      <a:pt x="2212" y="1"/>
                      <a:pt x="2200" y="1"/>
                      <a:pt x="2188" y="1"/>
                    </a:cubicBezTo>
                    <a:close/>
                    <a:moveTo>
                      <a:pt x="1243" y="1"/>
                    </a:moveTo>
                    <a:cubicBezTo>
                      <a:pt x="562" y="1"/>
                      <a:pt x="1" y="573"/>
                      <a:pt x="1" y="1257"/>
                    </a:cubicBezTo>
                    <a:lnTo>
                      <a:pt x="1" y="1663"/>
                    </a:lnTo>
                    <a:cubicBezTo>
                      <a:pt x="1" y="1740"/>
                      <a:pt x="20" y="1818"/>
                      <a:pt x="20" y="1895"/>
                    </a:cubicBezTo>
                    <a:cubicBezTo>
                      <a:pt x="136" y="2494"/>
                      <a:pt x="658" y="2919"/>
                      <a:pt x="1276" y="2939"/>
                    </a:cubicBezTo>
                    <a:lnTo>
                      <a:pt x="2223" y="2939"/>
                    </a:lnTo>
                    <a:cubicBezTo>
                      <a:pt x="1605" y="2939"/>
                      <a:pt x="1083" y="2494"/>
                      <a:pt x="967" y="1914"/>
                    </a:cubicBezTo>
                    <a:cubicBezTo>
                      <a:pt x="948" y="1818"/>
                      <a:pt x="948" y="1740"/>
                      <a:pt x="948" y="1663"/>
                    </a:cubicBezTo>
                    <a:lnTo>
                      <a:pt x="948" y="1257"/>
                    </a:lnTo>
                    <a:cubicBezTo>
                      <a:pt x="948" y="584"/>
                      <a:pt x="1472" y="20"/>
                      <a:pt x="2154" y="1"/>
                    </a:cubicBezTo>
                    <a:lnTo>
                      <a:pt x="1276" y="1"/>
                    </a:lnTo>
                    <a:cubicBezTo>
                      <a:pt x="1265" y="1"/>
                      <a:pt x="1254" y="1"/>
                      <a:pt x="1243" y="1"/>
                    </a:cubicBezTo>
                    <a:close/>
                  </a:path>
                </a:pathLst>
              </a:custGeom>
              <a:solidFill>
                <a:srgbClr val="D6A9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5" name="Google Shape;4495;p68"/>
              <p:cNvSpPr/>
              <p:nvPr/>
            </p:nvSpPr>
            <p:spPr>
              <a:xfrm>
                <a:off x="9056298" y="2888157"/>
                <a:ext cx="156504" cy="1366119"/>
              </a:xfrm>
              <a:custGeom>
                <a:avLst/>
                <a:gdLst/>
                <a:ahLst/>
                <a:cxnLst/>
                <a:rect l="l" t="t" r="r" b="b"/>
                <a:pathLst>
                  <a:path w="3653" h="31887" extrusionOk="0">
                    <a:moveTo>
                      <a:pt x="1" y="1"/>
                    </a:moveTo>
                    <a:lnTo>
                      <a:pt x="2513" y="31886"/>
                    </a:lnTo>
                    <a:lnTo>
                      <a:pt x="3653" y="31886"/>
                    </a:lnTo>
                    <a:lnTo>
                      <a:pt x="365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6" name="Google Shape;4496;p68"/>
              <p:cNvSpPr/>
              <p:nvPr/>
            </p:nvSpPr>
            <p:spPr>
              <a:xfrm>
                <a:off x="6829259" y="2871619"/>
                <a:ext cx="741004" cy="1217070"/>
              </a:xfrm>
              <a:custGeom>
                <a:avLst/>
                <a:gdLst/>
                <a:ahLst/>
                <a:cxnLst/>
                <a:rect l="l" t="t" r="r" b="b"/>
                <a:pathLst>
                  <a:path w="17296" h="28408" extrusionOk="0">
                    <a:moveTo>
                      <a:pt x="580" y="0"/>
                    </a:moveTo>
                    <a:lnTo>
                      <a:pt x="0" y="24697"/>
                    </a:lnTo>
                    <a:lnTo>
                      <a:pt x="16967" y="28407"/>
                    </a:lnTo>
                    <a:lnTo>
                      <a:pt x="17295" y="561"/>
                    </a:lnTo>
                    <a:lnTo>
                      <a:pt x="58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7" name="Google Shape;4497;p68"/>
              <p:cNvSpPr/>
              <p:nvPr/>
            </p:nvSpPr>
            <p:spPr>
              <a:xfrm>
                <a:off x="7536289" y="2916304"/>
                <a:ext cx="2136855" cy="1142567"/>
              </a:xfrm>
              <a:custGeom>
                <a:avLst/>
                <a:gdLst/>
                <a:ahLst/>
                <a:cxnLst/>
                <a:rect l="l" t="t" r="r" b="b"/>
                <a:pathLst>
                  <a:path w="49877" h="26669" extrusionOk="0">
                    <a:moveTo>
                      <a:pt x="0" y="1"/>
                    </a:moveTo>
                    <a:lnTo>
                      <a:pt x="0" y="26669"/>
                    </a:lnTo>
                    <a:lnTo>
                      <a:pt x="49876" y="24562"/>
                    </a:lnTo>
                    <a:lnTo>
                      <a:pt x="4987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8" name="Google Shape;4498;p68"/>
              <p:cNvSpPr/>
              <p:nvPr/>
            </p:nvSpPr>
            <p:spPr>
              <a:xfrm>
                <a:off x="7536289" y="2916304"/>
                <a:ext cx="163958" cy="1539974"/>
              </a:xfrm>
              <a:custGeom>
                <a:avLst/>
                <a:gdLst/>
                <a:ahLst/>
                <a:cxnLst/>
                <a:rect l="l" t="t" r="r" b="b"/>
                <a:pathLst>
                  <a:path w="3827" h="35945" extrusionOk="0">
                    <a:moveTo>
                      <a:pt x="0" y="1"/>
                    </a:moveTo>
                    <a:lnTo>
                      <a:pt x="0" y="35944"/>
                    </a:lnTo>
                    <a:lnTo>
                      <a:pt x="1140" y="35944"/>
                    </a:lnTo>
                    <a:lnTo>
                      <a:pt x="38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9" name="Google Shape;4499;p68"/>
              <p:cNvSpPr/>
              <p:nvPr/>
            </p:nvSpPr>
            <p:spPr>
              <a:xfrm>
                <a:off x="6834186" y="2839316"/>
                <a:ext cx="164001" cy="1453046"/>
              </a:xfrm>
              <a:custGeom>
                <a:avLst/>
                <a:gdLst/>
                <a:ahLst/>
                <a:cxnLst/>
                <a:rect l="l" t="t" r="r" b="b"/>
                <a:pathLst>
                  <a:path w="3828" h="33916" extrusionOk="0">
                    <a:moveTo>
                      <a:pt x="1" y="1"/>
                    </a:moveTo>
                    <a:lnTo>
                      <a:pt x="1" y="33915"/>
                    </a:lnTo>
                    <a:lnTo>
                      <a:pt x="1141" y="33915"/>
                    </a:lnTo>
                    <a:lnTo>
                      <a:pt x="382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0" name="Google Shape;4500;p68"/>
              <p:cNvSpPr/>
              <p:nvPr/>
            </p:nvSpPr>
            <p:spPr>
              <a:xfrm>
                <a:off x="6780376" y="2797116"/>
                <a:ext cx="755956" cy="119231"/>
              </a:xfrm>
              <a:custGeom>
                <a:avLst/>
                <a:gdLst/>
                <a:ahLst/>
                <a:cxnLst/>
                <a:rect l="l" t="t" r="r" b="b"/>
                <a:pathLst>
                  <a:path w="17645" h="2783" extrusionOk="0">
                    <a:moveTo>
                      <a:pt x="1" y="0"/>
                    </a:moveTo>
                    <a:lnTo>
                      <a:pt x="1" y="1643"/>
                    </a:lnTo>
                    <a:lnTo>
                      <a:pt x="17644" y="2783"/>
                    </a:lnTo>
                    <a:lnTo>
                      <a:pt x="17644" y="657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1" name="Google Shape;4501;p68"/>
              <p:cNvSpPr/>
              <p:nvPr/>
            </p:nvSpPr>
            <p:spPr>
              <a:xfrm>
                <a:off x="7536289" y="2825264"/>
                <a:ext cx="2227082" cy="90269"/>
              </a:xfrm>
              <a:custGeom>
                <a:avLst/>
                <a:gdLst/>
                <a:ahLst/>
                <a:cxnLst/>
                <a:rect l="l" t="t" r="r" b="b"/>
                <a:pathLst>
                  <a:path w="51983" h="2107" extrusionOk="0">
                    <a:moveTo>
                      <a:pt x="0" y="0"/>
                    </a:moveTo>
                    <a:lnTo>
                      <a:pt x="0" y="2107"/>
                    </a:lnTo>
                    <a:lnTo>
                      <a:pt x="51983" y="2107"/>
                    </a:lnTo>
                    <a:lnTo>
                      <a:pt x="51983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2" name="Google Shape;4502;p68"/>
              <p:cNvSpPr/>
              <p:nvPr/>
            </p:nvSpPr>
            <p:spPr>
              <a:xfrm>
                <a:off x="7536289" y="2916304"/>
                <a:ext cx="2136855" cy="548984"/>
              </a:xfrm>
              <a:custGeom>
                <a:avLst/>
                <a:gdLst/>
                <a:ahLst/>
                <a:cxnLst/>
                <a:rect l="l" t="t" r="r" b="b"/>
                <a:pathLst>
                  <a:path w="49877" h="12814" extrusionOk="0">
                    <a:moveTo>
                      <a:pt x="0" y="1"/>
                    </a:moveTo>
                    <a:lnTo>
                      <a:pt x="0" y="2552"/>
                    </a:lnTo>
                    <a:lnTo>
                      <a:pt x="49876" y="12813"/>
                    </a:lnTo>
                    <a:lnTo>
                      <a:pt x="4987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3" name="Google Shape;4503;p68"/>
              <p:cNvSpPr/>
              <p:nvPr/>
            </p:nvSpPr>
            <p:spPr>
              <a:xfrm>
                <a:off x="6862376" y="3923060"/>
                <a:ext cx="49697" cy="369302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620" extrusionOk="0">
                    <a:moveTo>
                      <a:pt x="1159" y="0"/>
                    </a:moveTo>
                    <a:lnTo>
                      <a:pt x="0" y="8619"/>
                    </a:lnTo>
                    <a:lnTo>
                      <a:pt x="483" y="8619"/>
                    </a:lnTo>
                    <a:lnTo>
                      <a:pt x="1159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4" name="Google Shape;4504;p68"/>
              <p:cNvSpPr/>
              <p:nvPr/>
            </p:nvSpPr>
            <p:spPr>
              <a:xfrm>
                <a:off x="6834186" y="2870805"/>
                <a:ext cx="702146" cy="154833"/>
              </a:xfrm>
              <a:custGeom>
                <a:avLst/>
                <a:gdLst/>
                <a:ahLst/>
                <a:cxnLst/>
                <a:rect l="l" t="t" r="r" b="b"/>
                <a:pathLst>
                  <a:path w="16389" h="3614" extrusionOk="0">
                    <a:moveTo>
                      <a:pt x="1" y="0"/>
                    </a:moveTo>
                    <a:lnTo>
                      <a:pt x="1" y="580"/>
                    </a:lnTo>
                    <a:lnTo>
                      <a:pt x="16388" y="3614"/>
                    </a:lnTo>
                    <a:lnTo>
                      <a:pt x="16388" y="106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505" name="Google Shape;4505;p68"/>
            <p:cNvGrpSpPr/>
            <p:nvPr/>
          </p:nvGrpSpPr>
          <p:grpSpPr>
            <a:xfrm>
              <a:off x="7365593" y="2597779"/>
              <a:ext cx="701246" cy="232678"/>
              <a:chOff x="7138068" y="2592629"/>
              <a:chExt cx="701246" cy="232678"/>
            </a:xfrm>
          </p:grpSpPr>
          <p:sp>
            <p:nvSpPr>
              <p:cNvPr id="4506" name="Google Shape;4506;p68"/>
              <p:cNvSpPr/>
              <p:nvPr/>
            </p:nvSpPr>
            <p:spPr>
              <a:xfrm>
                <a:off x="7185238" y="2709332"/>
                <a:ext cx="653262" cy="115975"/>
              </a:xfrm>
              <a:custGeom>
                <a:avLst/>
                <a:gdLst/>
                <a:ahLst/>
                <a:cxnLst/>
                <a:rect l="l" t="t" r="r" b="b"/>
                <a:pathLst>
                  <a:path w="15248" h="2707" extrusionOk="0">
                    <a:moveTo>
                      <a:pt x="1" y="1"/>
                    </a:moveTo>
                    <a:lnTo>
                      <a:pt x="1" y="2397"/>
                    </a:lnTo>
                    <a:lnTo>
                      <a:pt x="8194" y="2706"/>
                    </a:lnTo>
                    <a:lnTo>
                      <a:pt x="15247" y="2706"/>
                    </a:lnTo>
                    <a:lnTo>
                      <a:pt x="1524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7" name="Google Shape;4507;p68"/>
              <p:cNvSpPr/>
              <p:nvPr/>
            </p:nvSpPr>
            <p:spPr>
              <a:xfrm>
                <a:off x="7185238" y="2702734"/>
                <a:ext cx="351094" cy="122572"/>
              </a:xfrm>
              <a:custGeom>
                <a:avLst/>
                <a:gdLst/>
                <a:ahLst/>
                <a:cxnLst/>
                <a:rect l="l" t="t" r="r" b="b"/>
                <a:pathLst>
                  <a:path w="8195" h="2861" extrusionOk="0">
                    <a:moveTo>
                      <a:pt x="1" y="0"/>
                    </a:moveTo>
                    <a:lnTo>
                      <a:pt x="1" y="2551"/>
                    </a:lnTo>
                    <a:lnTo>
                      <a:pt x="8194" y="2860"/>
                    </a:lnTo>
                    <a:lnTo>
                      <a:pt x="8194" y="155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8" name="Google Shape;4508;p68"/>
              <p:cNvSpPr/>
              <p:nvPr/>
            </p:nvSpPr>
            <p:spPr>
              <a:xfrm>
                <a:off x="7565251" y="2721756"/>
                <a:ext cx="273249" cy="92797"/>
              </a:xfrm>
              <a:custGeom>
                <a:avLst/>
                <a:gdLst/>
                <a:ahLst/>
                <a:cxnLst/>
                <a:rect l="l" t="t" r="r" b="b"/>
                <a:pathLst>
                  <a:path w="6378" h="2166" extrusionOk="0">
                    <a:moveTo>
                      <a:pt x="0" y="1"/>
                    </a:moveTo>
                    <a:lnTo>
                      <a:pt x="0" y="2049"/>
                    </a:lnTo>
                    <a:lnTo>
                      <a:pt x="6377" y="2165"/>
                    </a:lnTo>
                    <a:lnTo>
                      <a:pt x="637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9" name="Google Shape;4509;p68"/>
              <p:cNvSpPr/>
              <p:nvPr/>
            </p:nvSpPr>
            <p:spPr>
              <a:xfrm>
                <a:off x="7599182" y="2737480"/>
                <a:ext cx="239318" cy="10839"/>
              </a:xfrm>
              <a:custGeom>
                <a:avLst/>
                <a:gdLst/>
                <a:ahLst/>
                <a:cxnLst/>
                <a:rect l="l" t="t" r="r" b="b"/>
                <a:pathLst>
                  <a:path w="5586" h="253" extrusionOk="0">
                    <a:moveTo>
                      <a:pt x="5585" y="1"/>
                    </a:moveTo>
                    <a:lnTo>
                      <a:pt x="1" y="117"/>
                    </a:lnTo>
                    <a:lnTo>
                      <a:pt x="5585" y="252"/>
                    </a:lnTo>
                    <a:lnTo>
                      <a:pt x="5585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0" name="Google Shape;4510;p68"/>
              <p:cNvSpPr/>
              <p:nvPr/>
            </p:nvSpPr>
            <p:spPr>
              <a:xfrm>
                <a:off x="7675356" y="2776423"/>
                <a:ext cx="163958" cy="9982"/>
              </a:xfrm>
              <a:custGeom>
                <a:avLst/>
                <a:gdLst/>
                <a:ahLst/>
                <a:cxnLst/>
                <a:rect l="l" t="t" r="r" b="b"/>
                <a:pathLst>
                  <a:path w="3827" h="233" extrusionOk="0">
                    <a:moveTo>
                      <a:pt x="1" y="0"/>
                    </a:moveTo>
                    <a:lnTo>
                      <a:pt x="3807" y="232"/>
                    </a:lnTo>
                    <a:lnTo>
                      <a:pt x="382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1" name="Google Shape;4511;p68"/>
              <p:cNvSpPr/>
              <p:nvPr/>
            </p:nvSpPr>
            <p:spPr>
              <a:xfrm>
                <a:off x="7138068" y="2592629"/>
                <a:ext cx="653220" cy="116746"/>
              </a:xfrm>
              <a:custGeom>
                <a:avLst/>
                <a:gdLst/>
                <a:ahLst/>
                <a:cxnLst/>
                <a:rect l="l" t="t" r="r" b="b"/>
                <a:pathLst>
                  <a:path w="15247" h="2725" extrusionOk="0">
                    <a:moveTo>
                      <a:pt x="0" y="0"/>
                    </a:moveTo>
                    <a:lnTo>
                      <a:pt x="0" y="2416"/>
                    </a:lnTo>
                    <a:lnTo>
                      <a:pt x="8194" y="2725"/>
                    </a:lnTo>
                    <a:lnTo>
                      <a:pt x="15247" y="2725"/>
                    </a:lnTo>
                    <a:lnTo>
                      <a:pt x="1524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2" name="Google Shape;4512;p68"/>
              <p:cNvSpPr/>
              <p:nvPr/>
            </p:nvSpPr>
            <p:spPr>
              <a:xfrm>
                <a:off x="7138068" y="2592629"/>
                <a:ext cx="351051" cy="116746"/>
              </a:xfrm>
              <a:custGeom>
                <a:avLst/>
                <a:gdLst/>
                <a:ahLst/>
                <a:cxnLst/>
                <a:rect l="l" t="t" r="r" b="b"/>
                <a:pathLst>
                  <a:path w="8194" h="2725" extrusionOk="0">
                    <a:moveTo>
                      <a:pt x="0" y="0"/>
                    </a:moveTo>
                    <a:lnTo>
                      <a:pt x="0" y="2570"/>
                    </a:lnTo>
                    <a:lnTo>
                      <a:pt x="8194" y="2725"/>
                    </a:lnTo>
                    <a:lnTo>
                      <a:pt x="8194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3" name="Google Shape;4513;p68"/>
              <p:cNvSpPr/>
              <p:nvPr/>
            </p:nvSpPr>
            <p:spPr>
              <a:xfrm>
                <a:off x="7518038" y="2605053"/>
                <a:ext cx="273249" cy="92754"/>
              </a:xfrm>
              <a:custGeom>
                <a:avLst/>
                <a:gdLst/>
                <a:ahLst/>
                <a:cxnLst/>
                <a:rect l="l" t="t" r="r" b="b"/>
                <a:pathLst>
                  <a:path w="6378" h="2165" extrusionOk="0">
                    <a:moveTo>
                      <a:pt x="1" y="0"/>
                    </a:moveTo>
                    <a:lnTo>
                      <a:pt x="1" y="2048"/>
                    </a:lnTo>
                    <a:lnTo>
                      <a:pt x="6378" y="2164"/>
                    </a:lnTo>
                    <a:lnTo>
                      <a:pt x="637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4" name="Google Shape;4514;p68"/>
              <p:cNvSpPr/>
              <p:nvPr/>
            </p:nvSpPr>
            <p:spPr>
              <a:xfrm>
                <a:off x="7551155" y="2621591"/>
                <a:ext cx="240132" cy="9982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233" extrusionOk="0">
                    <a:moveTo>
                      <a:pt x="5605" y="1"/>
                    </a:moveTo>
                    <a:lnTo>
                      <a:pt x="1" y="116"/>
                    </a:lnTo>
                    <a:lnTo>
                      <a:pt x="5605" y="232"/>
                    </a:lnTo>
                    <a:lnTo>
                      <a:pt x="5605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5" name="Google Shape;4515;p68"/>
              <p:cNvSpPr/>
              <p:nvPr/>
            </p:nvSpPr>
            <p:spPr>
              <a:xfrm>
                <a:off x="7627329" y="2659678"/>
                <a:ext cx="164815" cy="10796"/>
              </a:xfrm>
              <a:custGeom>
                <a:avLst/>
                <a:gdLst/>
                <a:ahLst/>
                <a:cxnLst/>
                <a:rect l="l" t="t" r="r" b="b"/>
                <a:pathLst>
                  <a:path w="3847" h="252" extrusionOk="0">
                    <a:moveTo>
                      <a:pt x="3846" y="0"/>
                    </a:moveTo>
                    <a:lnTo>
                      <a:pt x="1" y="20"/>
                    </a:lnTo>
                    <a:lnTo>
                      <a:pt x="3827" y="252"/>
                    </a:lnTo>
                    <a:lnTo>
                      <a:pt x="384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516" name="Google Shape;4516;p68"/>
            <p:cNvGrpSpPr/>
            <p:nvPr/>
          </p:nvGrpSpPr>
          <p:grpSpPr>
            <a:xfrm>
              <a:off x="8204624" y="2237269"/>
              <a:ext cx="939375" cy="593169"/>
              <a:chOff x="8090324" y="2146794"/>
              <a:chExt cx="939375" cy="593169"/>
            </a:xfrm>
          </p:grpSpPr>
          <p:grpSp>
            <p:nvGrpSpPr>
              <p:cNvPr id="4517" name="Google Shape;4517;p68"/>
              <p:cNvGrpSpPr/>
              <p:nvPr/>
            </p:nvGrpSpPr>
            <p:grpSpPr>
              <a:xfrm>
                <a:off x="8090324" y="2146794"/>
                <a:ext cx="939375" cy="593169"/>
                <a:chOff x="8104224" y="2231332"/>
                <a:chExt cx="939375" cy="593169"/>
              </a:xfrm>
            </p:grpSpPr>
            <p:sp>
              <p:nvSpPr>
                <p:cNvPr id="4518" name="Google Shape;4518;p68"/>
                <p:cNvSpPr/>
                <p:nvPr/>
              </p:nvSpPr>
              <p:spPr>
                <a:xfrm>
                  <a:off x="8104224" y="2765032"/>
                  <a:ext cx="939375" cy="594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65" h="7335" extrusionOk="0">
                      <a:moveTo>
                        <a:pt x="2012" y="0"/>
                      </a:moveTo>
                      <a:cubicBezTo>
                        <a:pt x="917" y="0"/>
                        <a:pt x="1" y="917"/>
                        <a:pt x="1" y="2011"/>
                      </a:cubicBezTo>
                      <a:lnTo>
                        <a:pt x="1" y="5353"/>
                      </a:lnTo>
                      <a:cubicBezTo>
                        <a:pt x="1" y="6447"/>
                        <a:pt x="917" y="7334"/>
                        <a:pt x="2012" y="7334"/>
                      </a:cubicBezTo>
                      <a:lnTo>
                        <a:pt x="113854" y="7334"/>
                      </a:lnTo>
                      <a:cubicBezTo>
                        <a:pt x="114948" y="7334"/>
                        <a:pt x="115865" y="6447"/>
                        <a:pt x="115865" y="5353"/>
                      </a:cubicBezTo>
                      <a:lnTo>
                        <a:pt x="115865" y="2011"/>
                      </a:lnTo>
                      <a:cubicBezTo>
                        <a:pt x="115865" y="917"/>
                        <a:pt x="114948" y="0"/>
                        <a:pt x="11385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19" name="Google Shape;4519;p68"/>
                <p:cNvSpPr/>
                <p:nvPr/>
              </p:nvSpPr>
              <p:spPr>
                <a:xfrm>
                  <a:off x="8104224" y="2802189"/>
                  <a:ext cx="939375" cy="223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65" h="2752" extrusionOk="0">
                      <a:moveTo>
                        <a:pt x="1" y="1"/>
                      </a:moveTo>
                      <a:lnTo>
                        <a:pt x="1" y="740"/>
                      </a:lnTo>
                      <a:cubicBezTo>
                        <a:pt x="1" y="1864"/>
                        <a:pt x="917" y="2751"/>
                        <a:pt x="2012" y="2751"/>
                      </a:cubicBezTo>
                      <a:lnTo>
                        <a:pt x="113854" y="2751"/>
                      </a:lnTo>
                      <a:cubicBezTo>
                        <a:pt x="114948" y="2751"/>
                        <a:pt x="115865" y="1864"/>
                        <a:pt x="115865" y="740"/>
                      </a:cubicBezTo>
                      <a:lnTo>
                        <a:pt x="115865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20" name="Google Shape;4520;p68"/>
                <p:cNvSpPr/>
                <p:nvPr/>
              </p:nvSpPr>
              <p:spPr>
                <a:xfrm>
                  <a:off x="8158884" y="2249432"/>
                  <a:ext cx="822854" cy="4975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493" h="61364" extrusionOk="0">
                      <a:moveTo>
                        <a:pt x="2780" y="0"/>
                      </a:moveTo>
                      <a:cubicBezTo>
                        <a:pt x="1243" y="0"/>
                        <a:pt x="1" y="1361"/>
                        <a:pt x="1" y="3017"/>
                      </a:cubicBezTo>
                      <a:lnTo>
                        <a:pt x="1" y="61363"/>
                      </a:lnTo>
                      <a:lnTo>
                        <a:pt x="101493" y="61363"/>
                      </a:lnTo>
                      <a:lnTo>
                        <a:pt x="101493" y="3017"/>
                      </a:lnTo>
                      <a:cubicBezTo>
                        <a:pt x="101493" y="1361"/>
                        <a:pt x="100251" y="0"/>
                        <a:pt x="9871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21" name="Google Shape;4521;p68"/>
                <p:cNvSpPr/>
                <p:nvPr/>
              </p:nvSpPr>
              <p:spPr>
                <a:xfrm>
                  <a:off x="8391691" y="2273523"/>
                  <a:ext cx="556247" cy="4473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609" h="55183" extrusionOk="0">
                      <a:moveTo>
                        <a:pt x="35813" y="1"/>
                      </a:moveTo>
                      <a:lnTo>
                        <a:pt x="1" y="55183"/>
                      </a:lnTo>
                      <a:lnTo>
                        <a:pt x="68609" y="55183"/>
                      </a:lnTo>
                      <a:lnTo>
                        <a:pt x="68609" y="2721"/>
                      </a:lnTo>
                      <a:cubicBezTo>
                        <a:pt x="68609" y="1213"/>
                        <a:pt x="67574" y="1"/>
                        <a:pt x="6624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22" name="Google Shape;4522;p68"/>
                <p:cNvSpPr/>
                <p:nvPr/>
              </p:nvSpPr>
              <p:spPr>
                <a:xfrm>
                  <a:off x="8155050" y="2231332"/>
                  <a:ext cx="830532" cy="5337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440" h="65829" extrusionOk="0">
                      <a:moveTo>
                        <a:pt x="96821" y="5589"/>
                      </a:moveTo>
                      <a:lnTo>
                        <a:pt x="96821" y="60269"/>
                      </a:lnTo>
                      <a:lnTo>
                        <a:pt x="5590" y="60269"/>
                      </a:lnTo>
                      <a:lnTo>
                        <a:pt x="5590" y="5589"/>
                      </a:lnTo>
                      <a:close/>
                      <a:moveTo>
                        <a:pt x="799" y="0"/>
                      </a:moveTo>
                      <a:cubicBezTo>
                        <a:pt x="356" y="0"/>
                        <a:pt x="1" y="355"/>
                        <a:pt x="1" y="798"/>
                      </a:cubicBezTo>
                      <a:lnTo>
                        <a:pt x="1" y="65030"/>
                      </a:lnTo>
                      <a:cubicBezTo>
                        <a:pt x="1" y="65473"/>
                        <a:pt x="356" y="65828"/>
                        <a:pt x="799" y="65828"/>
                      </a:cubicBezTo>
                      <a:lnTo>
                        <a:pt x="101641" y="65828"/>
                      </a:lnTo>
                      <a:cubicBezTo>
                        <a:pt x="102055" y="65828"/>
                        <a:pt x="102439" y="65473"/>
                        <a:pt x="102439" y="65030"/>
                      </a:cubicBezTo>
                      <a:lnTo>
                        <a:pt x="102439" y="798"/>
                      </a:lnTo>
                      <a:cubicBezTo>
                        <a:pt x="102439" y="355"/>
                        <a:pt x="102055" y="0"/>
                        <a:pt x="10164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4523" name="Google Shape;4523;p68"/>
              <p:cNvSpPr/>
              <p:nvPr/>
            </p:nvSpPr>
            <p:spPr>
              <a:xfrm>
                <a:off x="8502213" y="2678907"/>
                <a:ext cx="115572" cy="14391"/>
              </a:xfrm>
              <a:custGeom>
                <a:avLst/>
                <a:gdLst/>
                <a:ahLst/>
                <a:cxnLst/>
                <a:rect l="l" t="t" r="r" b="b"/>
                <a:pathLst>
                  <a:path w="14255" h="1775" extrusionOk="0">
                    <a:moveTo>
                      <a:pt x="888" y="0"/>
                    </a:moveTo>
                    <a:cubicBezTo>
                      <a:pt x="385" y="0"/>
                      <a:pt x="1" y="414"/>
                      <a:pt x="1" y="887"/>
                    </a:cubicBezTo>
                    <a:cubicBezTo>
                      <a:pt x="1" y="1360"/>
                      <a:pt x="385" y="1775"/>
                      <a:pt x="888" y="1775"/>
                    </a:cubicBezTo>
                    <a:lnTo>
                      <a:pt x="13368" y="1775"/>
                    </a:lnTo>
                    <a:cubicBezTo>
                      <a:pt x="13870" y="1775"/>
                      <a:pt x="14255" y="1360"/>
                      <a:pt x="14255" y="887"/>
                    </a:cubicBezTo>
                    <a:cubicBezTo>
                      <a:pt x="14255" y="414"/>
                      <a:pt x="13870" y="0"/>
                      <a:pt x="1336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F5C6113A-3796-507D-B64B-EB40525A5C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8281" y="22582"/>
            <a:ext cx="1142427" cy="104068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4365;p68">
            <a:extLst>
              <a:ext uri="{FF2B5EF4-FFF2-40B4-BE49-F238E27FC236}">
                <a16:creationId xmlns:a16="http://schemas.microsoft.com/office/drawing/2014/main" id="{1F8C5FBA-0241-66BC-7D4E-16BEB40F4E3F}"/>
              </a:ext>
            </a:extLst>
          </p:cNvPr>
          <p:cNvSpPr txBox="1">
            <a:spLocks/>
          </p:cNvSpPr>
          <p:nvPr/>
        </p:nvSpPr>
        <p:spPr>
          <a:xfrm>
            <a:off x="0" y="4349897"/>
            <a:ext cx="1807296" cy="714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indent="0"/>
            <a:r>
              <a:rPr lang="it-IT" sz="1200" b="1" dirty="0"/>
              <a:t>Pertemuan 1 dan 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A483707-A553-6C72-DA3F-2FE5B27118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2999" y="0"/>
            <a:ext cx="6858001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6A23F01-AADD-8FFA-06B2-F07EFF72E6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2999" y="0"/>
            <a:ext cx="6858001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23FFADA-0974-33D9-BE1E-6BFD81CFEC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2999" y="0"/>
            <a:ext cx="6858001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CC2A925-BF10-BF1D-0752-FB7875DA54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2999" y="0"/>
            <a:ext cx="6858001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E0FA382-047D-9AA9-A7E9-6CAF5812E1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2999" y="0"/>
            <a:ext cx="6858001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D4DC9DF-C0BF-A2F5-B1E9-30FBD8FE06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2999" y="0"/>
            <a:ext cx="6858001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B2C09BF-41B8-EFED-FEE8-8027E2A7EB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2999" y="0"/>
            <a:ext cx="6858001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38038BB-C727-7DD4-3A3A-6F16B02B1F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347" y="0"/>
            <a:ext cx="875899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7C157D-0FD8-D070-B225-8E20D07D9E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2999" y="0"/>
            <a:ext cx="6858001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0A1A625-12D4-114A-8BF4-5C88A4A89F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2999" y="0"/>
            <a:ext cx="6858001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8" name="Google Shape;4528;p69"/>
          <p:cNvSpPr/>
          <p:nvPr/>
        </p:nvSpPr>
        <p:spPr>
          <a:xfrm>
            <a:off x="1152707" y="1587350"/>
            <a:ext cx="6415586" cy="1523972"/>
          </a:xfrm>
          <a:prstGeom prst="roundRect">
            <a:avLst>
              <a:gd name="adj" fmla="val 7972"/>
            </a:avLst>
          </a:prstGeom>
          <a:solidFill>
            <a:schemeClr val="accent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aphicFrame>
        <p:nvGraphicFramePr>
          <p:cNvPr id="4529" name="Google Shape;4529;p69"/>
          <p:cNvGraphicFramePr/>
          <p:nvPr>
            <p:extLst>
              <p:ext uri="{D42A27DB-BD31-4B8C-83A1-F6EECF244321}">
                <p14:modId xmlns:p14="http://schemas.microsoft.com/office/powerpoint/2010/main" val="2103021134"/>
              </p:ext>
            </p:extLst>
          </p:nvPr>
        </p:nvGraphicFramePr>
        <p:xfrm>
          <a:off x="1152707" y="1587322"/>
          <a:ext cx="6415586" cy="1524000"/>
        </p:xfrm>
        <a:graphic>
          <a:graphicData uri="http://schemas.openxmlformats.org/drawingml/2006/table">
            <a:tbl>
              <a:tblPr>
                <a:noFill/>
                <a:tableStyleId>{E6E7D39D-153B-48C4-97F1-292EFB8AC4B5}</a:tableStyleId>
              </a:tblPr>
              <a:tblGrid>
                <a:gridCol w="20123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032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59055">
                        <a:lnSpc>
                          <a:spcPct val="115000"/>
                        </a:lnSpc>
                        <a:spcBef>
                          <a:spcPts val="15"/>
                        </a:spcBef>
                        <a:spcAft>
                          <a:spcPts val="100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CPMK-1</a:t>
                      </a:r>
                      <a:endParaRPr lang="en-ID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9050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79375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400" dirty="0" err="1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mampu</a:t>
                      </a: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memahami</a:t>
                      </a: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konsep</a:t>
                      </a: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dasar</a:t>
                      </a: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dan </a:t>
                      </a:r>
                      <a:r>
                        <a:rPr lang="en-US" sz="1400" dirty="0" err="1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hakikat</a:t>
                      </a: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manusia</a:t>
                      </a: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ID" sz="1400" dirty="0">
                        <a:effectLst/>
                        <a:latin typeface="Calibri" panose="020F0502020204030204" pitchFamily="34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9050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59055">
                        <a:lnSpc>
                          <a:spcPct val="115000"/>
                        </a:lnSpc>
                        <a:spcBef>
                          <a:spcPts val="15"/>
                        </a:spcBef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CPMK-2</a:t>
                      </a:r>
                      <a:endParaRPr lang="en-ID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9050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64770">
                        <a:lnSpc>
                          <a:spcPct val="115000"/>
                        </a:lnSpc>
                        <a:spcBef>
                          <a:spcPts val="95"/>
                        </a:spcBef>
                        <a:spcAft>
                          <a:spcPts val="1000"/>
                        </a:spcAft>
                      </a:pPr>
                      <a:r>
                        <a:rPr lang="en-US" sz="140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mampu</a:t>
                      </a: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memahami</a:t>
                      </a: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landasan</a:t>
                      </a: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pendidikan</a:t>
                      </a: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endParaRPr lang="en-ID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9050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59055">
                        <a:lnSpc>
                          <a:spcPct val="115000"/>
                        </a:lnSpc>
                        <a:spcBef>
                          <a:spcPts val="15"/>
                        </a:spcBef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CPMK-3</a:t>
                      </a:r>
                      <a:endParaRPr lang="en-ID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9050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95"/>
                        </a:spcBef>
                        <a:spcAft>
                          <a:spcPts val="100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 </a:t>
                      </a:r>
                      <a:r>
                        <a:rPr lang="en-US" sz="140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mampu</a:t>
                      </a: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memahami</a:t>
                      </a: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lingkungan</a:t>
                      </a: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pendidikan</a:t>
                      </a:r>
                      <a:endParaRPr lang="en-ID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9050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59055">
                        <a:lnSpc>
                          <a:spcPct val="115000"/>
                        </a:lnSpc>
                        <a:spcBef>
                          <a:spcPts val="15"/>
                        </a:spcBef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CPMK-4</a:t>
                      </a:r>
                      <a:endParaRPr lang="en-ID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9050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95"/>
                        </a:spcBef>
                        <a:spcAft>
                          <a:spcPts val="100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mampu</a:t>
                      </a: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menganalisis</a:t>
                      </a: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permasalahan</a:t>
                      </a: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pendidikan</a:t>
                      </a:r>
                      <a:endParaRPr lang="en-ID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9050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530" name="Google Shape;4530;p69"/>
          <p:cNvSpPr txBox="1">
            <a:spLocks noGrp="1"/>
          </p:cNvSpPr>
          <p:nvPr>
            <p:ph type="title"/>
          </p:nvPr>
        </p:nvSpPr>
        <p:spPr>
          <a:xfrm>
            <a:off x="719999" y="526625"/>
            <a:ext cx="7925979" cy="4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dirty="0"/>
              <a:t>Capaian Pembelajaran Mata Kuliah (CPMK)</a:t>
            </a:r>
            <a:endParaRPr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C7173CB-4659-337F-3C59-286CF7012E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2999" y="0"/>
            <a:ext cx="6858001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DC6FF9C-6BCE-78E9-657B-B7984C6EEA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2999" y="0"/>
            <a:ext cx="6858001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B87441B-2DED-7E96-8454-D843C1786B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2999" y="0"/>
            <a:ext cx="6858001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4B8446B-B348-84E5-3AF2-F1305ABF86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2999" y="0"/>
            <a:ext cx="685800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7596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1D3D72D-D43C-5E2D-F675-FEAD0931CF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2999" y="0"/>
            <a:ext cx="6858001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44517D-86F4-5A73-86A4-574EB0F0B1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2999" y="0"/>
            <a:ext cx="685800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0331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58E1269-7EA7-43D3-481E-56B622292D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2999" y="0"/>
            <a:ext cx="6858001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3D197DA-C5DA-EF1B-1BBF-9A5A6C93C0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2999" y="0"/>
            <a:ext cx="6858001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erima kasih – Nan Tak (Kalah) Penting">
            <a:extLst>
              <a:ext uri="{FF2B5EF4-FFF2-40B4-BE49-F238E27FC236}">
                <a16:creationId xmlns:a16="http://schemas.microsoft.com/office/drawing/2014/main" id="{E2820443-73F6-9D42-FF17-F75A6841D2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0562" y="789032"/>
            <a:ext cx="3828047" cy="3942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6F3642-A330-B450-B1F4-C49E225D32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96143" y="942475"/>
            <a:ext cx="5298621" cy="3319282"/>
          </a:xfrm>
        </p:spPr>
        <p:txBody>
          <a:bodyPr/>
          <a:lstStyle/>
          <a:p>
            <a:r>
              <a:rPr lang="en-US" sz="3600" dirty="0">
                <a:solidFill>
                  <a:srgbClr val="FF0000"/>
                </a:solidFill>
              </a:rPr>
              <a:t>Masih </a:t>
            </a:r>
            <a:r>
              <a:rPr lang="en-US" sz="3600" dirty="0" err="1">
                <a:solidFill>
                  <a:srgbClr val="FF0000"/>
                </a:solidFill>
              </a:rPr>
              <a:t>adakah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sifat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hakikat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manusia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lainnya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menurut</a:t>
            </a:r>
            <a:r>
              <a:rPr lang="en-US" sz="3600" dirty="0">
                <a:solidFill>
                  <a:srgbClr val="FF0000"/>
                </a:solidFill>
              </a:rPr>
              <a:t> Anda </a:t>
            </a:r>
            <a:r>
              <a:rPr lang="en-US" sz="3600" dirty="0" err="1">
                <a:solidFill>
                  <a:srgbClr val="FF0000"/>
                </a:solidFill>
              </a:rPr>
              <a:t>selain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dari</a:t>
            </a:r>
            <a:r>
              <a:rPr lang="en-US" sz="3600" dirty="0">
                <a:solidFill>
                  <a:srgbClr val="FF0000"/>
                </a:solidFill>
              </a:rPr>
              <a:t> yang </a:t>
            </a:r>
            <a:r>
              <a:rPr lang="en-US" sz="3600" dirty="0" err="1">
                <a:solidFill>
                  <a:srgbClr val="FF0000"/>
                </a:solidFill>
              </a:rPr>
              <a:t>telah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dibahas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dalam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materi</a:t>
            </a:r>
            <a:r>
              <a:rPr lang="en-US" sz="3600" dirty="0">
                <a:solidFill>
                  <a:srgbClr val="FF0000"/>
                </a:solidFill>
              </a:rPr>
              <a:t>?</a:t>
            </a:r>
            <a:endParaRPr lang="en-ID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3891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7" name="Google Shape;4547;p70"/>
          <p:cNvSpPr/>
          <p:nvPr/>
        </p:nvSpPr>
        <p:spPr>
          <a:xfrm>
            <a:off x="720000" y="1527848"/>
            <a:ext cx="2455907" cy="6064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mampu</a:t>
            </a:r>
            <a:r>
              <a:rPr lang="en-US" sz="16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menguraikan</a:t>
            </a:r>
            <a:r>
              <a:rPr lang="en-US" sz="16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konsep</a:t>
            </a:r>
            <a:r>
              <a:rPr lang="en-US" sz="16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dasar</a:t>
            </a:r>
            <a:r>
              <a:rPr lang="en-US" sz="16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dan </a:t>
            </a:r>
            <a:r>
              <a:rPr lang="en-US" sz="16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hakikat</a:t>
            </a:r>
            <a:r>
              <a:rPr lang="en-US" sz="16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manusia</a:t>
            </a:r>
            <a:r>
              <a:rPr lang="en-US" sz="16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endParaRPr sz="1600" dirty="0">
              <a:solidFill>
                <a:srgbClr val="FF0000"/>
              </a:solidFill>
            </a:endParaRPr>
          </a:p>
        </p:txBody>
      </p:sp>
      <p:sp>
        <p:nvSpPr>
          <p:cNvPr id="4550" name="Google Shape;4550;p70"/>
          <p:cNvSpPr txBox="1">
            <a:spLocks noGrp="1"/>
          </p:cNvSpPr>
          <p:nvPr>
            <p:ph type="title"/>
          </p:nvPr>
        </p:nvSpPr>
        <p:spPr>
          <a:xfrm>
            <a:off x="1600232" y="1009042"/>
            <a:ext cx="935100" cy="4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01.</a:t>
            </a:r>
            <a:endParaRPr dirty="0"/>
          </a:p>
        </p:txBody>
      </p:sp>
      <p:sp>
        <p:nvSpPr>
          <p:cNvPr id="4552" name="Google Shape;4552;p70"/>
          <p:cNvSpPr txBox="1">
            <a:spLocks noGrp="1"/>
          </p:cNvSpPr>
          <p:nvPr>
            <p:ph type="title" idx="2"/>
          </p:nvPr>
        </p:nvSpPr>
        <p:spPr>
          <a:xfrm>
            <a:off x="3986275" y="999913"/>
            <a:ext cx="935100" cy="4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02.</a:t>
            </a:r>
            <a:endParaRPr dirty="0"/>
          </a:p>
        </p:txBody>
      </p:sp>
      <p:sp>
        <p:nvSpPr>
          <p:cNvPr id="4554" name="Google Shape;4554;p70"/>
          <p:cNvSpPr txBox="1">
            <a:spLocks noGrp="1"/>
          </p:cNvSpPr>
          <p:nvPr>
            <p:ph type="title" idx="4"/>
          </p:nvPr>
        </p:nvSpPr>
        <p:spPr>
          <a:xfrm>
            <a:off x="6461256" y="1009042"/>
            <a:ext cx="935100" cy="4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03.</a:t>
            </a:r>
            <a:endParaRPr dirty="0"/>
          </a:p>
        </p:txBody>
      </p:sp>
      <p:sp>
        <p:nvSpPr>
          <p:cNvPr id="4556" name="Google Shape;4556;p70"/>
          <p:cNvSpPr txBox="1">
            <a:spLocks noGrp="1"/>
          </p:cNvSpPr>
          <p:nvPr>
            <p:ph type="title" idx="6"/>
          </p:nvPr>
        </p:nvSpPr>
        <p:spPr>
          <a:xfrm>
            <a:off x="1480403" y="2685575"/>
            <a:ext cx="935100" cy="4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04.</a:t>
            </a:r>
            <a:endParaRPr dirty="0"/>
          </a:p>
        </p:txBody>
      </p:sp>
      <p:sp>
        <p:nvSpPr>
          <p:cNvPr id="4558" name="Google Shape;4558;p70"/>
          <p:cNvSpPr txBox="1">
            <a:spLocks noGrp="1"/>
          </p:cNvSpPr>
          <p:nvPr>
            <p:ph type="title" idx="8"/>
          </p:nvPr>
        </p:nvSpPr>
        <p:spPr>
          <a:xfrm>
            <a:off x="4104450" y="2799875"/>
            <a:ext cx="935100" cy="4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05.</a:t>
            </a:r>
            <a:endParaRPr dirty="0"/>
          </a:p>
        </p:txBody>
      </p:sp>
      <p:sp>
        <p:nvSpPr>
          <p:cNvPr id="4560" name="Google Shape;4560;p70"/>
          <p:cNvSpPr txBox="1">
            <a:spLocks noGrp="1"/>
          </p:cNvSpPr>
          <p:nvPr>
            <p:ph type="title" idx="13"/>
          </p:nvPr>
        </p:nvSpPr>
        <p:spPr>
          <a:xfrm>
            <a:off x="6560357" y="2799875"/>
            <a:ext cx="935100" cy="4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06.</a:t>
            </a:r>
            <a:endParaRPr dirty="0"/>
          </a:p>
        </p:txBody>
      </p:sp>
      <p:sp>
        <p:nvSpPr>
          <p:cNvPr id="4562" name="Google Shape;4562;p70"/>
          <p:cNvSpPr txBox="1">
            <a:spLocks noGrp="1"/>
          </p:cNvSpPr>
          <p:nvPr>
            <p:ph type="title" idx="21"/>
          </p:nvPr>
        </p:nvSpPr>
        <p:spPr>
          <a:xfrm>
            <a:off x="514350" y="526625"/>
            <a:ext cx="8180614" cy="4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D" sz="2400" dirty="0" err="1"/>
              <a:t>Kemampuan</a:t>
            </a:r>
            <a:r>
              <a:rPr lang="en-ID" sz="2400" dirty="0"/>
              <a:t> </a:t>
            </a:r>
            <a:r>
              <a:rPr lang="en-ID" sz="2400" dirty="0" err="1"/>
              <a:t>akhir</a:t>
            </a:r>
            <a:r>
              <a:rPr lang="en-ID" sz="2400" dirty="0"/>
              <a:t> </a:t>
            </a:r>
            <a:r>
              <a:rPr lang="en-ID" sz="2400" dirty="0" err="1"/>
              <a:t>tiap</a:t>
            </a:r>
            <a:r>
              <a:rPr lang="en-ID" sz="2400" dirty="0"/>
              <a:t> </a:t>
            </a:r>
            <a:r>
              <a:rPr lang="en-ID" sz="2400" dirty="0" err="1"/>
              <a:t>tahapan</a:t>
            </a:r>
            <a:r>
              <a:rPr lang="en-ID" sz="2400" dirty="0"/>
              <a:t> </a:t>
            </a:r>
            <a:r>
              <a:rPr lang="en-ID" sz="2400" dirty="0" err="1"/>
              <a:t>belajar</a:t>
            </a:r>
            <a:r>
              <a:rPr lang="en-ID" sz="2400" dirty="0"/>
              <a:t> (Sub-CPMK)</a:t>
            </a:r>
            <a:endParaRPr sz="2400" dirty="0"/>
          </a:p>
        </p:txBody>
      </p:sp>
      <p:sp>
        <p:nvSpPr>
          <p:cNvPr id="6" name="Google Shape;4547;p70">
            <a:extLst>
              <a:ext uri="{FF2B5EF4-FFF2-40B4-BE49-F238E27FC236}">
                <a16:creationId xmlns:a16="http://schemas.microsoft.com/office/drawing/2014/main" id="{EF9FC02F-94C8-13F3-9852-2C4645B66B3D}"/>
              </a:ext>
            </a:extLst>
          </p:cNvPr>
          <p:cNvSpPr/>
          <p:nvPr/>
        </p:nvSpPr>
        <p:spPr>
          <a:xfrm>
            <a:off x="3203857" y="1591606"/>
            <a:ext cx="2455907" cy="6064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mampu</a:t>
            </a:r>
            <a:r>
              <a:rPr lang="en-US" sz="16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menjelaskan</a:t>
            </a:r>
            <a:r>
              <a:rPr lang="en-US" sz="16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pengertian</a:t>
            </a:r>
            <a:r>
              <a:rPr lang="en-US" sz="16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dan </a:t>
            </a:r>
            <a:r>
              <a:rPr lang="en-US" sz="16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unsur-unsur</a:t>
            </a:r>
            <a:r>
              <a:rPr lang="en-US" sz="16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pendidikan</a:t>
            </a:r>
            <a:r>
              <a:rPr lang="en-US" sz="16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endParaRPr sz="1600" dirty="0">
              <a:solidFill>
                <a:srgbClr val="FF0000"/>
              </a:solidFill>
            </a:endParaRPr>
          </a:p>
        </p:txBody>
      </p:sp>
      <p:sp>
        <p:nvSpPr>
          <p:cNvPr id="27" name="Google Shape;4547;p70">
            <a:extLst>
              <a:ext uri="{FF2B5EF4-FFF2-40B4-BE49-F238E27FC236}">
                <a16:creationId xmlns:a16="http://schemas.microsoft.com/office/drawing/2014/main" id="{DF2F956D-584D-E377-0DA2-C8FBC6A951EC}"/>
              </a:ext>
            </a:extLst>
          </p:cNvPr>
          <p:cNvSpPr/>
          <p:nvPr/>
        </p:nvSpPr>
        <p:spPr>
          <a:xfrm>
            <a:off x="5681777" y="1591606"/>
            <a:ext cx="2455907" cy="6064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6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mampu menjabarkan landasan pendidikan dan penerapannya </a:t>
            </a:r>
            <a:endParaRPr sz="1600" dirty="0">
              <a:solidFill>
                <a:srgbClr val="FF0000"/>
              </a:solidFill>
            </a:endParaRPr>
          </a:p>
        </p:txBody>
      </p:sp>
      <p:sp>
        <p:nvSpPr>
          <p:cNvPr id="28" name="Google Shape;4547;p70">
            <a:extLst>
              <a:ext uri="{FF2B5EF4-FFF2-40B4-BE49-F238E27FC236}">
                <a16:creationId xmlns:a16="http://schemas.microsoft.com/office/drawing/2014/main" id="{A58DEDD9-E059-00CF-A0AD-96EF4047B8DE}"/>
              </a:ext>
            </a:extLst>
          </p:cNvPr>
          <p:cNvSpPr/>
          <p:nvPr/>
        </p:nvSpPr>
        <p:spPr>
          <a:xfrm>
            <a:off x="778421" y="3158309"/>
            <a:ext cx="2455907" cy="6064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6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mampu menguraikan perkiraan dan antisipasi masyarakat masa depan </a:t>
            </a:r>
            <a:endParaRPr sz="1600" dirty="0">
              <a:solidFill>
                <a:srgbClr val="FF0000"/>
              </a:solidFill>
            </a:endParaRPr>
          </a:p>
        </p:txBody>
      </p:sp>
      <p:sp>
        <p:nvSpPr>
          <p:cNvPr id="29" name="Google Shape;4547;p70">
            <a:extLst>
              <a:ext uri="{FF2B5EF4-FFF2-40B4-BE49-F238E27FC236}">
                <a16:creationId xmlns:a16="http://schemas.microsoft.com/office/drawing/2014/main" id="{A7A4800F-A84E-A4EC-D394-E0CBD86EBD63}"/>
              </a:ext>
            </a:extLst>
          </p:cNvPr>
          <p:cNvSpPr/>
          <p:nvPr/>
        </p:nvSpPr>
        <p:spPr>
          <a:xfrm>
            <a:off x="3225871" y="3188930"/>
            <a:ext cx="2455907" cy="964834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mampu</a:t>
            </a:r>
            <a:r>
              <a:rPr lang="en-US" sz="16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menjelaskan</a:t>
            </a:r>
            <a:r>
              <a:rPr lang="en-US" sz="16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pengertian</a:t>
            </a:r>
            <a:r>
              <a:rPr lang="en-US" sz="16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, </a:t>
            </a:r>
            <a:r>
              <a:rPr lang="en-US" sz="16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fungsi</a:t>
            </a:r>
            <a:r>
              <a:rPr lang="en-US" sz="16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dan </a:t>
            </a:r>
            <a:r>
              <a:rPr lang="en-US" sz="16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jenis</a:t>
            </a:r>
            <a:r>
              <a:rPr lang="en-US" sz="16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lingkungan</a:t>
            </a:r>
            <a:r>
              <a:rPr lang="en-US" sz="16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pendidikan</a:t>
            </a:r>
            <a:r>
              <a:rPr lang="en-US" sz="16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endParaRPr lang="en-US" sz="1600" dirty="0"/>
          </a:p>
        </p:txBody>
      </p:sp>
      <p:sp>
        <p:nvSpPr>
          <p:cNvPr id="30" name="Google Shape;4547;p70">
            <a:extLst>
              <a:ext uri="{FF2B5EF4-FFF2-40B4-BE49-F238E27FC236}">
                <a16:creationId xmlns:a16="http://schemas.microsoft.com/office/drawing/2014/main" id="{CF37777F-45D2-4EB2-84CD-69C9CAD5C727}"/>
              </a:ext>
            </a:extLst>
          </p:cNvPr>
          <p:cNvSpPr/>
          <p:nvPr/>
        </p:nvSpPr>
        <p:spPr>
          <a:xfrm>
            <a:off x="5681778" y="3188930"/>
            <a:ext cx="2455907" cy="6064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mampu</a:t>
            </a:r>
            <a:r>
              <a:rPr lang="en-US" sz="16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mengklasifikasikan</a:t>
            </a:r>
            <a:r>
              <a:rPr lang="en-US" sz="16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aliran</a:t>
            </a:r>
            <a:r>
              <a:rPr lang="en-US" sz="16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pendidikan</a:t>
            </a:r>
            <a:r>
              <a:rPr lang="en-US" sz="16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endParaRPr sz="1600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6F3642-A330-B450-B1F4-C49E225D32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28751" y="485275"/>
            <a:ext cx="6474278" cy="3319282"/>
          </a:xfrm>
        </p:spPr>
        <p:txBody>
          <a:bodyPr/>
          <a:lstStyle/>
          <a:p>
            <a:pPr algn="l"/>
            <a:r>
              <a:rPr lang="en-US" sz="2000" dirty="0" err="1">
                <a:solidFill>
                  <a:srgbClr val="FF0000"/>
                </a:solidFill>
              </a:rPr>
              <a:t>Tugas</a:t>
            </a:r>
            <a:r>
              <a:rPr lang="en-US" sz="2000" dirty="0">
                <a:solidFill>
                  <a:srgbClr val="FF0000"/>
                </a:solidFill>
              </a:rPr>
              <a:t> Akhir</a:t>
            </a:r>
            <a:br>
              <a:rPr lang="en-US" sz="2000" dirty="0">
                <a:solidFill>
                  <a:srgbClr val="FF0000"/>
                </a:solidFill>
              </a:rPr>
            </a:br>
            <a:r>
              <a:rPr lang="en-US" sz="2000" dirty="0">
                <a:solidFill>
                  <a:srgbClr val="FF0000"/>
                </a:solidFill>
              </a:rPr>
              <a:t>1. </a:t>
            </a:r>
            <a:r>
              <a:rPr lang="en-US" sz="2000" dirty="0" err="1">
                <a:solidFill>
                  <a:srgbClr val="FF0000"/>
                </a:solidFill>
              </a:rPr>
              <a:t>Membentuk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Kelompok</a:t>
            </a:r>
            <a:r>
              <a:rPr lang="en-US" sz="2000" dirty="0">
                <a:solidFill>
                  <a:srgbClr val="FF0000"/>
                </a:solidFill>
              </a:rPr>
              <a:t> 4-5 orang/</a:t>
            </a:r>
            <a:r>
              <a:rPr lang="en-US" sz="2000" dirty="0" err="1">
                <a:solidFill>
                  <a:srgbClr val="FF0000"/>
                </a:solidFill>
              </a:rPr>
              <a:t>kelompok</a:t>
            </a:r>
            <a:r>
              <a:rPr lang="en-US" sz="2000" dirty="0">
                <a:solidFill>
                  <a:srgbClr val="FF0000"/>
                </a:solidFill>
              </a:rPr>
              <a:t>.</a:t>
            </a:r>
            <a:br>
              <a:rPr lang="en-US" sz="2000" dirty="0">
                <a:solidFill>
                  <a:srgbClr val="FF0000"/>
                </a:solidFill>
              </a:rPr>
            </a:br>
            <a:r>
              <a:rPr lang="en-US" sz="2000" dirty="0">
                <a:solidFill>
                  <a:srgbClr val="FF0000"/>
                </a:solidFill>
              </a:rPr>
              <a:t>2. </a:t>
            </a:r>
            <a:r>
              <a:rPr lang="en-US" sz="2000" dirty="0" err="1">
                <a:solidFill>
                  <a:srgbClr val="FF0000"/>
                </a:solidFill>
              </a:rPr>
              <a:t>Membuat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artikel</a:t>
            </a:r>
            <a:r>
              <a:rPr lang="en-US" sz="2000" dirty="0">
                <a:solidFill>
                  <a:srgbClr val="FF0000"/>
                </a:solidFill>
              </a:rPr>
              <a:t>/</a:t>
            </a:r>
            <a:r>
              <a:rPr lang="en-US" sz="2000" dirty="0" err="1">
                <a:solidFill>
                  <a:srgbClr val="FF0000"/>
                </a:solidFill>
              </a:rPr>
              <a:t>jurnal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ilmiah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terkait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topik</a:t>
            </a:r>
            <a:r>
              <a:rPr lang="en-US" sz="2000" dirty="0">
                <a:solidFill>
                  <a:srgbClr val="FF0000"/>
                </a:solidFill>
              </a:rPr>
              <a:t> yang </a:t>
            </a:r>
            <a:r>
              <a:rPr lang="en-US" sz="2000" dirty="0" err="1">
                <a:solidFill>
                  <a:srgbClr val="FF0000"/>
                </a:solidFill>
              </a:rPr>
              <a:t>sudah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diberikan</a:t>
            </a:r>
            <a:r>
              <a:rPr lang="en-US" sz="2000" dirty="0">
                <a:solidFill>
                  <a:srgbClr val="FF0000"/>
                </a:solidFill>
              </a:rPr>
              <a:t>.</a:t>
            </a:r>
            <a:br>
              <a:rPr lang="en-US" sz="2000" dirty="0">
                <a:solidFill>
                  <a:srgbClr val="FF0000"/>
                </a:solidFill>
              </a:rPr>
            </a:br>
            <a:r>
              <a:rPr lang="en-US" sz="2000" dirty="0" err="1">
                <a:solidFill>
                  <a:srgbClr val="FF0000"/>
                </a:solidFill>
              </a:rPr>
              <a:t>Dalam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jurnal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penting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diperhatikan</a:t>
            </a:r>
            <a:r>
              <a:rPr lang="en-US" sz="2000" dirty="0">
                <a:solidFill>
                  <a:srgbClr val="FF0000"/>
                </a:solidFill>
              </a:rPr>
              <a:t>:</a:t>
            </a:r>
            <a:br>
              <a:rPr lang="en-US" sz="2000" dirty="0">
                <a:solidFill>
                  <a:srgbClr val="FF0000"/>
                </a:solidFill>
              </a:rPr>
            </a:br>
            <a:r>
              <a:rPr lang="en-US" sz="2000" dirty="0">
                <a:solidFill>
                  <a:srgbClr val="FF0000"/>
                </a:solidFill>
              </a:rPr>
              <a:t>a. </a:t>
            </a:r>
            <a:r>
              <a:rPr lang="en-US" sz="2000" dirty="0" err="1">
                <a:solidFill>
                  <a:srgbClr val="FF0000"/>
                </a:solidFill>
              </a:rPr>
              <a:t>Judul</a:t>
            </a:r>
            <a:br>
              <a:rPr lang="en-US" sz="2000" dirty="0">
                <a:solidFill>
                  <a:srgbClr val="FF0000"/>
                </a:solidFill>
              </a:rPr>
            </a:br>
            <a:r>
              <a:rPr lang="en-US" sz="2000" dirty="0">
                <a:solidFill>
                  <a:srgbClr val="FF0000"/>
                </a:solidFill>
              </a:rPr>
              <a:t>b. </a:t>
            </a:r>
            <a:r>
              <a:rPr lang="en-US" sz="2000" dirty="0" err="1">
                <a:solidFill>
                  <a:srgbClr val="FF0000"/>
                </a:solidFill>
              </a:rPr>
              <a:t>Abstrak</a:t>
            </a:r>
            <a:br>
              <a:rPr lang="en-US" sz="2000" dirty="0">
                <a:solidFill>
                  <a:srgbClr val="FF0000"/>
                </a:solidFill>
              </a:rPr>
            </a:br>
            <a:r>
              <a:rPr lang="en-US" sz="2000" dirty="0">
                <a:solidFill>
                  <a:srgbClr val="FF0000"/>
                </a:solidFill>
              </a:rPr>
              <a:t>c. </a:t>
            </a:r>
            <a:r>
              <a:rPr lang="en-US" sz="2000" dirty="0" err="1">
                <a:solidFill>
                  <a:srgbClr val="FF0000"/>
                </a:solidFill>
              </a:rPr>
              <a:t>Metode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penelitian</a:t>
            </a:r>
            <a:br>
              <a:rPr lang="en-US" sz="2000" dirty="0">
                <a:solidFill>
                  <a:srgbClr val="FF0000"/>
                </a:solidFill>
              </a:rPr>
            </a:br>
            <a:r>
              <a:rPr lang="en-US" sz="2000" dirty="0">
                <a:solidFill>
                  <a:srgbClr val="FF0000"/>
                </a:solidFill>
              </a:rPr>
              <a:t>d. Hasil dan </a:t>
            </a:r>
            <a:r>
              <a:rPr lang="en-US" sz="2000" dirty="0" err="1">
                <a:solidFill>
                  <a:srgbClr val="FF0000"/>
                </a:solidFill>
              </a:rPr>
              <a:t>Pembahasan</a:t>
            </a:r>
            <a:br>
              <a:rPr lang="en-US" sz="2000" dirty="0">
                <a:solidFill>
                  <a:srgbClr val="FF0000"/>
                </a:solidFill>
              </a:rPr>
            </a:br>
            <a:r>
              <a:rPr lang="en-US" sz="2000" dirty="0">
                <a:solidFill>
                  <a:srgbClr val="FF0000"/>
                </a:solidFill>
              </a:rPr>
              <a:t>e. Saran dan </a:t>
            </a:r>
            <a:r>
              <a:rPr lang="en-US" sz="2000" dirty="0" err="1">
                <a:solidFill>
                  <a:srgbClr val="FF0000"/>
                </a:solidFill>
              </a:rPr>
              <a:t>Simpulan</a:t>
            </a:r>
            <a:br>
              <a:rPr lang="en-US" sz="2000" dirty="0">
                <a:solidFill>
                  <a:srgbClr val="FF0000"/>
                </a:solidFill>
              </a:rPr>
            </a:br>
            <a:r>
              <a:rPr lang="en-US" sz="2000" dirty="0">
                <a:solidFill>
                  <a:srgbClr val="FF0000"/>
                </a:solidFill>
              </a:rPr>
              <a:t>f. </a:t>
            </a:r>
            <a:r>
              <a:rPr lang="en-US" sz="2000" dirty="0" err="1">
                <a:solidFill>
                  <a:srgbClr val="FF0000"/>
                </a:solidFill>
              </a:rPr>
              <a:t>Referensi</a:t>
            </a:r>
            <a:endParaRPr lang="en-ID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24159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87" name="Google Shape;4587;p71"/>
          <p:cNvGrpSpPr/>
          <p:nvPr/>
        </p:nvGrpSpPr>
        <p:grpSpPr>
          <a:xfrm>
            <a:off x="247244" y="945980"/>
            <a:ext cx="1663612" cy="773734"/>
            <a:chOff x="247244" y="945980"/>
            <a:chExt cx="1663612" cy="773734"/>
          </a:xfrm>
        </p:grpSpPr>
        <p:grpSp>
          <p:nvGrpSpPr>
            <p:cNvPr id="4588" name="Google Shape;4588;p71"/>
            <p:cNvGrpSpPr/>
            <p:nvPr/>
          </p:nvGrpSpPr>
          <p:grpSpPr>
            <a:xfrm>
              <a:off x="514141" y="945980"/>
              <a:ext cx="1129814" cy="608918"/>
              <a:chOff x="7183950" y="745675"/>
              <a:chExt cx="836775" cy="450950"/>
            </a:xfrm>
          </p:grpSpPr>
          <p:sp>
            <p:nvSpPr>
              <p:cNvPr id="4589" name="Google Shape;4589;p71"/>
              <p:cNvSpPr/>
              <p:nvPr/>
            </p:nvSpPr>
            <p:spPr>
              <a:xfrm>
                <a:off x="7644950" y="745675"/>
                <a:ext cx="285975" cy="450950"/>
              </a:xfrm>
              <a:custGeom>
                <a:avLst/>
                <a:gdLst/>
                <a:ahLst/>
                <a:cxnLst/>
                <a:rect l="l" t="t" r="r" b="b"/>
                <a:pathLst>
                  <a:path w="11439" h="18038" extrusionOk="0">
                    <a:moveTo>
                      <a:pt x="3813" y="1"/>
                    </a:moveTo>
                    <a:lnTo>
                      <a:pt x="0" y="807"/>
                    </a:lnTo>
                    <a:lnTo>
                      <a:pt x="3630" y="18038"/>
                    </a:lnTo>
                    <a:lnTo>
                      <a:pt x="11218" y="18038"/>
                    </a:lnTo>
                    <a:lnTo>
                      <a:pt x="11438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0" name="Google Shape;4590;p71"/>
              <p:cNvSpPr/>
              <p:nvPr/>
            </p:nvSpPr>
            <p:spPr>
              <a:xfrm>
                <a:off x="7578950" y="756675"/>
                <a:ext cx="183325" cy="439950"/>
              </a:xfrm>
              <a:custGeom>
                <a:avLst/>
                <a:gdLst/>
                <a:ahLst/>
                <a:cxnLst/>
                <a:rect l="l" t="t" r="r" b="b"/>
                <a:pathLst>
                  <a:path w="7333" h="17598" extrusionOk="0">
                    <a:moveTo>
                      <a:pt x="37" y="1"/>
                    </a:moveTo>
                    <a:lnTo>
                      <a:pt x="1" y="17598"/>
                    </a:lnTo>
                    <a:lnTo>
                      <a:pt x="6380" y="17598"/>
                    </a:lnTo>
                    <a:lnTo>
                      <a:pt x="7333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1" name="Google Shape;4591;p71"/>
              <p:cNvSpPr/>
              <p:nvPr/>
            </p:nvSpPr>
            <p:spPr>
              <a:xfrm>
                <a:off x="7264600" y="756675"/>
                <a:ext cx="183325" cy="439950"/>
              </a:xfrm>
              <a:custGeom>
                <a:avLst/>
                <a:gdLst/>
                <a:ahLst/>
                <a:cxnLst/>
                <a:rect l="l" t="t" r="r" b="b"/>
                <a:pathLst>
                  <a:path w="7333" h="17598" extrusionOk="0">
                    <a:moveTo>
                      <a:pt x="0" y="1"/>
                    </a:moveTo>
                    <a:lnTo>
                      <a:pt x="0" y="17598"/>
                    </a:lnTo>
                    <a:lnTo>
                      <a:pt x="6379" y="17598"/>
                    </a:lnTo>
                    <a:lnTo>
                      <a:pt x="7332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2" name="Google Shape;4592;p71"/>
              <p:cNvSpPr/>
              <p:nvPr/>
            </p:nvSpPr>
            <p:spPr>
              <a:xfrm>
                <a:off x="7183950" y="820825"/>
                <a:ext cx="193400" cy="375800"/>
              </a:xfrm>
              <a:custGeom>
                <a:avLst/>
                <a:gdLst/>
                <a:ahLst/>
                <a:cxnLst/>
                <a:rect l="l" t="t" r="r" b="b"/>
                <a:pathLst>
                  <a:path w="7736" h="15032" extrusionOk="0">
                    <a:moveTo>
                      <a:pt x="0" y="1"/>
                    </a:moveTo>
                    <a:lnTo>
                      <a:pt x="0" y="15032"/>
                    </a:lnTo>
                    <a:lnTo>
                      <a:pt x="7296" y="15032"/>
                    </a:lnTo>
                    <a:lnTo>
                      <a:pt x="7735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3" name="Google Shape;4593;p71"/>
              <p:cNvSpPr/>
              <p:nvPr/>
            </p:nvSpPr>
            <p:spPr>
              <a:xfrm>
                <a:off x="7366325" y="820825"/>
                <a:ext cx="57775" cy="375800"/>
              </a:xfrm>
              <a:custGeom>
                <a:avLst/>
                <a:gdLst/>
                <a:ahLst/>
                <a:cxnLst/>
                <a:rect l="l" t="t" r="r" b="b"/>
                <a:pathLst>
                  <a:path w="2311" h="15032" extrusionOk="0">
                    <a:moveTo>
                      <a:pt x="1" y="1"/>
                    </a:moveTo>
                    <a:lnTo>
                      <a:pt x="1" y="15032"/>
                    </a:lnTo>
                    <a:lnTo>
                      <a:pt x="2310" y="15032"/>
                    </a:lnTo>
                    <a:lnTo>
                      <a:pt x="231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4" name="Google Shape;4594;p71"/>
              <p:cNvSpPr/>
              <p:nvPr/>
            </p:nvSpPr>
            <p:spPr>
              <a:xfrm>
                <a:off x="7366325" y="956475"/>
                <a:ext cx="57775" cy="200750"/>
              </a:xfrm>
              <a:custGeom>
                <a:avLst/>
                <a:gdLst/>
                <a:ahLst/>
                <a:cxnLst/>
                <a:rect l="l" t="t" r="r" b="b"/>
                <a:pathLst>
                  <a:path w="2311" h="8030" extrusionOk="0">
                    <a:moveTo>
                      <a:pt x="1" y="1"/>
                    </a:moveTo>
                    <a:lnTo>
                      <a:pt x="1" y="8029"/>
                    </a:lnTo>
                    <a:lnTo>
                      <a:pt x="2310" y="8029"/>
                    </a:lnTo>
                    <a:lnTo>
                      <a:pt x="231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5" name="Google Shape;4595;p71"/>
              <p:cNvSpPr/>
              <p:nvPr/>
            </p:nvSpPr>
            <p:spPr>
              <a:xfrm>
                <a:off x="7424075" y="756675"/>
                <a:ext cx="88925" cy="439950"/>
              </a:xfrm>
              <a:custGeom>
                <a:avLst/>
                <a:gdLst/>
                <a:ahLst/>
                <a:cxnLst/>
                <a:rect l="l" t="t" r="r" b="b"/>
                <a:pathLst>
                  <a:path w="3557" h="17598" extrusionOk="0">
                    <a:moveTo>
                      <a:pt x="0" y="1"/>
                    </a:moveTo>
                    <a:lnTo>
                      <a:pt x="0" y="17598"/>
                    </a:lnTo>
                    <a:lnTo>
                      <a:pt x="3556" y="17598"/>
                    </a:lnTo>
                    <a:lnTo>
                      <a:pt x="355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6" name="Google Shape;4596;p71"/>
              <p:cNvSpPr/>
              <p:nvPr/>
            </p:nvSpPr>
            <p:spPr>
              <a:xfrm>
                <a:off x="7424075" y="795175"/>
                <a:ext cx="88925" cy="25675"/>
              </a:xfrm>
              <a:custGeom>
                <a:avLst/>
                <a:gdLst/>
                <a:ahLst/>
                <a:cxnLst/>
                <a:rect l="l" t="t" r="r" b="b"/>
                <a:pathLst>
                  <a:path w="3557" h="1027" extrusionOk="0">
                    <a:moveTo>
                      <a:pt x="0" y="0"/>
                    </a:moveTo>
                    <a:lnTo>
                      <a:pt x="0" y="1027"/>
                    </a:lnTo>
                    <a:lnTo>
                      <a:pt x="3556" y="1027"/>
                    </a:lnTo>
                    <a:lnTo>
                      <a:pt x="355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7" name="Google Shape;4597;p71"/>
              <p:cNvSpPr/>
              <p:nvPr/>
            </p:nvSpPr>
            <p:spPr>
              <a:xfrm>
                <a:off x="7424075" y="1132450"/>
                <a:ext cx="88925" cy="25675"/>
              </a:xfrm>
              <a:custGeom>
                <a:avLst/>
                <a:gdLst/>
                <a:ahLst/>
                <a:cxnLst/>
                <a:rect l="l" t="t" r="r" b="b"/>
                <a:pathLst>
                  <a:path w="3557" h="1027" extrusionOk="0">
                    <a:moveTo>
                      <a:pt x="0" y="0"/>
                    </a:moveTo>
                    <a:lnTo>
                      <a:pt x="0" y="1027"/>
                    </a:lnTo>
                    <a:lnTo>
                      <a:pt x="3556" y="1027"/>
                    </a:lnTo>
                    <a:lnTo>
                      <a:pt x="355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8" name="Google Shape;4598;p71"/>
              <p:cNvSpPr/>
              <p:nvPr/>
            </p:nvSpPr>
            <p:spPr>
              <a:xfrm>
                <a:off x="7446975" y="876750"/>
                <a:ext cx="43100" cy="200725"/>
              </a:xfrm>
              <a:custGeom>
                <a:avLst/>
                <a:gdLst/>
                <a:ahLst/>
                <a:cxnLst/>
                <a:rect l="l" t="t" r="r" b="b"/>
                <a:pathLst>
                  <a:path w="1724" h="8029" extrusionOk="0">
                    <a:moveTo>
                      <a:pt x="1" y="0"/>
                    </a:moveTo>
                    <a:lnTo>
                      <a:pt x="1" y="8029"/>
                    </a:lnTo>
                    <a:lnTo>
                      <a:pt x="1724" y="8029"/>
                    </a:lnTo>
                    <a:lnTo>
                      <a:pt x="1724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9" name="Google Shape;4599;p71"/>
              <p:cNvSpPr/>
              <p:nvPr/>
            </p:nvSpPr>
            <p:spPr>
              <a:xfrm>
                <a:off x="7608275" y="804350"/>
                <a:ext cx="62350" cy="392275"/>
              </a:xfrm>
              <a:custGeom>
                <a:avLst/>
                <a:gdLst/>
                <a:ahLst/>
                <a:cxnLst/>
                <a:rect l="l" t="t" r="r" b="b"/>
                <a:pathLst>
                  <a:path w="2494" h="15691" extrusionOk="0">
                    <a:moveTo>
                      <a:pt x="1" y="0"/>
                    </a:moveTo>
                    <a:lnTo>
                      <a:pt x="1" y="15691"/>
                    </a:lnTo>
                    <a:lnTo>
                      <a:pt x="2494" y="15691"/>
                    </a:lnTo>
                    <a:lnTo>
                      <a:pt x="249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0" name="Google Shape;4600;p71"/>
              <p:cNvSpPr/>
              <p:nvPr/>
            </p:nvSpPr>
            <p:spPr>
              <a:xfrm>
                <a:off x="7608275" y="909750"/>
                <a:ext cx="62350" cy="176900"/>
              </a:xfrm>
              <a:custGeom>
                <a:avLst/>
                <a:gdLst/>
                <a:ahLst/>
                <a:cxnLst/>
                <a:rect l="l" t="t" r="r" b="b"/>
                <a:pathLst>
                  <a:path w="2494" h="7076" extrusionOk="0">
                    <a:moveTo>
                      <a:pt x="1" y="0"/>
                    </a:moveTo>
                    <a:lnTo>
                      <a:pt x="1" y="7075"/>
                    </a:lnTo>
                    <a:lnTo>
                      <a:pt x="2494" y="7075"/>
                    </a:lnTo>
                    <a:lnTo>
                      <a:pt x="2494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1" name="Google Shape;4601;p71"/>
              <p:cNvSpPr/>
              <p:nvPr/>
            </p:nvSpPr>
            <p:spPr>
              <a:xfrm>
                <a:off x="7512975" y="783250"/>
                <a:ext cx="98075" cy="413375"/>
              </a:xfrm>
              <a:custGeom>
                <a:avLst/>
                <a:gdLst/>
                <a:ahLst/>
                <a:cxnLst/>
                <a:rect l="l" t="t" r="r" b="b"/>
                <a:pathLst>
                  <a:path w="3923" h="16535" extrusionOk="0">
                    <a:moveTo>
                      <a:pt x="0" y="1"/>
                    </a:moveTo>
                    <a:lnTo>
                      <a:pt x="0" y="16535"/>
                    </a:lnTo>
                    <a:lnTo>
                      <a:pt x="3923" y="16535"/>
                    </a:lnTo>
                    <a:lnTo>
                      <a:pt x="392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2" name="Google Shape;4602;p71"/>
              <p:cNvSpPr/>
              <p:nvPr/>
            </p:nvSpPr>
            <p:spPr>
              <a:xfrm>
                <a:off x="7512975" y="837325"/>
                <a:ext cx="98075" cy="25700"/>
              </a:xfrm>
              <a:custGeom>
                <a:avLst/>
                <a:gdLst/>
                <a:ahLst/>
                <a:cxnLst/>
                <a:rect l="l" t="t" r="r" b="b"/>
                <a:pathLst>
                  <a:path w="3923" h="1028" extrusionOk="0">
                    <a:moveTo>
                      <a:pt x="0" y="1"/>
                    </a:moveTo>
                    <a:lnTo>
                      <a:pt x="0" y="1027"/>
                    </a:lnTo>
                    <a:lnTo>
                      <a:pt x="3923" y="1027"/>
                    </a:lnTo>
                    <a:lnTo>
                      <a:pt x="392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3" name="Google Shape;4603;p71"/>
              <p:cNvSpPr/>
              <p:nvPr/>
            </p:nvSpPr>
            <p:spPr>
              <a:xfrm>
                <a:off x="7737500" y="756675"/>
                <a:ext cx="98100" cy="439950"/>
              </a:xfrm>
              <a:custGeom>
                <a:avLst/>
                <a:gdLst/>
                <a:ahLst/>
                <a:cxnLst/>
                <a:rect l="l" t="t" r="r" b="b"/>
                <a:pathLst>
                  <a:path w="3924" h="17598" extrusionOk="0">
                    <a:moveTo>
                      <a:pt x="1" y="1"/>
                    </a:moveTo>
                    <a:lnTo>
                      <a:pt x="1" y="17598"/>
                    </a:lnTo>
                    <a:lnTo>
                      <a:pt x="3924" y="17598"/>
                    </a:lnTo>
                    <a:lnTo>
                      <a:pt x="3924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4" name="Google Shape;4604;p71"/>
              <p:cNvSpPr/>
              <p:nvPr/>
            </p:nvSpPr>
            <p:spPr>
              <a:xfrm>
                <a:off x="7738425" y="795175"/>
                <a:ext cx="97175" cy="25675"/>
              </a:xfrm>
              <a:custGeom>
                <a:avLst/>
                <a:gdLst/>
                <a:ahLst/>
                <a:cxnLst/>
                <a:rect l="l" t="t" r="r" b="b"/>
                <a:pathLst>
                  <a:path w="3887" h="1027" extrusionOk="0">
                    <a:moveTo>
                      <a:pt x="1" y="0"/>
                    </a:moveTo>
                    <a:lnTo>
                      <a:pt x="1" y="1027"/>
                    </a:lnTo>
                    <a:lnTo>
                      <a:pt x="3887" y="1027"/>
                    </a:lnTo>
                    <a:lnTo>
                      <a:pt x="3887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5" name="Google Shape;4605;p71"/>
              <p:cNvSpPr/>
              <p:nvPr/>
            </p:nvSpPr>
            <p:spPr>
              <a:xfrm>
                <a:off x="7737500" y="1132450"/>
                <a:ext cx="98100" cy="25675"/>
              </a:xfrm>
              <a:custGeom>
                <a:avLst/>
                <a:gdLst/>
                <a:ahLst/>
                <a:cxnLst/>
                <a:rect l="l" t="t" r="r" b="b"/>
                <a:pathLst>
                  <a:path w="3924" h="1027" extrusionOk="0">
                    <a:moveTo>
                      <a:pt x="1" y="0"/>
                    </a:moveTo>
                    <a:lnTo>
                      <a:pt x="1" y="1027"/>
                    </a:lnTo>
                    <a:lnTo>
                      <a:pt x="3924" y="1027"/>
                    </a:lnTo>
                    <a:lnTo>
                      <a:pt x="3924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6" name="Google Shape;4606;p71"/>
              <p:cNvSpPr/>
              <p:nvPr/>
            </p:nvSpPr>
            <p:spPr>
              <a:xfrm>
                <a:off x="7761350" y="876750"/>
                <a:ext cx="51350" cy="200725"/>
              </a:xfrm>
              <a:custGeom>
                <a:avLst/>
                <a:gdLst/>
                <a:ahLst/>
                <a:cxnLst/>
                <a:rect l="l" t="t" r="r" b="b"/>
                <a:pathLst>
                  <a:path w="2054" h="8029" extrusionOk="0">
                    <a:moveTo>
                      <a:pt x="0" y="0"/>
                    </a:moveTo>
                    <a:lnTo>
                      <a:pt x="0" y="8029"/>
                    </a:lnTo>
                    <a:lnTo>
                      <a:pt x="2053" y="8029"/>
                    </a:lnTo>
                    <a:lnTo>
                      <a:pt x="205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7" name="Google Shape;4607;p71"/>
              <p:cNvSpPr/>
              <p:nvPr/>
            </p:nvSpPr>
            <p:spPr>
              <a:xfrm>
                <a:off x="7835575" y="745675"/>
                <a:ext cx="185150" cy="450950"/>
              </a:xfrm>
              <a:custGeom>
                <a:avLst/>
                <a:gdLst/>
                <a:ahLst/>
                <a:cxnLst/>
                <a:rect l="l" t="t" r="r" b="b"/>
                <a:pathLst>
                  <a:path w="7406" h="18038" extrusionOk="0">
                    <a:moveTo>
                      <a:pt x="3813" y="1"/>
                    </a:moveTo>
                    <a:lnTo>
                      <a:pt x="1" y="807"/>
                    </a:lnTo>
                    <a:lnTo>
                      <a:pt x="3593" y="18038"/>
                    </a:lnTo>
                    <a:lnTo>
                      <a:pt x="7406" y="17231"/>
                    </a:lnTo>
                    <a:lnTo>
                      <a:pt x="3813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8" name="Google Shape;4608;p71"/>
              <p:cNvSpPr/>
              <p:nvPr/>
            </p:nvSpPr>
            <p:spPr>
              <a:xfrm>
                <a:off x="7843825" y="784175"/>
                <a:ext cx="100850" cy="44925"/>
              </a:xfrm>
              <a:custGeom>
                <a:avLst/>
                <a:gdLst/>
                <a:ahLst/>
                <a:cxnLst/>
                <a:rect l="l" t="t" r="r" b="b"/>
                <a:pathLst>
                  <a:path w="4034" h="1797" extrusionOk="0">
                    <a:moveTo>
                      <a:pt x="3813" y="1"/>
                    </a:moveTo>
                    <a:lnTo>
                      <a:pt x="1" y="770"/>
                    </a:lnTo>
                    <a:lnTo>
                      <a:pt x="184" y="1797"/>
                    </a:lnTo>
                    <a:lnTo>
                      <a:pt x="4033" y="990"/>
                    </a:lnTo>
                    <a:lnTo>
                      <a:pt x="381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9" name="Google Shape;4609;p71"/>
              <p:cNvSpPr/>
              <p:nvPr/>
            </p:nvSpPr>
            <p:spPr>
              <a:xfrm>
                <a:off x="7912575" y="1114125"/>
                <a:ext cx="100825" cy="44925"/>
              </a:xfrm>
              <a:custGeom>
                <a:avLst/>
                <a:gdLst/>
                <a:ahLst/>
                <a:cxnLst/>
                <a:rect l="l" t="t" r="r" b="b"/>
                <a:pathLst>
                  <a:path w="4033" h="1797" extrusionOk="0">
                    <a:moveTo>
                      <a:pt x="3813" y="0"/>
                    </a:moveTo>
                    <a:lnTo>
                      <a:pt x="0" y="807"/>
                    </a:lnTo>
                    <a:lnTo>
                      <a:pt x="220" y="1797"/>
                    </a:lnTo>
                    <a:lnTo>
                      <a:pt x="4033" y="990"/>
                    </a:lnTo>
                    <a:lnTo>
                      <a:pt x="381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0" name="Google Shape;4610;p71"/>
              <p:cNvSpPr/>
              <p:nvPr/>
            </p:nvSpPr>
            <p:spPr>
              <a:xfrm>
                <a:off x="7882325" y="868500"/>
                <a:ext cx="91675" cy="207150"/>
              </a:xfrm>
              <a:custGeom>
                <a:avLst/>
                <a:gdLst/>
                <a:ahLst/>
                <a:cxnLst/>
                <a:rect l="l" t="t" r="r" b="b"/>
                <a:pathLst>
                  <a:path w="3667" h="8286" extrusionOk="0">
                    <a:moveTo>
                      <a:pt x="2017" y="0"/>
                    </a:moveTo>
                    <a:lnTo>
                      <a:pt x="0" y="404"/>
                    </a:lnTo>
                    <a:lnTo>
                      <a:pt x="1650" y="8286"/>
                    </a:lnTo>
                    <a:lnTo>
                      <a:pt x="3666" y="7846"/>
                    </a:lnTo>
                    <a:lnTo>
                      <a:pt x="201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1" name="Google Shape;4611;p71"/>
              <p:cNvSpPr/>
              <p:nvPr/>
            </p:nvSpPr>
            <p:spPr>
              <a:xfrm>
                <a:off x="7678863" y="882250"/>
                <a:ext cx="67850" cy="314375"/>
              </a:xfrm>
              <a:custGeom>
                <a:avLst/>
                <a:gdLst/>
                <a:ahLst/>
                <a:cxnLst/>
                <a:rect l="l" t="t" r="r" b="b"/>
                <a:pathLst>
                  <a:path w="2714" h="12575" extrusionOk="0">
                    <a:moveTo>
                      <a:pt x="1" y="0"/>
                    </a:moveTo>
                    <a:lnTo>
                      <a:pt x="1" y="12575"/>
                    </a:lnTo>
                    <a:lnTo>
                      <a:pt x="2714" y="12575"/>
                    </a:lnTo>
                    <a:lnTo>
                      <a:pt x="271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612" name="Google Shape;4612;p71"/>
            <p:cNvGrpSpPr/>
            <p:nvPr/>
          </p:nvGrpSpPr>
          <p:grpSpPr>
            <a:xfrm>
              <a:off x="247244" y="1511565"/>
              <a:ext cx="1663612" cy="208148"/>
              <a:chOff x="7154175" y="1055075"/>
              <a:chExt cx="1274701" cy="208127"/>
            </a:xfrm>
          </p:grpSpPr>
          <p:sp>
            <p:nvSpPr>
              <p:cNvPr id="4613" name="Google Shape;4613;p71"/>
              <p:cNvSpPr/>
              <p:nvPr/>
            </p:nvSpPr>
            <p:spPr>
              <a:xfrm>
                <a:off x="7154175" y="1137500"/>
                <a:ext cx="1274701" cy="125702"/>
              </a:xfrm>
              <a:custGeom>
                <a:avLst/>
                <a:gdLst/>
                <a:ahLst/>
                <a:cxnLst/>
                <a:rect l="l" t="t" r="r" b="b"/>
                <a:pathLst>
                  <a:path w="33426" h="2167" extrusionOk="0">
                    <a:moveTo>
                      <a:pt x="0" y="0"/>
                    </a:moveTo>
                    <a:lnTo>
                      <a:pt x="0" y="621"/>
                    </a:lnTo>
                    <a:lnTo>
                      <a:pt x="33426" y="2166"/>
                    </a:lnTo>
                    <a:lnTo>
                      <a:pt x="33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4" name="Google Shape;4614;p71"/>
              <p:cNvSpPr/>
              <p:nvPr/>
            </p:nvSpPr>
            <p:spPr>
              <a:xfrm>
                <a:off x="7154175" y="1055075"/>
                <a:ext cx="1274700" cy="825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627" name="Google Shape;4627;p71"/>
          <p:cNvSpPr txBox="1">
            <a:spLocks noGrp="1"/>
          </p:cNvSpPr>
          <p:nvPr>
            <p:ph type="title"/>
          </p:nvPr>
        </p:nvSpPr>
        <p:spPr>
          <a:xfrm>
            <a:off x="4126092" y="2849436"/>
            <a:ext cx="2908500" cy="35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09.</a:t>
            </a:r>
            <a:endParaRPr dirty="0"/>
          </a:p>
        </p:txBody>
      </p:sp>
      <p:sp>
        <p:nvSpPr>
          <p:cNvPr id="4631" name="Google Shape;4631;p71"/>
          <p:cNvSpPr txBox="1">
            <a:spLocks noGrp="1"/>
          </p:cNvSpPr>
          <p:nvPr>
            <p:ph type="title" idx="4"/>
          </p:nvPr>
        </p:nvSpPr>
        <p:spPr>
          <a:xfrm>
            <a:off x="2853054" y="1145108"/>
            <a:ext cx="2908500" cy="35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07.</a:t>
            </a:r>
            <a:endParaRPr dirty="0"/>
          </a:p>
        </p:txBody>
      </p:sp>
      <p:sp>
        <p:nvSpPr>
          <p:cNvPr id="4633" name="Google Shape;4633;p71"/>
          <p:cNvSpPr txBox="1">
            <a:spLocks noGrp="1"/>
          </p:cNvSpPr>
          <p:nvPr>
            <p:ph type="title" idx="6"/>
          </p:nvPr>
        </p:nvSpPr>
        <p:spPr>
          <a:xfrm>
            <a:off x="5520450" y="1130850"/>
            <a:ext cx="2908500" cy="35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08.</a:t>
            </a:r>
            <a:endParaRPr/>
          </a:p>
        </p:txBody>
      </p:sp>
      <p:sp>
        <p:nvSpPr>
          <p:cNvPr id="4639" name="Google Shape;4639;p71"/>
          <p:cNvSpPr txBox="1">
            <a:spLocks noGrp="1"/>
          </p:cNvSpPr>
          <p:nvPr>
            <p:ph type="title" idx="15"/>
          </p:nvPr>
        </p:nvSpPr>
        <p:spPr>
          <a:xfrm>
            <a:off x="720000" y="526625"/>
            <a:ext cx="7704000" cy="4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Table of contents</a:t>
            </a:r>
            <a:endParaRPr/>
          </a:p>
        </p:txBody>
      </p:sp>
      <p:sp>
        <p:nvSpPr>
          <p:cNvPr id="4712" name="Google Shape;4712;p71">
            <a:hlinkClick r:id="" action="ppaction://hlinkshowjump?jump=nextslide"/>
          </p:cNvPr>
          <p:cNvSpPr/>
          <p:nvPr/>
        </p:nvSpPr>
        <p:spPr>
          <a:xfrm>
            <a:off x="8271850" y="4451450"/>
            <a:ext cx="314100" cy="3141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13" name="Google Shape;4713;p71">
            <a:hlinkClick r:id="" action="ppaction://hlinkshowjump?jump=nextslide"/>
          </p:cNvPr>
          <p:cNvSpPr/>
          <p:nvPr/>
        </p:nvSpPr>
        <p:spPr>
          <a:xfrm>
            <a:off x="8352525" y="4551800"/>
            <a:ext cx="152700" cy="113400"/>
          </a:xfrm>
          <a:prstGeom prst="rightArrow">
            <a:avLst>
              <a:gd name="adj1" fmla="val 46119"/>
              <a:gd name="adj2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14" name="Google Shape;4714;p71">
            <a:hlinkClick r:id="" action="ppaction://hlinkshowjump?jump=previousslide"/>
          </p:cNvPr>
          <p:cNvSpPr/>
          <p:nvPr/>
        </p:nvSpPr>
        <p:spPr>
          <a:xfrm rot="10800000">
            <a:off x="7886275" y="4451450"/>
            <a:ext cx="314100" cy="3141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15" name="Google Shape;4715;p71">
            <a:hlinkClick r:id="" action="ppaction://hlinkshowjump?jump=previousslide"/>
          </p:cNvPr>
          <p:cNvSpPr/>
          <p:nvPr/>
        </p:nvSpPr>
        <p:spPr>
          <a:xfrm rot="10800000">
            <a:off x="7967000" y="4551800"/>
            <a:ext cx="152700" cy="113400"/>
          </a:xfrm>
          <a:prstGeom prst="rightArrow">
            <a:avLst>
              <a:gd name="adj1" fmla="val 46119"/>
              <a:gd name="adj2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4547;p70">
            <a:extLst>
              <a:ext uri="{FF2B5EF4-FFF2-40B4-BE49-F238E27FC236}">
                <a16:creationId xmlns:a16="http://schemas.microsoft.com/office/drawing/2014/main" id="{26A12B13-669F-0FCA-3468-2A61C06B401B}"/>
              </a:ext>
            </a:extLst>
          </p:cNvPr>
          <p:cNvSpPr/>
          <p:nvPr/>
        </p:nvSpPr>
        <p:spPr>
          <a:xfrm>
            <a:off x="2035816" y="1511565"/>
            <a:ext cx="2455907" cy="6064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mampu</a:t>
            </a:r>
            <a:r>
              <a:rPr lang="en-US" sz="16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menganalisis</a:t>
            </a:r>
            <a:r>
              <a:rPr lang="en-US" sz="16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permasalahan</a:t>
            </a:r>
            <a:r>
              <a:rPr lang="en-US" sz="16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pendidikan</a:t>
            </a:r>
            <a:r>
              <a:rPr lang="en-US" sz="16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endParaRPr sz="1600" dirty="0"/>
          </a:p>
        </p:txBody>
      </p:sp>
      <p:sp>
        <p:nvSpPr>
          <p:cNvPr id="21" name="Google Shape;4547;p70">
            <a:extLst>
              <a:ext uri="{FF2B5EF4-FFF2-40B4-BE49-F238E27FC236}">
                <a16:creationId xmlns:a16="http://schemas.microsoft.com/office/drawing/2014/main" id="{4691B349-1CF5-034E-51B8-DE3D64E8F781}"/>
              </a:ext>
            </a:extLst>
          </p:cNvPr>
          <p:cNvSpPr/>
          <p:nvPr/>
        </p:nvSpPr>
        <p:spPr>
          <a:xfrm>
            <a:off x="4652277" y="1511565"/>
            <a:ext cx="2455907" cy="6064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mampu</a:t>
            </a:r>
            <a:r>
              <a:rPr lang="en-US" sz="16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menganalisis</a:t>
            </a:r>
            <a:r>
              <a:rPr lang="en-US" sz="16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sistem</a:t>
            </a:r>
            <a:r>
              <a:rPr lang="en-US" sz="16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pendidikan</a:t>
            </a:r>
            <a:r>
              <a:rPr lang="en-US" sz="16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nasional</a:t>
            </a:r>
            <a:r>
              <a:rPr lang="en-US" sz="16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endParaRPr sz="1600" dirty="0"/>
          </a:p>
        </p:txBody>
      </p:sp>
      <p:sp>
        <p:nvSpPr>
          <p:cNvPr id="22" name="Google Shape;4547;p70">
            <a:extLst>
              <a:ext uri="{FF2B5EF4-FFF2-40B4-BE49-F238E27FC236}">
                <a16:creationId xmlns:a16="http://schemas.microsoft.com/office/drawing/2014/main" id="{41CAF3CB-E160-420B-A9DC-03C393E1837E}"/>
              </a:ext>
            </a:extLst>
          </p:cNvPr>
          <p:cNvSpPr/>
          <p:nvPr/>
        </p:nvSpPr>
        <p:spPr>
          <a:xfrm>
            <a:off x="3305647" y="3229275"/>
            <a:ext cx="2455907" cy="6064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mampu</a:t>
            </a:r>
            <a:r>
              <a:rPr lang="en-US" sz="16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menganalisis</a:t>
            </a:r>
            <a:r>
              <a:rPr lang="en-US" sz="16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masalah</a:t>
            </a:r>
            <a:r>
              <a:rPr lang="en-US" sz="16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pendidikan</a:t>
            </a:r>
            <a:r>
              <a:rPr lang="en-US" sz="16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dan </a:t>
            </a:r>
            <a:r>
              <a:rPr lang="en-US" sz="16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pembangunan</a:t>
            </a:r>
            <a:r>
              <a:rPr lang="en-US" sz="16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endParaRPr sz="16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20" name="Google Shape;4720;p72"/>
          <p:cNvGrpSpPr/>
          <p:nvPr/>
        </p:nvGrpSpPr>
        <p:grpSpPr>
          <a:xfrm>
            <a:off x="2189594" y="1014163"/>
            <a:ext cx="4765186" cy="2227548"/>
            <a:chOff x="2038756" y="1050839"/>
            <a:chExt cx="5176174" cy="2954700"/>
          </a:xfrm>
        </p:grpSpPr>
        <p:grpSp>
          <p:nvGrpSpPr>
            <p:cNvPr id="4721" name="Google Shape;4721;p72"/>
            <p:cNvGrpSpPr/>
            <p:nvPr/>
          </p:nvGrpSpPr>
          <p:grpSpPr>
            <a:xfrm>
              <a:off x="2038756" y="1050839"/>
              <a:ext cx="5066497" cy="2954700"/>
              <a:chOff x="743953" y="1296401"/>
              <a:chExt cx="2240821" cy="1306811"/>
            </a:xfrm>
          </p:grpSpPr>
          <p:sp>
            <p:nvSpPr>
              <p:cNvPr id="4722" name="Google Shape;4722;p72"/>
              <p:cNvSpPr/>
              <p:nvPr/>
            </p:nvSpPr>
            <p:spPr>
              <a:xfrm>
                <a:off x="791778" y="2528340"/>
                <a:ext cx="2192996" cy="74870"/>
              </a:xfrm>
              <a:custGeom>
                <a:avLst/>
                <a:gdLst/>
                <a:ahLst/>
                <a:cxnLst/>
                <a:rect l="l" t="t" r="r" b="b"/>
                <a:pathLst>
                  <a:path w="33426" h="2167" extrusionOk="0">
                    <a:moveTo>
                      <a:pt x="0" y="0"/>
                    </a:moveTo>
                    <a:lnTo>
                      <a:pt x="0" y="621"/>
                    </a:lnTo>
                    <a:lnTo>
                      <a:pt x="33426" y="2166"/>
                    </a:lnTo>
                    <a:lnTo>
                      <a:pt x="33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4723" name="Google Shape;4723;p72"/>
              <p:cNvGrpSpPr/>
              <p:nvPr/>
            </p:nvGrpSpPr>
            <p:grpSpPr>
              <a:xfrm>
                <a:off x="743953" y="1296401"/>
                <a:ext cx="2240772" cy="1306811"/>
                <a:chOff x="743878" y="1560076"/>
                <a:chExt cx="2240772" cy="1306811"/>
              </a:xfrm>
            </p:grpSpPr>
            <p:grpSp>
              <p:nvGrpSpPr>
                <p:cNvPr id="4724" name="Google Shape;4724;p72"/>
                <p:cNvGrpSpPr/>
                <p:nvPr/>
              </p:nvGrpSpPr>
              <p:grpSpPr>
                <a:xfrm>
                  <a:off x="743878" y="1590850"/>
                  <a:ext cx="2240772" cy="1276037"/>
                  <a:chOff x="743878" y="1590850"/>
                  <a:chExt cx="2240772" cy="1276037"/>
                </a:xfrm>
              </p:grpSpPr>
              <p:sp>
                <p:nvSpPr>
                  <p:cNvPr id="4725" name="Google Shape;4725;p72"/>
                  <p:cNvSpPr/>
                  <p:nvPr/>
                </p:nvSpPr>
                <p:spPr>
                  <a:xfrm>
                    <a:off x="791950" y="1590850"/>
                    <a:ext cx="2192700" cy="1229700"/>
                  </a:xfrm>
                  <a:prstGeom prst="rect">
                    <a:avLst/>
                  </a:pr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726" name="Google Shape;4726;p72"/>
                  <p:cNvSpPr/>
                  <p:nvPr/>
                </p:nvSpPr>
                <p:spPr>
                  <a:xfrm rot="2696772">
                    <a:off x="725268" y="2752322"/>
                    <a:ext cx="225921" cy="40729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4727" name="Google Shape;4727;p72"/>
                <p:cNvSpPr/>
                <p:nvPr/>
              </p:nvSpPr>
              <p:spPr>
                <a:xfrm rot="-2706523">
                  <a:off x="736754" y="1633311"/>
                  <a:ext cx="223588" cy="40729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4728" name="Google Shape;4728;p72"/>
            <p:cNvSpPr/>
            <p:nvPr/>
          </p:nvSpPr>
          <p:spPr>
            <a:xfrm rot="2440061">
              <a:off x="6740494" y="1204431"/>
              <a:ext cx="505470" cy="921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30" name="Google Shape;4730;p72"/>
          <p:cNvSpPr txBox="1">
            <a:spLocks noGrp="1"/>
          </p:cNvSpPr>
          <p:nvPr>
            <p:ph type="title"/>
          </p:nvPr>
        </p:nvSpPr>
        <p:spPr>
          <a:xfrm>
            <a:off x="2135768" y="1530038"/>
            <a:ext cx="4872600" cy="119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sv-SE" sz="3200" dirty="0"/>
              <a:t>Hakikat manusia dan pengembangannya </a:t>
            </a:r>
            <a:endParaRPr sz="3200" dirty="0"/>
          </a:p>
        </p:txBody>
      </p:sp>
      <p:grpSp>
        <p:nvGrpSpPr>
          <p:cNvPr id="4794" name="Google Shape;4794;p72"/>
          <p:cNvGrpSpPr/>
          <p:nvPr/>
        </p:nvGrpSpPr>
        <p:grpSpPr>
          <a:xfrm>
            <a:off x="634900" y="603750"/>
            <a:ext cx="959100" cy="833925"/>
            <a:chOff x="6642350" y="3557125"/>
            <a:chExt cx="959100" cy="833925"/>
          </a:xfrm>
        </p:grpSpPr>
        <p:grpSp>
          <p:nvGrpSpPr>
            <p:cNvPr id="4795" name="Google Shape;4795;p72"/>
            <p:cNvGrpSpPr/>
            <p:nvPr/>
          </p:nvGrpSpPr>
          <p:grpSpPr>
            <a:xfrm>
              <a:off x="6653450" y="3557125"/>
              <a:ext cx="644050" cy="794000"/>
              <a:chOff x="7917500" y="3310500"/>
              <a:chExt cx="644050" cy="794000"/>
            </a:xfrm>
          </p:grpSpPr>
          <p:sp>
            <p:nvSpPr>
              <p:cNvPr id="4796" name="Google Shape;4796;p72"/>
              <p:cNvSpPr/>
              <p:nvPr/>
            </p:nvSpPr>
            <p:spPr>
              <a:xfrm>
                <a:off x="7917500" y="3310500"/>
                <a:ext cx="335600" cy="318000"/>
              </a:xfrm>
              <a:custGeom>
                <a:avLst/>
                <a:gdLst/>
                <a:ahLst/>
                <a:cxnLst/>
                <a:rect l="l" t="t" r="r" b="b"/>
                <a:pathLst>
                  <a:path w="13424" h="12720" extrusionOk="0">
                    <a:moveTo>
                      <a:pt x="2596" y="0"/>
                    </a:moveTo>
                    <a:cubicBezTo>
                      <a:pt x="2200" y="0"/>
                      <a:pt x="1879" y="68"/>
                      <a:pt x="1664" y="96"/>
                    </a:cubicBezTo>
                    <a:cubicBezTo>
                      <a:pt x="1664" y="96"/>
                      <a:pt x="1" y="1228"/>
                      <a:pt x="1736" y="2650"/>
                    </a:cubicBezTo>
                    <a:cubicBezTo>
                      <a:pt x="3495" y="4072"/>
                      <a:pt x="4049" y="6000"/>
                      <a:pt x="4339" y="7662"/>
                    </a:cubicBezTo>
                    <a:cubicBezTo>
                      <a:pt x="4663" y="9485"/>
                      <a:pt x="5548" y="12720"/>
                      <a:pt x="8940" y="12720"/>
                    </a:cubicBezTo>
                    <a:cubicBezTo>
                      <a:pt x="9584" y="12720"/>
                      <a:pt x="10319" y="12603"/>
                      <a:pt x="11158" y="12337"/>
                    </a:cubicBezTo>
                    <a:cubicBezTo>
                      <a:pt x="11158" y="12337"/>
                      <a:pt x="13423" y="10915"/>
                      <a:pt x="11255" y="7397"/>
                    </a:cubicBezTo>
                    <a:cubicBezTo>
                      <a:pt x="9062" y="3903"/>
                      <a:pt x="8435" y="6289"/>
                      <a:pt x="6435" y="2867"/>
                    </a:cubicBezTo>
                    <a:cubicBezTo>
                      <a:pt x="5011" y="414"/>
                      <a:pt x="3575" y="0"/>
                      <a:pt x="25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97" name="Google Shape;4797;p72"/>
              <p:cNvSpPr/>
              <p:nvPr/>
            </p:nvSpPr>
            <p:spPr>
              <a:xfrm>
                <a:off x="7990400" y="3349025"/>
                <a:ext cx="306075" cy="457875"/>
              </a:xfrm>
              <a:custGeom>
                <a:avLst/>
                <a:gdLst/>
                <a:ahLst/>
                <a:cxnLst/>
                <a:rect l="l" t="t" r="r" b="b"/>
                <a:pathLst>
                  <a:path w="12243" h="18315" fill="none" extrusionOk="0">
                    <a:moveTo>
                      <a:pt x="11013" y="18315"/>
                    </a:moveTo>
                    <a:cubicBezTo>
                      <a:pt x="11013" y="18315"/>
                      <a:pt x="12242" y="10459"/>
                      <a:pt x="1" y="1"/>
                    </a:cubicBezTo>
                  </a:path>
                </a:pathLst>
              </a:custGeom>
              <a:noFill/>
              <a:ln w="542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98" name="Google Shape;4798;p72"/>
              <p:cNvSpPr/>
              <p:nvPr/>
            </p:nvSpPr>
            <p:spPr>
              <a:xfrm>
                <a:off x="8316925" y="3477350"/>
                <a:ext cx="244625" cy="189775"/>
              </a:xfrm>
              <a:custGeom>
                <a:avLst/>
                <a:gdLst/>
                <a:ahLst/>
                <a:cxnLst/>
                <a:rect l="l" t="t" r="r" b="b"/>
                <a:pathLst>
                  <a:path w="9785" h="7591" extrusionOk="0">
                    <a:moveTo>
                      <a:pt x="7878" y="0"/>
                    </a:moveTo>
                    <a:cubicBezTo>
                      <a:pt x="7262" y="0"/>
                      <a:pt x="6428" y="283"/>
                      <a:pt x="5447" y="1446"/>
                    </a:cubicBezTo>
                    <a:cubicBezTo>
                      <a:pt x="3760" y="3446"/>
                      <a:pt x="3615" y="1856"/>
                      <a:pt x="1808" y="3832"/>
                    </a:cubicBezTo>
                    <a:cubicBezTo>
                      <a:pt x="1" y="5832"/>
                      <a:pt x="1302" y="7037"/>
                      <a:pt x="1302" y="7037"/>
                    </a:cubicBezTo>
                    <a:cubicBezTo>
                      <a:pt x="2047" y="7429"/>
                      <a:pt x="2686" y="7591"/>
                      <a:pt x="3233" y="7591"/>
                    </a:cubicBezTo>
                    <a:cubicBezTo>
                      <a:pt x="5040" y="7591"/>
                      <a:pt x="5854" y="5831"/>
                      <a:pt x="6242" y="4796"/>
                    </a:cubicBezTo>
                    <a:cubicBezTo>
                      <a:pt x="6628" y="3760"/>
                      <a:pt x="7206" y="2555"/>
                      <a:pt x="8483" y="1856"/>
                    </a:cubicBezTo>
                    <a:cubicBezTo>
                      <a:pt x="9784" y="1133"/>
                      <a:pt x="8845" y="217"/>
                      <a:pt x="8845" y="217"/>
                    </a:cubicBezTo>
                    <a:cubicBezTo>
                      <a:pt x="8653" y="147"/>
                      <a:pt x="8322" y="0"/>
                      <a:pt x="787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99" name="Google Shape;4799;p72"/>
              <p:cNvSpPr/>
              <p:nvPr/>
            </p:nvSpPr>
            <p:spPr>
              <a:xfrm>
                <a:off x="8248850" y="3541800"/>
                <a:ext cx="213900" cy="275350"/>
              </a:xfrm>
              <a:custGeom>
                <a:avLst/>
                <a:gdLst/>
                <a:ahLst/>
                <a:cxnLst/>
                <a:rect l="l" t="t" r="r" b="b"/>
                <a:pathLst>
                  <a:path w="8556" h="11014" fill="none" extrusionOk="0">
                    <a:moveTo>
                      <a:pt x="868" y="11013"/>
                    </a:moveTo>
                    <a:cubicBezTo>
                      <a:pt x="868" y="11013"/>
                      <a:pt x="1" y="5519"/>
                      <a:pt x="8555" y="1"/>
                    </a:cubicBezTo>
                  </a:path>
                </a:pathLst>
              </a:custGeom>
              <a:noFill/>
              <a:ln w="602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00" name="Google Shape;4800;p72"/>
              <p:cNvSpPr/>
              <p:nvPr/>
            </p:nvSpPr>
            <p:spPr>
              <a:xfrm>
                <a:off x="8219925" y="3311075"/>
                <a:ext cx="139200" cy="254275"/>
              </a:xfrm>
              <a:custGeom>
                <a:avLst/>
                <a:gdLst/>
                <a:ahLst/>
                <a:cxnLst/>
                <a:rect l="l" t="t" r="r" b="b"/>
                <a:pathLst>
                  <a:path w="5568" h="10171" extrusionOk="0">
                    <a:moveTo>
                      <a:pt x="3118" y="0"/>
                    </a:moveTo>
                    <a:cubicBezTo>
                      <a:pt x="2972" y="0"/>
                      <a:pt x="1833" y="43"/>
                      <a:pt x="2194" y="1374"/>
                    </a:cubicBezTo>
                    <a:cubicBezTo>
                      <a:pt x="2555" y="2820"/>
                      <a:pt x="2097" y="4049"/>
                      <a:pt x="1616" y="5061"/>
                    </a:cubicBezTo>
                    <a:cubicBezTo>
                      <a:pt x="989" y="6338"/>
                      <a:pt x="1" y="9013"/>
                      <a:pt x="3423" y="10170"/>
                    </a:cubicBezTo>
                    <a:cubicBezTo>
                      <a:pt x="3423" y="10170"/>
                      <a:pt x="3435" y="10170"/>
                      <a:pt x="3456" y="10170"/>
                    </a:cubicBezTo>
                    <a:cubicBezTo>
                      <a:pt x="3701" y="10170"/>
                      <a:pt x="5198" y="10069"/>
                      <a:pt x="5375" y="7591"/>
                    </a:cubicBezTo>
                    <a:cubicBezTo>
                      <a:pt x="5568" y="4892"/>
                      <a:pt x="4314" y="5904"/>
                      <a:pt x="4580" y="3302"/>
                    </a:cubicBezTo>
                    <a:cubicBezTo>
                      <a:pt x="4869" y="699"/>
                      <a:pt x="3567" y="241"/>
                      <a:pt x="3134" y="0"/>
                    </a:cubicBezTo>
                    <a:cubicBezTo>
                      <a:pt x="3134" y="0"/>
                      <a:pt x="3128" y="0"/>
                      <a:pt x="311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01" name="Google Shape;4801;p72"/>
              <p:cNvSpPr/>
              <p:nvPr/>
            </p:nvSpPr>
            <p:spPr>
              <a:xfrm>
                <a:off x="8265125" y="3342400"/>
                <a:ext cx="48225" cy="459075"/>
              </a:xfrm>
              <a:custGeom>
                <a:avLst/>
                <a:gdLst/>
                <a:ahLst/>
                <a:cxnLst/>
                <a:rect l="l" t="t" r="r" b="b"/>
                <a:pathLst>
                  <a:path w="1929" h="18363" fill="none" extrusionOk="0">
                    <a:moveTo>
                      <a:pt x="0" y="18363"/>
                    </a:moveTo>
                    <a:cubicBezTo>
                      <a:pt x="0" y="18363"/>
                      <a:pt x="1928" y="11447"/>
                      <a:pt x="1422" y="1"/>
                    </a:cubicBezTo>
                  </a:path>
                </a:pathLst>
              </a:custGeom>
              <a:noFill/>
              <a:ln w="602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02" name="Google Shape;4802;p72"/>
              <p:cNvSpPr/>
              <p:nvPr/>
            </p:nvSpPr>
            <p:spPr>
              <a:xfrm>
                <a:off x="8174750" y="3794825"/>
                <a:ext cx="180750" cy="309675"/>
              </a:xfrm>
              <a:custGeom>
                <a:avLst/>
                <a:gdLst/>
                <a:ahLst/>
                <a:cxnLst/>
                <a:rect l="l" t="t" r="r" b="b"/>
                <a:pathLst>
                  <a:path w="7230" h="12387" extrusionOk="0">
                    <a:moveTo>
                      <a:pt x="2868" y="1"/>
                    </a:moveTo>
                    <a:lnTo>
                      <a:pt x="3182" y="772"/>
                    </a:lnTo>
                    <a:cubicBezTo>
                      <a:pt x="3254" y="965"/>
                      <a:pt x="3302" y="1157"/>
                      <a:pt x="3326" y="1374"/>
                    </a:cubicBezTo>
                    <a:lnTo>
                      <a:pt x="3423" y="2121"/>
                    </a:lnTo>
                    <a:cubicBezTo>
                      <a:pt x="1" y="4868"/>
                      <a:pt x="362" y="12387"/>
                      <a:pt x="362" y="12387"/>
                    </a:cubicBezTo>
                    <a:lnTo>
                      <a:pt x="6868" y="12387"/>
                    </a:lnTo>
                    <a:cubicBezTo>
                      <a:pt x="6868" y="12387"/>
                      <a:pt x="7230" y="4868"/>
                      <a:pt x="3808" y="2121"/>
                    </a:cubicBezTo>
                    <a:lnTo>
                      <a:pt x="3904" y="1374"/>
                    </a:lnTo>
                    <a:cubicBezTo>
                      <a:pt x="3929" y="1157"/>
                      <a:pt x="3977" y="965"/>
                      <a:pt x="4049" y="772"/>
                    </a:cubicBezTo>
                    <a:lnTo>
                      <a:pt x="4362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803" name="Google Shape;4803;p72"/>
            <p:cNvSpPr/>
            <p:nvPr/>
          </p:nvSpPr>
          <p:spPr>
            <a:xfrm>
              <a:off x="7243575" y="4179575"/>
              <a:ext cx="191600" cy="162075"/>
            </a:xfrm>
            <a:custGeom>
              <a:avLst/>
              <a:gdLst/>
              <a:ahLst/>
              <a:cxnLst/>
              <a:rect l="l" t="t" r="r" b="b"/>
              <a:pathLst>
                <a:path w="7664" h="6483" extrusionOk="0">
                  <a:moveTo>
                    <a:pt x="3832" y="0"/>
                  </a:moveTo>
                  <a:cubicBezTo>
                    <a:pt x="1712" y="0"/>
                    <a:pt x="1" y="1325"/>
                    <a:pt x="25" y="3350"/>
                  </a:cubicBezTo>
                  <a:cubicBezTo>
                    <a:pt x="25" y="4651"/>
                    <a:pt x="748" y="5856"/>
                    <a:pt x="1881" y="6482"/>
                  </a:cubicBezTo>
                  <a:lnTo>
                    <a:pt x="5857" y="6482"/>
                  </a:lnTo>
                  <a:cubicBezTo>
                    <a:pt x="6965" y="5832"/>
                    <a:pt x="7664" y="4627"/>
                    <a:pt x="7664" y="3350"/>
                  </a:cubicBezTo>
                  <a:cubicBezTo>
                    <a:pt x="7664" y="1301"/>
                    <a:pt x="5953" y="0"/>
                    <a:pt x="38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4" name="Google Shape;4804;p72"/>
            <p:cNvSpPr/>
            <p:nvPr/>
          </p:nvSpPr>
          <p:spPr>
            <a:xfrm>
              <a:off x="6642350" y="4339800"/>
              <a:ext cx="959100" cy="51250"/>
            </a:xfrm>
            <a:custGeom>
              <a:avLst/>
              <a:gdLst/>
              <a:ahLst/>
              <a:cxnLst/>
              <a:rect l="l" t="t" r="r" b="b"/>
              <a:pathLst>
                <a:path w="38364" h="2050" extrusionOk="0">
                  <a:moveTo>
                    <a:pt x="38340" y="1"/>
                  </a:moveTo>
                  <a:lnTo>
                    <a:pt x="0" y="97"/>
                  </a:lnTo>
                  <a:lnTo>
                    <a:pt x="0" y="2049"/>
                  </a:lnTo>
                  <a:lnTo>
                    <a:pt x="38364" y="1953"/>
                  </a:lnTo>
                  <a:lnTo>
                    <a:pt x="3834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808" name="Google Shape;4808;p72">
            <a:hlinkClick r:id="" action="ppaction://hlinkshowjump?jump=previousslide"/>
          </p:cNvPr>
          <p:cNvSpPr/>
          <p:nvPr/>
        </p:nvSpPr>
        <p:spPr>
          <a:xfrm rot="10800000">
            <a:off x="4302963" y="4551800"/>
            <a:ext cx="152700" cy="113400"/>
          </a:xfrm>
          <a:prstGeom prst="rightArrow">
            <a:avLst>
              <a:gd name="adj1" fmla="val 46119"/>
              <a:gd name="adj2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13" name="Google Shape;4813;p73"/>
          <p:cNvGrpSpPr/>
          <p:nvPr/>
        </p:nvGrpSpPr>
        <p:grpSpPr>
          <a:xfrm>
            <a:off x="2627825" y="364074"/>
            <a:ext cx="5718957" cy="4037201"/>
            <a:chOff x="2609018" y="535000"/>
            <a:chExt cx="3589284" cy="2294657"/>
          </a:xfrm>
        </p:grpSpPr>
        <p:sp>
          <p:nvSpPr>
            <p:cNvPr id="4814" name="Google Shape;4814;p73"/>
            <p:cNvSpPr/>
            <p:nvPr/>
          </p:nvSpPr>
          <p:spPr>
            <a:xfrm>
              <a:off x="2665714" y="2533067"/>
              <a:ext cx="3475891" cy="64000"/>
            </a:xfrm>
            <a:custGeom>
              <a:avLst/>
              <a:gdLst/>
              <a:ahLst/>
              <a:cxnLst/>
              <a:rect l="l" t="t" r="r" b="b"/>
              <a:pathLst>
                <a:path w="32370" h="596" extrusionOk="0">
                  <a:moveTo>
                    <a:pt x="32158" y="1"/>
                  </a:moveTo>
                  <a:lnTo>
                    <a:pt x="291" y="93"/>
                  </a:lnTo>
                  <a:lnTo>
                    <a:pt x="0" y="595"/>
                  </a:lnTo>
                  <a:lnTo>
                    <a:pt x="32370" y="556"/>
                  </a:lnTo>
                  <a:lnTo>
                    <a:pt x="3215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5" name="Google Shape;4815;p73"/>
            <p:cNvSpPr/>
            <p:nvPr/>
          </p:nvSpPr>
          <p:spPr>
            <a:xfrm>
              <a:off x="2665714" y="604477"/>
              <a:ext cx="22765" cy="1992590"/>
            </a:xfrm>
            <a:custGeom>
              <a:avLst/>
              <a:gdLst/>
              <a:ahLst/>
              <a:cxnLst/>
              <a:rect l="l" t="t" r="r" b="b"/>
              <a:pathLst>
                <a:path w="212" h="18556" extrusionOk="0">
                  <a:moveTo>
                    <a:pt x="0" y="0"/>
                  </a:moveTo>
                  <a:lnTo>
                    <a:pt x="0" y="18555"/>
                  </a:lnTo>
                  <a:lnTo>
                    <a:pt x="212" y="18185"/>
                  </a:lnTo>
                  <a:lnTo>
                    <a:pt x="212" y="1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816" name="Google Shape;4816;p73"/>
            <p:cNvGrpSpPr/>
            <p:nvPr/>
          </p:nvGrpSpPr>
          <p:grpSpPr>
            <a:xfrm>
              <a:off x="2609018" y="535000"/>
              <a:ext cx="3589284" cy="2294657"/>
              <a:chOff x="2609018" y="535000"/>
              <a:chExt cx="3589284" cy="2294657"/>
            </a:xfrm>
          </p:grpSpPr>
          <p:sp>
            <p:nvSpPr>
              <p:cNvPr id="4817" name="Google Shape;4817;p73"/>
              <p:cNvSpPr/>
              <p:nvPr/>
            </p:nvSpPr>
            <p:spPr>
              <a:xfrm>
                <a:off x="2609018" y="2596959"/>
                <a:ext cx="3589284" cy="232698"/>
              </a:xfrm>
              <a:custGeom>
                <a:avLst/>
                <a:gdLst/>
                <a:ahLst/>
                <a:cxnLst/>
                <a:rect l="l" t="t" r="r" b="b"/>
                <a:pathLst>
                  <a:path w="33426" h="2167" extrusionOk="0">
                    <a:moveTo>
                      <a:pt x="0" y="0"/>
                    </a:moveTo>
                    <a:lnTo>
                      <a:pt x="0" y="621"/>
                    </a:lnTo>
                    <a:lnTo>
                      <a:pt x="33426" y="2166"/>
                    </a:lnTo>
                    <a:lnTo>
                      <a:pt x="33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18" name="Google Shape;4818;p73"/>
              <p:cNvSpPr/>
              <p:nvPr/>
            </p:nvSpPr>
            <p:spPr>
              <a:xfrm>
                <a:off x="2609018" y="535000"/>
                <a:ext cx="3589284" cy="2155596"/>
              </a:xfrm>
              <a:custGeom>
                <a:avLst/>
                <a:gdLst/>
                <a:ahLst/>
                <a:cxnLst/>
                <a:rect l="l" t="t" r="r" b="b"/>
                <a:pathLst>
                  <a:path w="33426" h="20074" extrusionOk="0">
                    <a:moveTo>
                      <a:pt x="0" y="0"/>
                    </a:moveTo>
                    <a:lnTo>
                      <a:pt x="0" y="19625"/>
                    </a:lnTo>
                    <a:lnTo>
                      <a:pt x="33426" y="20074"/>
                    </a:lnTo>
                    <a:lnTo>
                      <a:pt x="3342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19" name="Google Shape;4819;p73"/>
              <p:cNvSpPr/>
              <p:nvPr/>
            </p:nvSpPr>
            <p:spPr>
              <a:xfrm>
                <a:off x="2688372" y="621443"/>
                <a:ext cx="3430576" cy="1955757"/>
              </a:xfrm>
              <a:custGeom>
                <a:avLst/>
                <a:gdLst/>
                <a:ahLst/>
                <a:cxnLst/>
                <a:rect l="l" t="t" r="r" b="b"/>
                <a:pathLst>
                  <a:path w="31948" h="18213" extrusionOk="0">
                    <a:moveTo>
                      <a:pt x="1" y="1"/>
                    </a:moveTo>
                    <a:lnTo>
                      <a:pt x="1" y="18027"/>
                    </a:lnTo>
                    <a:lnTo>
                      <a:pt x="31947" y="18212"/>
                    </a:lnTo>
                    <a:lnTo>
                      <a:pt x="3194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1"/>
                  </a:solidFill>
                </a:endParaRPr>
              </a:p>
            </p:txBody>
          </p:sp>
        </p:grpSp>
      </p:grpSp>
      <p:sp>
        <p:nvSpPr>
          <p:cNvPr id="4820" name="Google Shape;4820;p73"/>
          <p:cNvSpPr/>
          <p:nvPr/>
        </p:nvSpPr>
        <p:spPr>
          <a:xfrm>
            <a:off x="3322777" y="1590468"/>
            <a:ext cx="1172529" cy="5376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Manusia</a:t>
            </a:r>
            <a:endParaRPr dirty="0"/>
          </a:p>
        </p:txBody>
      </p:sp>
      <p:sp>
        <p:nvSpPr>
          <p:cNvPr id="4821" name="Google Shape;4821;p73"/>
          <p:cNvSpPr txBox="1">
            <a:spLocks noGrp="1"/>
          </p:cNvSpPr>
          <p:nvPr>
            <p:ph type="title" idx="2"/>
          </p:nvPr>
        </p:nvSpPr>
        <p:spPr>
          <a:xfrm>
            <a:off x="3081551" y="690560"/>
            <a:ext cx="5172750" cy="69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/>
              <a:t>APA YANG MEMBEDAKAN MANUSIA DENGAN MAKHLUK LAIN?</a:t>
            </a:r>
            <a:endParaRPr sz="2000" dirty="0"/>
          </a:p>
        </p:txBody>
      </p:sp>
      <p:grpSp>
        <p:nvGrpSpPr>
          <p:cNvPr id="4824" name="Google Shape;4824;p73"/>
          <p:cNvGrpSpPr/>
          <p:nvPr/>
        </p:nvGrpSpPr>
        <p:grpSpPr>
          <a:xfrm>
            <a:off x="1784446" y="1702099"/>
            <a:ext cx="1341002" cy="3305251"/>
            <a:chOff x="1542534" y="1381299"/>
            <a:chExt cx="1341002" cy="3305251"/>
          </a:xfrm>
        </p:grpSpPr>
        <p:sp>
          <p:nvSpPr>
            <p:cNvPr id="4825" name="Google Shape;4825;p73"/>
            <p:cNvSpPr/>
            <p:nvPr/>
          </p:nvSpPr>
          <p:spPr>
            <a:xfrm>
              <a:off x="1644675" y="4417750"/>
              <a:ext cx="1132500" cy="2688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826" name="Google Shape;4826;p73"/>
            <p:cNvGrpSpPr/>
            <p:nvPr/>
          </p:nvGrpSpPr>
          <p:grpSpPr>
            <a:xfrm flipH="1">
              <a:off x="1542534" y="1381299"/>
              <a:ext cx="1341002" cy="3227921"/>
              <a:chOff x="6865535" y="1179352"/>
              <a:chExt cx="1371729" cy="3227921"/>
            </a:xfrm>
          </p:grpSpPr>
          <p:sp>
            <p:nvSpPr>
              <p:cNvPr id="4827" name="Google Shape;4827;p73"/>
              <p:cNvSpPr/>
              <p:nvPr/>
            </p:nvSpPr>
            <p:spPr>
              <a:xfrm>
                <a:off x="6865535" y="1765781"/>
                <a:ext cx="226417" cy="286802"/>
              </a:xfrm>
              <a:custGeom>
                <a:avLst/>
                <a:gdLst/>
                <a:ahLst/>
                <a:cxnLst/>
                <a:rect l="l" t="t" r="r" b="b"/>
                <a:pathLst>
                  <a:path w="3937" h="4987" extrusionOk="0">
                    <a:moveTo>
                      <a:pt x="842" y="0"/>
                    </a:moveTo>
                    <a:cubicBezTo>
                      <a:pt x="834" y="0"/>
                      <a:pt x="827" y="1"/>
                      <a:pt x="820" y="2"/>
                    </a:cubicBezTo>
                    <a:cubicBezTo>
                      <a:pt x="463" y="68"/>
                      <a:pt x="1585" y="1798"/>
                      <a:pt x="1612" y="1838"/>
                    </a:cubicBezTo>
                    <a:cubicBezTo>
                      <a:pt x="1592" y="1819"/>
                      <a:pt x="1344" y="1528"/>
                      <a:pt x="1094" y="1528"/>
                    </a:cubicBezTo>
                    <a:cubicBezTo>
                      <a:pt x="1003" y="1528"/>
                      <a:pt x="913" y="1565"/>
                      <a:pt x="833" y="1666"/>
                    </a:cubicBezTo>
                    <a:cubicBezTo>
                      <a:pt x="635" y="1917"/>
                      <a:pt x="1084" y="2300"/>
                      <a:pt x="1084" y="2300"/>
                    </a:cubicBezTo>
                    <a:cubicBezTo>
                      <a:pt x="1084" y="2300"/>
                      <a:pt x="1065" y="2299"/>
                      <a:pt x="1035" y="2299"/>
                    </a:cubicBezTo>
                    <a:cubicBezTo>
                      <a:pt x="912" y="2299"/>
                      <a:pt x="598" y="2316"/>
                      <a:pt x="503" y="2485"/>
                    </a:cubicBezTo>
                    <a:cubicBezTo>
                      <a:pt x="397" y="2696"/>
                      <a:pt x="687" y="3040"/>
                      <a:pt x="687" y="3040"/>
                    </a:cubicBezTo>
                    <a:cubicBezTo>
                      <a:pt x="687" y="3040"/>
                      <a:pt x="1" y="3172"/>
                      <a:pt x="133" y="3515"/>
                    </a:cubicBezTo>
                    <a:cubicBezTo>
                      <a:pt x="238" y="3753"/>
                      <a:pt x="555" y="3832"/>
                      <a:pt x="727" y="3859"/>
                    </a:cubicBezTo>
                    <a:cubicBezTo>
                      <a:pt x="780" y="3872"/>
                      <a:pt x="820" y="3872"/>
                      <a:pt x="859" y="3872"/>
                    </a:cubicBezTo>
                    <a:cubicBezTo>
                      <a:pt x="859" y="3872"/>
                      <a:pt x="886" y="3925"/>
                      <a:pt x="925" y="3991"/>
                    </a:cubicBezTo>
                    <a:cubicBezTo>
                      <a:pt x="1114" y="4280"/>
                      <a:pt x="1637" y="4987"/>
                      <a:pt x="2313" y="4987"/>
                    </a:cubicBezTo>
                    <a:cubicBezTo>
                      <a:pt x="2347" y="4987"/>
                      <a:pt x="2382" y="4985"/>
                      <a:pt x="2418" y="4981"/>
                    </a:cubicBezTo>
                    <a:cubicBezTo>
                      <a:pt x="3316" y="4902"/>
                      <a:pt x="3672" y="3740"/>
                      <a:pt x="3672" y="3740"/>
                    </a:cubicBezTo>
                    <a:cubicBezTo>
                      <a:pt x="3672" y="3740"/>
                      <a:pt x="3936" y="2168"/>
                      <a:pt x="3580" y="1785"/>
                    </a:cubicBezTo>
                    <a:cubicBezTo>
                      <a:pt x="3473" y="1663"/>
                      <a:pt x="3327" y="1621"/>
                      <a:pt x="3178" y="1621"/>
                    </a:cubicBezTo>
                    <a:cubicBezTo>
                      <a:pt x="2940" y="1621"/>
                      <a:pt x="2695" y="1728"/>
                      <a:pt x="2589" y="1785"/>
                    </a:cubicBezTo>
                    <a:lnTo>
                      <a:pt x="2523" y="1812"/>
                    </a:lnTo>
                    <a:lnTo>
                      <a:pt x="2457" y="1719"/>
                    </a:lnTo>
                    <a:cubicBezTo>
                      <a:pt x="2186" y="1345"/>
                      <a:pt x="1184" y="0"/>
                      <a:pt x="842" y="0"/>
                    </a:cubicBezTo>
                    <a:close/>
                  </a:path>
                </a:pathLst>
              </a:custGeom>
              <a:solidFill>
                <a:srgbClr val="B881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28" name="Google Shape;4828;p73"/>
              <p:cNvSpPr/>
              <p:nvPr/>
            </p:nvSpPr>
            <p:spPr>
              <a:xfrm>
                <a:off x="6908092" y="1909901"/>
                <a:ext cx="81319" cy="85402"/>
              </a:xfrm>
              <a:custGeom>
                <a:avLst/>
                <a:gdLst/>
                <a:ahLst/>
                <a:cxnLst/>
                <a:rect l="l" t="t" r="r" b="b"/>
                <a:pathLst>
                  <a:path w="1414" h="1485" extrusionOk="0">
                    <a:moveTo>
                      <a:pt x="811" y="1"/>
                    </a:moveTo>
                    <a:cubicBezTo>
                      <a:pt x="788" y="1"/>
                      <a:pt x="763" y="15"/>
                      <a:pt x="753" y="45"/>
                    </a:cubicBezTo>
                    <a:cubicBezTo>
                      <a:pt x="740" y="72"/>
                      <a:pt x="740" y="85"/>
                      <a:pt x="753" y="111"/>
                    </a:cubicBezTo>
                    <a:cubicBezTo>
                      <a:pt x="753" y="124"/>
                      <a:pt x="766" y="138"/>
                      <a:pt x="779" y="138"/>
                    </a:cubicBezTo>
                    <a:cubicBezTo>
                      <a:pt x="912" y="190"/>
                      <a:pt x="1044" y="256"/>
                      <a:pt x="1162" y="349"/>
                    </a:cubicBezTo>
                    <a:cubicBezTo>
                      <a:pt x="1202" y="375"/>
                      <a:pt x="1228" y="415"/>
                      <a:pt x="1255" y="455"/>
                    </a:cubicBezTo>
                    <a:cubicBezTo>
                      <a:pt x="1255" y="468"/>
                      <a:pt x="1255" y="481"/>
                      <a:pt x="1228" y="507"/>
                    </a:cubicBezTo>
                    <a:cubicBezTo>
                      <a:pt x="1147" y="589"/>
                      <a:pt x="961" y="612"/>
                      <a:pt x="785" y="612"/>
                    </a:cubicBezTo>
                    <a:cubicBezTo>
                      <a:pt x="649" y="612"/>
                      <a:pt x="519" y="598"/>
                      <a:pt x="449" y="587"/>
                    </a:cubicBezTo>
                    <a:cubicBezTo>
                      <a:pt x="442" y="584"/>
                      <a:pt x="435" y="583"/>
                      <a:pt x="428" y="583"/>
                    </a:cubicBezTo>
                    <a:cubicBezTo>
                      <a:pt x="397" y="583"/>
                      <a:pt x="370" y="607"/>
                      <a:pt x="370" y="639"/>
                    </a:cubicBezTo>
                    <a:cubicBezTo>
                      <a:pt x="357" y="666"/>
                      <a:pt x="370" y="706"/>
                      <a:pt x="410" y="719"/>
                    </a:cubicBezTo>
                    <a:cubicBezTo>
                      <a:pt x="608" y="798"/>
                      <a:pt x="779" y="943"/>
                      <a:pt x="872" y="1141"/>
                    </a:cubicBezTo>
                    <a:cubicBezTo>
                      <a:pt x="872" y="1181"/>
                      <a:pt x="872" y="1207"/>
                      <a:pt x="845" y="1234"/>
                    </a:cubicBezTo>
                    <a:cubicBezTo>
                      <a:pt x="753" y="1326"/>
                      <a:pt x="304" y="1353"/>
                      <a:pt x="40" y="1353"/>
                    </a:cubicBezTo>
                    <a:cubicBezTo>
                      <a:pt x="27" y="1353"/>
                      <a:pt x="13" y="1353"/>
                      <a:pt x="0" y="1366"/>
                    </a:cubicBezTo>
                    <a:cubicBezTo>
                      <a:pt x="40" y="1366"/>
                      <a:pt x="93" y="1366"/>
                      <a:pt x="132" y="1379"/>
                    </a:cubicBezTo>
                    <a:cubicBezTo>
                      <a:pt x="132" y="1379"/>
                      <a:pt x="159" y="1419"/>
                      <a:pt x="198" y="1485"/>
                    </a:cubicBezTo>
                    <a:cubicBezTo>
                      <a:pt x="396" y="1485"/>
                      <a:pt x="595" y="1458"/>
                      <a:pt x="779" y="1419"/>
                    </a:cubicBezTo>
                    <a:cubicBezTo>
                      <a:pt x="845" y="1392"/>
                      <a:pt x="898" y="1366"/>
                      <a:pt x="951" y="1326"/>
                    </a:cubicBezTo>
                    <a:cubicBezTo>
                      <a:pt x="1004" y="1273"/>
                      <a:pt x="1017" y="1194"/>
                      <a:pt x="1004" y="1115"/>
                    </a:cubicBezTo>
                    <a:cubicBezTo>
                      <a:pt x="951" y="970"/>
                      <a:pt x="859" y="838"/>
                      <a:pt x="727" y="745"/>
                    </a:cubicBezTo>
                    <a:lnTo>
                      <a:pt x="727" y="745"/>
                    </a:lnTo>
                    <a:cubicBezTo>
                      <a:pt x="760" y="747"/>
                      <a:pt x="794" y="748"/>
                      <a:pt x="828" y="748"/>
                    </a:cubicBezTo>
                    <a:cubicBezTo>
                      <a:pt x="1023" y="748"/>
                      <a:pt x="1224" y="712"/>
                      <a:pt x="1347" y="600"/>
                    </a:cubicBezTo>
                    <a:cubicBezTo>
                      <a:pt x="1387" y="547"/>
                      <a:pt x="1413" y="494"/>
                      <a:pt x="1400" y="428"/>
                    </a:cubicBezTo>
                    <a:cubicBezTo>
                      <a:pt x="1387" y="402"/>
                      <a:pt x="1374" y="362"/>
                      <a:pt x="1361" y="336"/>
                    </a:cubicBezTo>
                    <a:cubicBezTo>
                      <a:pt x="1321" y="296"/>
                      <a:pt x="1281" y="243"/>
                      <a:pt x="1228" y="217"/>
                    </a:cubicBezTo>
                    <a:cubicBezTo>
                      <a:pt x="1110" y="124"/>
                      <a:pt x="978" y="58"/>
                      <a:pt x="832" y="6"/>
                    </a:cubicBezTo>
                    <a:cubicBezTo>
                      <a:pt x="826" y="2"/>
                      <a:pt x="818" y="1"/>
                      <a:pt x="811" y="1"/>
                    </a:cubicBezTo>
                    <a:close/>
                  </a:path>
                </a:pathLst>
              </a:custGeom>
              <a:solidFill>
                <a:srgbClr val="9C4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29" name="Google Shape;4829;p73"/>
              <p:cNvSpPr/>
              <p:nvPr/>
            </p:nvSpPr>
            <p:spPr>
              <a:xfrm>
                <a:off x="6953640" y="1893626"/>
                <a:ext cx="44858" cy="31055"/>
              </a:xfrm>
              <a:custGeom>
                <a:avLst/>
                <a:gdLst/>
                <a:ahLst/>
                <a:cxnLst/>
                <a:rect l="l" t="t" r="r" b="b"/>
                <a:pathLst>
                  <a:path w="780" h="540" extrusionOk="0">
                    <a:moveTo>
                      <a:pt x="661" y="1"/>
                    </a:moveTo>
                    <a:cubicBezTo>
                      <a:pt x="644" y="1"/>
                      <a:pt x="625" y="8"/>
                      <a:pt x="608" y="24"/>
                    </a:cubicBezTo>
                    <a:cubicBezTo>
                      <a:pt x="582" y="38"/>
                      <a:pt x="582" y="77"/>
                      <a:pt x="595" y="104"/>
                    </a:cubicBezTo>
                    <a:cubicBezTo>
                      <a:pt x="621" y="170"/>
                      <a:pt x="635" y="249"/>
                      <a:pt x="635" y="315"/>
                    </a:cubicBezTo>
                    <a:cubicBezTo>
                      <a:pt x="635" y="355"/>
                      <a:pt x="621" y="381"/>
                      <a:pt x="595" y="394"/>
                    </a:cubicBezTo>
                    <a:cubicBezTo>
                      <a:pt x="555" y="407"/>
                      <a:pt x="516" y="407"/>
                      <a:pt x="476" y="407"/>
                    </a:cubicBezTo>
                    <a:cubicBezTo>
                      <a:pt x="304" y="381"/>
                      <a:pt x="159" y="355"/>
                      <a:pt x="1" y="302"/>
                    </a:cubicBezTo>
                    <a:lnTo>
                      <a:pt x="1" y="302"/>
                    </a:lnTo>
                    <a:cubicBezTo>
                      <a:pt x="14" y="315"/>
                      <a:pt x="14" y="328"/>
                      <a:pt x="27" y="328"/>
                    </a:cubicBezTo>
                    <a:cubicBezTo>
                      <a:pt x="172" y="381"/>
                      <a:pt x="304" y="447"/>
                      <a:pt x="423" y="539"/>
                    </a:cubicBezTo>
                    <a:lnTo>
                      <a:pt x="463" y="539"/>
                    </a:lnTo>
                    <a:cubicBezTo>
                      <a:pt x="516" y="539"/>
                      <a:pt x="555" y="539"/>
                      <a:pt x="608" y="526"/>
                    </a:cubicBezTo>
                    <a:cubicBezTo>
                      <a:pt x="621" y="526"/>
                      <a:pt x="635" y="513"/>
                      <a:pt x="648" y="513"/>
                    </a:cubicBezTo>
                    <a:cubicBezTo>
                      <a:pt x="714" y="473"/>
                      <a:pt x="767" y="407"/>
                      <a:pt x="780" y="341"/>
                    </a:cubicBezTo>
                    <a:cubicBezTo>
                      <a:pt x="780" y="236"/>
                      <a:pt x="767" y="130"/>
                      <a:pt x="714" y="38"/>
                    </a:cubicBezTo>
                    <a:cubicBezTo>
                      <a:pt x="706" y="15"/>
                      <a:pt x="685" y="1"/>
                      <a:pt x="661" y="1"/>
                    </a:cubicBezTo>
                    <a:close/>
                  </a:path>
                </a:pathLst>
              </a:custGeom>
              <a:solidFill>
                <a:srgbClr val="9C4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0" name="Google Shape;4830;p73"/>
              <p:cNvSpPr/>
              <p:nvPr/>
            </p:nvSpPr>
            <p:spPr>
              <a:xfrm>
                <a:off x="6984005" y="1864641"/>
                <a:ext cx="78329" cy="60328"/>
              </a:xfrm>
              <a:custGeom>
                <a:avLst/>
                <a:gdLst/>
                <a:ahLst/>
                <a:cxnLst/>
                <a:rect l="l" t="t" r="r" b="b"/>
                <a:pathLst>
                  <a:path w="1362" h="1049" extrusionOk="0">
                    <a:moveTo>
                      <a:pt x="410" y="0"/>
                    </a:moveTo>
                    <a:cubicBezTo>
                      <a:pt x="252" y="185"/>
                      <a:pt x="1" y="542"/>
                      <a:pt x="186" y="859"/>
                    </a:cubicBezTo>
                    <a:cubicBezTo>
                      <a:pt x="225" y="951"/>
                      <a:pt x="318" y="1017"/>
                      <a:pt x="410" y="1043"/>
                    </a:cubicBezTo>
                    <a:cubicBezTo>
                      <a:pt x="447" y="1047"/>
                      <a:pt x="482" y="1048"/>
                      <a:pt x="517" y="1048"/>
                    </a:cubicBezTo>
                    <a:cubicBezTo>
                      <a:pt x="622" y="1048"/>
                      <a:pt x="721" y="1034"/>
                      <a:pt x="820" y="1004"/>
                    </a:cubicBezTo>
                    <a:cubicBezTo>
                      <a:pt x="991" y="938"/>
                      <a:pt x="1163" y="859"/>
                      <a:pt x="1322" y="766"/>
                    </a:cubicBezTo>
                    <a:cubicBezTo>
                      <a:pt x="1348" y="740"/>
                      <a:pt x="1361" y="700"/>
                      <a:pt x="1335" y="660"/>
                    </a:cubicBezTo>
                    <a:cubicBezTo>
                      <a:pt x="1318" y="644"/>
                      <a:pt x="1297" y="633"/>
                      <a:pt x="1277" y="633"/>
                    </a:cubicBezTo>
                    <a:cubicBezTo>
                      <a:pt x="1264" y="633"/>
                      <a:pt x="1252" y="637"/>
                      <a:pt x="1242" y="647"/>
                    </a:cubicBezTo>
                    <a:cubicBezTo>
                      <a:pt x="1124" y="730"/>
                      <a:pt x="772" y="919"/>
                      <a:pt x="529" y="919"/>
                    </a:cubicBezTo>
                    <a:cubicBezTo>
                      <a:pt x="501" y="919"/>
                      <a:pt x="474" y="917"/>
                      <a:pt x="450" y="911"/>
                    </a:cubicBezTo>
                    <a:cubicBezTo>
                      <a:pt x="384" y="885"/>
                      <a:pt x="331" y="859"/>
                      <a:pt x="305" y="793"/>
                    </a:cubicBezTo>
                    <a:cubicBezTo>
                      <a:pt x="159" y="542"/>
                      <a:pt x="397" y="225"/>
                      <a:pt x="529" y="66"/>
                    </a:cubicBezTo>
                    <a:lnTo>
                      <a:pt x="529" y="66"/>
                    </a:lnTo>
                    <a:lnTo>
                      <a:pt x="476" y="93"/>
                    </a:lnTo>
                    <a:lnTo>
                      <a:pt x="410" y="0"/>
                    </a:lnTo>
                    <a:close/>
                  </a:path>
                </a:pathLst>
              </a:custGeom>
              <a:solidFill>
                <a:srgbClr val="9C4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1" name="Google Shape;4831;p73"/>
              <p:cNvSpPr/>
              <p:nvPr/>
            </p:nvSpPr>
            <p:spPr>
              <a:xfrm>
                <a:off x="6988606" y="1924566"/>
                <a:ext cx="46353" cy="90981"/>
              </a:xfrm>
              <a:custGeom>
                <a:avLst/>
                <a:gdLst/>
                <a:ahLst/>
                <a:cxnLst/>
                <a:rect l="l" t="t" r="r" b="b"/>
                <a:pathLst>
                  <a:path w="806" h="1582" extrusionOk="0">
                    <a:moveTo>
                      <a:pt x="81" y="0"/>
                    </a:moveTo>
                    <a:cubicBezTo>
                      <a:pt x="58" y="0"/>
                      <a:pt x="35" y="12"/>
                      <a:pt x="27" y="28"/>
                    </a:cubicBezTo>
                    <a:cubicBezTo>
                      <a:pt x="0" y="54"/>
                      <a:pt x="13" y="107"/>
                      <a:pt x="40" y="120"/>
                    </a:cubicBezTo>
                    <a:cubicBezTo>
                      <a:pt x="40" y="134"/>
                      <a:pt x="594" y="517"/>
                      <a:pt x="647" y="966"/>
                    </a:cubicBezTo>
                    <a:cubicBezTo>
                      <a:pt x="660" y="1150"/>
                      <a:pt x="594" y="1335"/>
                      <a:pt x="462" y="1467"/>
                    </a:cubicBezTo>
                    <a:cubicBezTo>
                      <a:pt x="436" y="1494"/>
                      <a:pt x="436" y="1533"/>
                      <a:pt x="462" y="1560"/>
                    </a:cubicBezTo>
                    <a:cubicBezTo>
                      <a:pt x="478" y="1575"/>
                      <a:pt x="493" y="1582"/>
                      <a:pt x="509" y="1582"/>
                    </a:cubicBezTo>
                    <a:cubicBezTo>
                      <a:pt x="520" y="1582"/>
                      <a:pt x="531" y="1579"/>
                      <a:pt x="542" y="1573"/>
                    </a:cubicBezTo>
                    <a:cubicBezTo>
                      <a:pt x="542" y="1573"/>
                      <a:pt x="555" y="1573"/>
                      <a:pt x="568" y="1560"/>
                    </a:cubicBezTo>
                    <a:cubicBezTo>
                      <a:pt x="727" y="1401"/>
                      <a:pt x="806" y="1177"/>
                      <a:pt x="779" y="952"/>
                    </a:cubicBezTo>
                    <a:cubicBezTo>
                      <a:pt x="727" y="437"/>
                      <a:pt x="145" y="28"/>
                      <a:pt x="119" y="15"/>
                    </a:cubicBezTo>
                    <a:cubicBezTo>
                      <a:pt x="109" y="5"/>
                      <a:pt x="95" y="0"/>
                      <a:pt x="81" y="0"/>
                    </a:cubicBezTo>
                    <a:close/>
                  </a:path>
                </a:pathLst>
              </a:custGeom>
              <a:solidFill>
                <a:srgbClr val="9C4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2" name="Google Shape;4832;p73"/>
              <p:cNvSpPr/>
              <p:nvPr/>
            </p:nvSpPr>
            <p:spPr>
              <a:xfrm>
                <a:off x="6993897" y="1688430"/>
                <a:ext cx="709443" cy="555432"/>
              </a:xfrm>
              <a:custGeom>
                <a:avLst/>
                <a:gdLst/>
                <a:ahLst/>
                <a:cxnLst/>
                <a:rect l="l" t="t" r="r" b="b"/>
                <a:pathLst>
                  <a:path w="12336" h="9658" extrusionOk="0">
                    <a:moveTo>
                      <a:pt x="9074" y="0"/>
                    </a:moveTo>
                    <a:lnTo>
                      <a:pt x="8374" y="1783"/>
                    </a:lnTo>
                    <a:cubicBezTo>
                      <a:pt x="8268" y="2074"/>
                      <a:pt x="8162" y="2377"/>
                      <a:pt x="8043" y="2668"/>
                    </a:cubicBezTo>
                    <a:cubicBezTo>
                      <a:pt x="7938" y="2959"/>
                      <a:pt x="7832" y="3262"/>
                      <a:pt x="7713" y="3553"/>
                    </a:cubicBezTo>
                    <a:cubicBezTo>
                      <a:pt x="7608" y="3843"/>
                      <a:pt x="7502" y="4134"/>
                      <a:pt x="7383" y="4424"/>
                    </a:cubicBezTo>
                    <a:cubicBezTo>
                      <a:pt x="7277" y="4715"/>
                      <a:pt x="7159" y="4992"/>
                      <a:pt x="7040" y="5270"/>
                    </a:cubicBezTo>
                    <a:cubicBezTo>
                      <a:pt x="6921" y="5547"/>
                      <a:pt x="6815" y="5824"/>
                      <a:pt x="6696" y="6062"/>
                    </a:cubicBezTo>
                    <a:cubicBezTo>
                      <a:pt x="6630" y="6181"/>
                      <a:pt x="6577" y="6287"/>
                      <a:pt x="6525" y="6379"/>
                    </a:cubicBezTo>
                    <a:lnTo>
                      <a:pt x="6498" y="6432"/>
                    </a:lnTo>
                    <a:lnTo>
                      <a:pt x="6485" y="6458"/>
                    </a:lnTo>
                    <a:lnTo>
                      <a:pt x="6485" y="6471"/>
                    </a:lnTo>
                    <a:lnTo>
                      <a:pt x="6485" y="6498"/>
                    </a:lnTo>
                    <a:lnTo>
                      <a:pt x="6485" y="6524"/>
                    </a:lnTo>
                    <a:cubicBezTo>
                      <a:pt x="6485" y="6537"/>
                      <a:pt x="6459" y="6551"/>
                      <a:pt x="6419" y="6564"/>
                    </a:cubicBezTo>
                    <a:cubicBezTo>
                      <a:pt x="6318" y="6604"/>
                      <a:pt x="6210" y="6621"/>
                      <a:pt x="6099" y="6621"/>
                    </a:cubicBezTo>
                    <a:cubicBezTo>
                      <a:pt x="6065" y="6621"/>
                      <a:pt x="6031" y="6620"/>
                      <a:pt x="5996" y="6617"/>
                    </a:cubicBezTo>
                    <a:cubicBezTo>
                      <a:pt x="5759" y="6604"/>
                      <a:pt x="5534" y="6564"/>
                      <a:pt x="5310" y="6498"/>
                    </a:cubicBezTo>
                    <a:cubicBezTo>
                      <a:pt x="5046" y="6432"/>
                      <a:pt x="4795" y="6353"/>
                      <a:pt x="4544" y="6260"/>
                    </a:cubicBezTo>
                    <a:cubicBezTo>
                      <a:pt x="3989" y="6049"/>
                      <a:pt x="3461" y="5798"/>
                      <a:pt x="2946" y="5521"/>
                    </a:cubicBezTo>
                    <a:cubicBezTo>
                      <a:pt x="2404" y="5243"/>
                      <a:pt x="2021" y="5019"/>
                      <a:pt x="1493" y="4702"/>
                    </a:cubicBezTo>
                    <a:cubicBezTo>
                      <a:pt x="1321" y="5481"/>
                      <a:pt x="753" y="6115"/>
                      <a:pt x="1" y="6379"/>
                    </a:cubicBezTo>
                    <a:cubicBezTo>
                      <a:pt x="502" y="6841"/>
                      <a:pt x="1031" y="7277"/>
                      <a:pt x="1585" y="7673"/>
                    </a:cubicBezTo>
                    <a:cubicBezTo>
                      <a:pt x="2153" y="8096"/>
                      <a:pt x="2761" y="8466"/>
                      <a:pt x="3381" y="8796"/>
                    </a:cubicBezTo>
                    <a:cubicBezTo>
                      <a:pt x="3712" y="8967"/>
                      <a:pt x="4055" y="9126"/>
                      <a:pt x="4412" y="9258"/>
                    </a:cubicBezTo>
                    <a:cubicBezTo>
                      <a:pt x="4795" y="9403"/>
                      <a:pt x="5191" y="9522"/>
                      <a:pt x="5600" y="9588"/>
                    </a:cubicBezTo>
                    <a:cubicBezTo>
                      <a:pt x="5838" y="9628"/>
                      <a:pt x="6062" y="9654"/>
                      <a:pt x="6300" y="9654"/>
                    </a:cubicBezTo>
                    <a:cubicBezTo>
                      <a:pt x="6345" y="9656"/>
                      <a:pt x="6391" y="9658"/>
                      <a:pt x="6436" y="9658"/>
                    </a:cubicBezTo>
                    <a:cubicBezTo>
                      <a:pt x="6655" y="9658"/>
                      <a:pt x="6874" y="9632"/>
                      <a:pt x="7093" y="9588"/>
                    </a:cubicBezTo>
                    <a:cubicBezTo>
                      <a:pt x="7383" y="9535"/>
                      <a:pt x="7674" y="9443"/>
                      <a:pt x="7938" y="9311"/>
                    </a:cubicBezTo>
                    <a:cubicBezTo>
                      <a:pt x="8228" y="9166"/>
                      <a:pt x="8479" y="8981"/>
                      <a:pt x="8717" y="8769"/>
                    </a:cubicBezTo>
                    <a:cubicBezTo>
                      <a:pt x="8823" y="8664"/>
                      <a:pt x="8928" y="8558"/>
                      <a:pt x="9034" y="8439"/>
                    </a:cubicBezTo>
                    <a:lnTo>
                      <a:pt x="9100" y="8360"/>
                    </a:lnTo>
                    <a:lnTo>
                      <a:pt x="9153" y="8281"/>
                    </a:lnTo>
                    <a:lnTo>
                      <a:pt x="9206" y="8201"/>
                    </a:lnTo>
                    <a:lnTo>
                      <a:pt x="9258" y="8135"/>
                    </a:lnTo>
                    <a:cubicBezTo>
                      <a:pt x="9377" y="7951"/>
                      <a:pt x="9483" y="7779"/>
                      <a:pt x="9589" y="7620"/>
                    </a:cubicBezTo>
                    <a:cubicBezTo>
                      <a:pt x="9773" y="7290"/>
                      <a:pt x="9932" y="6986"/>
                      <a:pt x="10090" y="6670"/>
                    </a:cubicBezTo>
                    <a:cubicBezTo>
                      <a:pt x="10249" y="6366"/>
                      <a:pt x="10381" y="6062"/>
                      <a:pt x="10526" y="5758"/>
                    </a:cubicBezTo>
                    <a:cubicBezTo>
                      <a:pt x="10658" y="5441"/>
                      <a:pt x="10804" y="5138"/>
                      <a:pt x="10922" y="4834"/>
                    </a:cubicBezTo>
                    <a:cubicBezTo>
                      <a:pt x="11054" y="4530"/>
                      <a:pt x="11187" y="4226"/>
                      <a:pt x="11305" y="3923"/>
                    </a:cubicBezTo>
                    <a:cubicBezTo>
                      <a:pt x="11424" y="3619"/>
                      <a:pt x="11543" y="3315"/>
                      <a:pt x="11662" y="2998"/>
                    </a:cubicBezTo>
                    <a:cubicBezTo>
                      <a:pt x="11781" y="2694"/>
                      <a:pt x="11900" y="2391"/>
                      <a:pt x="12005" y="2087"/>
                    </a:cubicBezTo>
                    <a:lnTo>
                      <a:pt x="12177" y="1625"/>
                    </a:lnTo>
                    <a:lnTo>
                      <a:pt x="12256" y="1387"/>
                    </a:lnTo>
                    <a:cubicBezTo>
                      <a:pt x="12283" y="1308"/>
                      <a:pt x="12309" y="1228"/>
                      <a:pt x="12336" y="1149"/>
                    </a:cubicBezTo>
                    <a:lnTo>
                      <a:pt x="9074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3" name="Google Shape;4833;p73"/>
              <p:cNvSpPr/>
              <p:nvPr/>
            </p:nvSpPr>
            <p:spPr>
              <a:xfrm>
                <a:off x="7038697" y="1984607"/>
                <a:ext cx="88910" cy="113985"/>
              </a:xfrm>
              <a:custGeom>
                <a:avLst/>
                <a:gdLst/>
                <a:ahLst/>
                <a:cxnLst/>
                <a:rect l="l" t="t" r="r" b="b"/>
                <a:pathLst>
                  <a:path w="1546" h="1982" extrusionOk="0">
                    <a:moveTo>
                      <a:pt x="1454" y="1"/>
                    </a:moveTo>
                    <a:cubicBezTo>
                      <a:pt x="1401" y="1"/>
                      <a:pt x="1361" y="40"/>
                      <a:pt x="1361" y="93"/>
                    </a:cubicBezTo>
                    <a:cubicBezTo>
                      <a:pt x="1361" y="106"/>
                      <a:pt x="1361" y="1467"/>
                      <a:pt x="106" y="1797"/>
                    </a:cubicBezTo>
                    <a:cubicBezTo>
                      <a:pt x="1" y="1823"/>
                      <a:pt x="27" y="1982"/>
                      <a:pt x="133" y="1982"/>
                    </a:cubicBezTo>
                    <a:cubicBezTo>
                      <a:pt x="146" y="1982"/>
                      <a:pt x="146" y="1969"/>
                      <a:pt x="159" y="1969"/>
                    </a:cubicBezTo>
                    <a:cubicBezTo>
                      <a:pt x="1546" y="1599"/>
                      <a:pt x="1546" y="106"/>
                      <a:pt x="1546" y="80"/>
                    </a:cubicBezTo>
                    <a:cubicBezTo>
                      <a:pt x="1546" y="40"/>
                      <a:pt x="1506" y="1"/>
                      <a:pt x="14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4" name="Google Shape;4834;p73"/>
              <p:cNvSpPr/>
              <p:nvPr/>
            </p:nvSpPr>
            <p:spPr>
              <a:xfrm>
                <a:off x="7027310" y="2032915"/>
                <a:ext cx="58545" cy="48999"/>
              </a:xfrm>
              <a:custGeom>
                <a:avLst/>
                <a:gdLst/>
                <a:ahLst/>
                <a:cxnLst/>
                <a:rect l="l" t="t" r="r" b="b"/>
                <a:pathLst>
                  <a:path w="1018" h="852" extrusionOk="0">
                    <a:moveTo>
                      <a:pt x="96" y="1"/>
                    </a:moveTo>
                    <a:cubicBezTo>
                      <a:pt x="68" y="1"/>
                      <a:pt x="42" y="11"/>
                      <a:pt x="27" y="32"/>
                    </a:cubicBezTo>
                    <a:cubicBezTo>
                      <a:pt x="1" y="72"/>
                      <a:pt x="1" y="125"/>
                      <a:pt x="40" y="164"/>
                    </a:cubicBezTo>
                    <a:lnTo>
                      <a:pt x="859" y="838"/>
                    </a:lnTo>
                    <a:cubicBezTo>
                      <a:pt x="886" y="838"/>
                      <a:pt x="899" y="851"/>
                      <a:pt x="925" y="851"/>
                    </a:cubicBezTo>
                    <a:cubicBezTo>
                      <a:pt x="952" y="851"/>
                      <a:pt x="978" y="838"/>
                      <a:pt x="991" y="825"/>
                    </a:cubicBezTo>
                    <a:cubicBezTo>
                      <a:pt x="1018" y="785"/>
                      <a:pt x="1018" y="719"/>
                      <a:pt x="978" y="693"/>
                    </a:cubicBezTo>
                    <a:lnTo>
                      <a:pt x="159" y="19"/>
                    </a:lnTo>
                    <a:cubicBezTo>
                      <a:pt x="141" y="7"/>
                      <a:pt x="118" y="1"/>
                      <a:pt x="9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5" name="Google Shape;4835;p73"/>
              <p:cNvSpPr/>
              <p:nvPr/>
            </p:nvSpPr>
            <p:spPr>
              <a:xfrm>
                <a:off x="7072916" y="2005138"/>
                <a:ext cx="20531" cy="18058"/>
              </a:xfrm>
              <a:custGeom>
                <a:avLst/>
                <a:gdLst/>
                <a:ahLst/>
                <a:cxnLst/>
                <a:rect l="l" t="t" r="r" b="b"/>
                <a:pathLst>
                  <a:path w="357" h="314" extrusionOk="0">
                    <a:moveTo>
                      <a:pt x="211" y="0"/>
                    </a:moveTo>
                    <a:cubicBezTo>
                      <a:pt x="66" y="0"/>
                      <a:pt x="0" y="172"/>
                      <a:pt x="93" y="265"/>
                    </a:cubicBezTo>
                    <a:cubicBezTo>
                      <a:pt x="122" y="299"/>
                      <a:pt x="161" y="313"/>
                      <a:pt x="198" y="313"/>
                    </a:cubicBezTo>
                    <a:cubicBezTo>
                      <a:pt x="278" y="313"/>
                      <a:pt x="357" y="248"/>
                      <a:pt x="357" y="159"/>
                    </a:cubicBezTo>
                    <a:cubicBezTo>
                      <a:pt x="357" y="80"/>
                      <a:pt x="291" y="0"/>
                      <a:pt x="21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6" name="Google Shape;4836;p73"/>
              <p:cNvSpPr/>
              <p:nvPr/>
            </p:nvSpPr>
            <p:spPr>
              <a:xfrm>
                <a:off x="7362249" y="2064833"/>
                <a:ext cx="49459" cy="49286"/>
              </a:xfrm>
              <a:custGeom>
                <a:avLst/>
                <a:gdLst/>
                <a:ahLst/>
                <a:cxnLst/>
                <a:rect l="l" t="t" r="r" b="b"/>
                <a:pathLst>
                  <a:path w="860" h="857" extrusionOk="0">
                    <a:moveTo>
                      <a:pt x="88" y="0"/>
                    </a:moveTo>
                    <a:cubicBezTo>
                      <a:pt x="64" y="0"/>
                      <a:pt x="42" y="10"/>
                      <a:pt x="27" y="32"/>
                    </a:cubicBezTo>
                    <a:cubicBezTo>
                      <a:pt x="1" y="72"/>
                      <a:pt x="14" y="138"/>
                      <a:pt x="54" y="164"/>
                    </a:cubicBezTo>
                    <a:cubicBezTo>
                      <a:pt x="291" y="349"/>
                      <a:pt x="503" y="574"/>
                      <a:pt x="688" y="824"/>
                    </a:cubicBezTo>
                    <a:cubicBezTo>
                      <a:pt x="701" y="838"/>
                      <a:pt x="727" y="851"/>
                      <a:pt x="754" y="851"/>
                    </a:cubicBezTo>
                    <a:cubicBezTo>
                      <a:pt x="761" y="855"/>
                      <a:pt x="768" y="856"/>
                      <a:pt x="774" y="856"/>
                    </a:cubicBezTo>
                    <a:cubicBezTo>
                      <a:pt x="788" y="856"/>
                      <a:pt x="797" y="847"/>
                      <a:pt x="806" y="838"/>
                    </a:cubicBezTo>
                    <a:cubicBezTo>
                      <a:pt x="846" y="811"/>
                      <a:pt x="859" y="758"/>
                      <a:pt x="833" y="719"/>
                    </a:cubicBezTo>
                    <a:cubicBezTo>
                      <a:pt x="635" y="455"/>
                      <a:pt x="410" y="217"/>
                      <a:pt x="146" y="19"/>
                    </a:cubicBezTo>
                    <a:cubicBezTo>
                      <a:pt x="128" y="7"/>
                      <a:pt x="108" y="0"/>
                      <a:pt x="8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7" name="Google Shape;4837;p73"/>
              <p:cNvSpPr/>
              <p:nvPr/>
            </p:nvSpPr>
            <p:spPr>
              <a:xfrm>
                <a:off x="7364549" y="2068744"/>
                <a:ext cx="13745" cy="50379"/>
              </a:xfrm>
              <a:custGeom>
                <a:avLst/>
                <a:gdLst/>
                <a:ahLst/>
                <a:cxnLst/>
                <a:rect l="l" t="t" r="r" b="b"/>
                <a:pathLst>
                  <a:path w="239" h="876" extrusionOk="0">
                    <a:moveTo>
                      <a:pt x="106" y="0"/>
                    </a:moveTo>
                    <a:cubicBezTo>
                      <a:pt x="98" y="0"/>
                      <a:pt x="89" y="1"/>
                      <a:pt x="80" y="4"/>
                    </a:cubicBezTo>
                    <a:cubicBezTo>
                      <a:pt x="27" y="17"/>
                      <a:pt x="0" y="70"/>
                      <a:pt x="27" y="109"/>
                    </a:cubicBezTo>
                    <a:cubicBezTo>
                      <a:pt x="66" y="334"/>
                      <a:pt x="66" y="558"/>
                      <a:pt x="27" y="770"/>
                    </a:cubicBezTo>
                    <a:cubicBezTo>
                      <a:pt x="14" y="823"/>
                      <a:pt x="40" y="862"/>
                      <a:pt x="93" y="875"/>
                    </a:cubicBezTo>
                    <a:lnTo>
                      <a:pt x="106" y="875"/>
                    </a:lnTo>
                    <a:cubicBezTo>
                      <a:pt x="146" y="875"/>
                      <a:pt x="172" y="849"/>
                      <a:pt x="185" y="823"/>
                    </a:cubicBezTo>
                    <a:cubicBezTo>
                      <a:pt x="238" y="572"/>
                      <a:pt x="238" y="307"/>
                      <a:pt x="185" y="57"/>
                    </a:cubicBezTo>
                    <a:cubicBezTo>
                      <a:pt x="174" y="24"/>
                      <a:pt x="146" y="0"/>
                      <a:pt x="10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8" name="Google Shape;4838;p73"/>
              <p:cNvSpPr/>
              <p:nvPr/>
            </p:nvSpPr>
            <p:spPr>
              <a:xfrm>
                <a:off x="7051637" y="4092233"/>
                <a:ext cx="322056" cy="298534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5191" extrusionOk="0">
                    <a:moveTo>
                      <a:pt x="5019" y="1"/>
                    </a:moveTo>
                    <a:cubicBezTo>
                      <a:pt x="5019" y="1"/>
                      <a:pt x="2127" y="2787"/>
                      <a:pt x="1796" y="3302"/>
                    </a:cubicBezTo>
                    <a:cubicBezTo>
                      <a:pt x="1479" y="3831"/>
                      <a:pt x="0" y="5072"/>
                      <a:pt x="489" y="5138"/>
                    </a:cubicBezTo>
                    <a:cubicBezTo>
                      <a:pt x="674" y="5163"/>
                      <a:pt x="1082" y="5190"/>
                      <a:pt x="1550" y="5190"/>
                    </a:cubicBezTo>
                    <a:cubicBezTo>
                      <a:pt x="2316" y="5190"/>
                      <a:pt x="3242" y="5118"/>
                      <a:pt x="3619" y="4848"/>
                    </a:cubicBezTo>
                    <a:cubicBezTo>
                      <a:pt x="4213" y="4412"/>
                      <a:pt x="5019" y="3131"/>
                      <a:pt x="5019" y="3131"/>
                    </a:cubicBezTo>
                    <a:lnTo>
                      <a:pt x="5230" y="4544"/>
                    </a:lnTo>
                    <a:lnTo>
                      <a:pt x="5587" y="4544"/>
                    </a:lnTo>
                    <a:cubicBezTo>
                      <a:pt x="5573" y="4029"/>
                      <a:pt x="5547" y="1493"/>
                      <a:pt x="5573" y="978"/>
                    </a:cubicBezTo>
                    <a:cubicBezTo>
                      <a:pt x="5600" y="463"/>
                      <a:pt x="5019" y="1"/>
                      <a:pt x="50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9" name="Google Shape;4839;p73"/>
              <p:cNvSpPr/>
              <p:nvPr/>
            </p:nvSpPr>
            <p:spPr>
              <a:xfrm>
                <a:off x="7130598" y="4013272"/>
                <a:ext cx="229465" cy="302388"/>
              </a:xfrm>
              <a:custGeom>
                <a:avLst/>
                <a:gdLst/>
                <a:ahLst/>
                <a:cxnLst/>
                <a:rect l="l" t="t" r="r" b="b"/>
                <a:pathLst>
                  <a:path w="3990" h="5258" extrusionOk="0">
                    <a:moveTo>
                      <a:pt x="1850" y="0"/>
                    </a:moveTo>
                    <a:cubicBezTo>
                      <a:pt x="1850" y="0"/>
                      <a:pt x="1797" y="1242"/>
                      <a:pt x="1704" y="1744"/>
                    </a:cubicBezTo>
                    <a:cubicBezTo>
                      <a:pt x="1612" y="2311"/>
                      <a:pt x="1440" y="2866"/>
                      <a:pt x="1216" y="3381"/>
                    </a:cubicBezTo>
                    <a:cubicBezTo>
                      <a:pt x="938" y="3975"/>
                      <a:pt x="1" y="5085"/>
                      <a:pt x="318" y="5230"/>
                    </a:cubicBezTo>
                    <a:cubicBezTo>
                      <a:pt x="356" y="5248"/>
                      <a:pt x="404" y="5257"/>
                      <a:pt x="461" y="5257"/>
                    </a:cubicBezTo>
                    <a:cubicBezTo>
                      <a:pt x="891" y="5257"/>
                      <a:pt x="1791" y="4756"/>
                      <a:pt x="2246" y="4266"/>
                    </a:cubicBezTo>
                    <a:cubicBezTo>
                      <a:pt x="2827" y="3606"/>
                      <a:pt x="3434" y="2734"/>
                      <a:pt x="3606" y="2179"/>
                    </a:cubicBezTo>
                    <a:cubicBezTo>
                      <a:pt x="3699" y="1876"/>
                      <a:pt x="3699" y="1559"/>
                      <a:pt x="3606" y="1255"/>
                    </a:cubicBezTo>
                    <a:lnTo>
                      <a:pt x="3989" y="119"/>
                    </a:lnTo>
                    <a:lnTo>
                      <a:pt x="1850" y="0"/>
                    </a:lnTo>
                    <a:close/>
                  </a:path>
                </a:pathLst>
              </a:custGeom>
              <a:solidFill>
                <a:srgbClr val="B881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0" name="Google Shape;4840;p73"/>
              <p:cNvSpPr/>
              <p:nvPr/>
            </p:nvSpPr>
            <p:spPr>
              <a:xfrm>
                <a:off x="7770857" y="4078603"/>
                <a:ext cx="223369" cy="328670"/>
              </a:xfrm>
              <a:custGeom>
                <a:avLst/>
                <a:gdLst/>
                <a:ahLst/>
                <a:cxnLst/>
                <a:rect l="l" t="t" r="r" b="b"/>
                <a:pathLst>
                  <a:path w="3884" h="5715" extrusionOk="0">
                    <a:moveTo>
                      <a:pt x="701" y="0"/>
                    </a:moveTo>
                    <a:cubicBezTo>
                      <a:pt x="701" y="0"/>
                      <a:pt x="41" y="264"/>
                      <a:pt x="14" y="1189"/>
                    </a:cubicBezTo>
                    <a:cubicBezTo>
                      <a:pt x="1" y="2113"/>
                      <a:pt x="1" y="4794"/>
                      <a:pt x="1" y="4794"/>
                    </a:cubicBezTo>
                    <a:lnTo>
                      <a:pt x="331" y="4794"/>
                    </a:lnTo>
                    <a:lnTo>
                      <a:pt x="529" y="3658"/>
                    </a:lnTo>
                    <a:cubicBezTo>
                      <a:pt x="529" y="3658"/>
                      <a:pt x="648" y="4570"/>
                      <a:pt x="1110" y="5164"/>
                    </a:cubicBezTo>
                    <a:cubicBezTo>
                      <a:pt x="1444" y="5584"/>
                      <a:pt x="2055" y="5714"/>
                      <a:pt x="2617" y="5714"/>
                    </a:cubicBezTo>
                    <a:cubicBezTo>
                      <a:pt x="2832" y="5714"/>
                      <a:pt x="3040" y="5695"/>
                      <a:pt x="3223" y="5666"/>
                    </a:cubicBezTo>
                    <a:cubicBezTo>
                      <a:pt x="3884" y="5573"/>
                      <a:pt x="3395" y="4345"/>
                      <a:pt x="3131" y="3671"/>
                    </a:cubicBezTo>
                    <a:cubicBezTo>
                      <a:pt x="2867" y="2998"/>
                      <a:pt x="2299" y="1360"/>
                      <a:pt x="2299" y="1360"/>
                    </a:cubicBezTo>
                    <a:lnTo>
                      <a:pt x="70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1" name="Google Shape;4841;p73"/>
              <p:cNvSpPr/>
              <p:nvPr/>
            </p:nvSpPr>
            <p:spPr>
              <a:xfrm>
                <a:off x="7784545" y="4001885"/>
                <a:ext cx="161833" cy="329187"/>
              </a:xfrm>
              <a:custGeom>
                <a:avLst/>
                <a:gdLst/>
                <a:ahLst/>
                <a:cxnLst/>
                <a:rect l="l" t="t" r="r" b="b"/>
                <a:pathLst>
                  <a:path w="2814" h="5724" extrusionOk="0">
                    <a:moveTo>
                      <a:pt x="635" y="0"/>
                    </a:moveTo>
                    <a:cubicBezTo>
                      <a:pt x="635" y="0"/>
                      <a:pt x="661" y="1136"/>
                      <a:pt x="463" y="1321"/>
                    </a:cubicBezTo>
                    <a:cubicBezTo>
                      <a:pt x="278" y="1519"/>
                      <a:pt x="1" y="2153"/>
                      <a:pt x="199" y="2932"/>
                    </a:cubicBezTo>
                    <a:cubicBezTo>
                      <a:pt x="397" y="3711"/>
                      <a:pt x="529" y="4847"/>
                      <a:pt x="978" y="5336"/>
                    </a:cubicBezTo>
                    <a:cubicBezTo>
                      <a:pt x="1219" y="5599"/>
                      <a:pt x="1675" y="5724"/>
                      <a:pt x="2061" y="5724"/>
                    </a:cubicBezTo>
                    <a:cubicBezTo>
                      <a:pt x="2392" y="5724"/>
                      <a:pt x="2672" y="5631"/>
                      <a:pt x="2721" y="5455"/>
                    </a:cubicBezTo>
                    <a:cubicBezTo>
                      <a:pt x="2814" y="5058"/>
                      <a:pt x="2114" y="3619"/>
                      <a:pt x="2087" y="2866"/>
                    </a:cubicBezTo>
                    <a:cubicBezTo>
                      <a:pt x="2048" y="2113"/>
                      <a:pt x="1916" y="106"/>
                      <a:pt x="1916" y="106"/>
                    </a:cubicBezTo>
                    <a:lnTo>
                      <a:pt x="635" y="0"/>
                    </a:lnTo>
                    <a:close/>
                  </a:path>
                </a:pathLst>
              </a:custGeom>
              <a:solidFill>
                <a:srgbClr val="B881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2" name="Google Shape;4842;p73"/>
              <p:cNvSpPr/>
              <p:nvPr/>
            </p:nvSpPr>
            <p:spPr>
              <a:xfrm>
                <a:off x="7392671" y="2299071"/>
                <a:ext cx="562045" cy="422008"/>
              </a:xfrm>
              <a:custGeom>
                <a:avLst/>
                <a:gdLst/>
                <a:ahLst/>
                <a:cxnLst/>
                <a:rect l="l" t="t" r="r" b="b"/>
                <a:pathLst>
                  <a:path w="9773" h="7338" extrusionOk="0">
                    <a:moveTo>
                      <a:pt x="1466" y="0"/>
                    </a:moveTo>
                    <a:cubicBezTo>
                      <a:pt x="1466" y="0"/>
                      <a:pt x="1360" y="159"/>
                      <a:pt x="1228" y="449"/>
                    </a:cubicBezTo>
                    <a:lnTo>
                      <a:pt x="1149" y="608"/>
                    </a:lnTo>
                    <a:cubicBezTo>
                      <a:pt x="872" y="1202"/>
                      <a:pt x="660" y="1810"/>
                      <a:pt x="502" y="2443"/>
                    </a:cubicBezTo>
                    <a:cubicBezTo>
                      <a:pt x="502" y="2457"/>
                      <a:pt x="502" y="2470"/>
                      <a:pt x="502" y="2470"/>
                    </a:cubicBezTo>
                    <a:lnTo>
                      <a:pt x="462" y="2655"/>
                    </a:lnTo>
                    <a:lnTo>
                      <a:pt x="462" y="2694"/>
                    </a:lnTo>
                    <a:cubicBezTo>
                      <a:pt x="357" y="3196"/>
                      <a:pt x="264" y="3725"/>
                      <a:pt x="198" y="4240"/>
                    </a:cubicBezTo>
                    <a:cubicBezTo>
                      <a:pt x="185" y="4306"/>
                      <a:pt x="172" y="4372"/>
                      <a:pt x="172" y="4438"/>
                    </a:cubicBezTo>
                    <a:cubicBezTo>
                      <a:pt x="26" y="5547"/>
                      <a:pt x="0" y="6102"/>
                      <a:pt x="449" y="6366"/>
                    </a:cubicBezTo>
                    <a:cubicBezTo>
                      <a:pt x="1450" y="6934"/>
                      <a:pt x="3300" y="7338"/>
                      <a:pt x="5179" y="7338"/>
                    </a:cubicBezTo>
                    <a:cubicBezTo>
                      <a:pt x="6399" y="7338"/>
                      <a:pt x="7631" y="7168"/>
                      <a:pt x="8650" y="6762"/>
                    </a:cubicBezTo>
                    <a:cubicBezTo>
                      <a:pt x="9601" y="6392"/>
                      <a:pt x="9773" y="6155"/>
                      <a:pt x="9694" y="4451"/>
                    </a:cubicBezTo>
                    <a:lnTo>
                      <a:pt x="9694" y="4266"/>
                    </a:lnTo>
                    <a:cubicBezTo>
                      <a:pt x="9694" y="4134"/>
                      <a:pt x="9680" y="3989"/>
                      <a:pt x="9667" y="3857"/>
                    </a:cubicBezTo>
                    <a:cubicBezTo>
                      <a:pt x="9667" y="3804"/>
                      <a:pt x="9667" y="3738"/>
                      <a:pt x="9654" y="3672"/>
                    </a:cubicBezTo>
                    <a:cubicBezTo>
                      <a:pt x="9641" y="3434"/>
                      <a:pt x="9614" y="3196"/>
                      <a:pt x="9588" y="2972"/>
                    </a:cubicBezTo>
                    <a:lnTo>
                      <a:pt x="9575" y="2787"/>
                    </a:lnTo>
                    <a:cubicBezTo>
                      <a:pt x="9522" y="2351"/>
                      <a:pt x="9430" y="1915"/>
                      <a:pt x="9324" y="1493"/>
                    </a:cubicBezTo>
                    <a:cubicBezTo>
                      <a:pt x="9311" y="1427"/>
                      <a:pt x="9297" y="1374"/>
                      <a:pt x="9284" y="1308"/>
                    </a:cubicBezTo>
                    <a:cubicBezTo>
                      <a:pt x="9192" y="978"/>
                      <a:pt x="9113" y="766"/>
                      <a:pt x="9113" y="766"/>
                    </a:cubicBezTo>
                    <a:cubicBezTo>
                      <a:pt x="8690" y="832"/>
                      <a:pt x="8267" y="872"/>
                      <a:pt x="7832" y="885"/>
                    </a:cubicBezTo>
                    <a:lnTo>
                      <a:pt x="7647" y="885"/>
                    </a:lnTo>
                    <a:cubicBezTo>
                      <a:pt x="7514" y="889"/>
                      <a:pt x="7382" y="891"/>
                      <a:pt x="7249" y="891"/>
                    </a:cubicBezTo>
                    <a:cubicBezTo>
                      <a:pt x="5148" y="891"/>
                      <a:pt x="3067" y="420"/>
                      <a:pt x="2073" y="172"/>
                    </a:cubicBezTo>
                    <a:lnTo>
                      <a:pt x="1889" y="119"/>
                    </a:lnTo>
                    <a:cubicBezTo>
                      <a:pt x="1624" y="40"/>
                      <a:pt x="1466" y="0"/>
                      <a:pt x="146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3" name="Google Shape;4843;p73"/>
              <p:cNvSpPr/>
              <p:nvPr/>
            </p:nvSpPr>
            <p:spPr>
              <a:xfrm>
                <a:off x="7418493" y="2305915"/>
                <a:ext cx="92706" cy="148146"/>
              </a:xfrm>
              <a:custGeom>
                <a:avLst/>
                <a:gdLst/>
                <a:ahLst/>
                <a:cxnLst/>
                <a:rect l="l" t="t" r="r" b="b"/>
                <a:pathLst>
                  <a:path w="1612" h="2576" extrusionOk="0">
                    <a:moveTo>
                      <a:pt x="1440" y="0"/>
                    </a:moveTo>
                    <a:cubicBezTo>
                      <a:pt x="1308" y="528"/>
                      <a:pt x="1096" y="1043"/>
                      <a:pt x="819" y="1506"/>
                    </a:cubicBezTo>
                    <a:cubicBezTo>
                      <a:pt x="792" y="1559"/>
                      <a:pt x="753" y="1611"/>
                      <a:pt x="726" y="1664"/>
                    </a:cubicBezTo>
                    <a:cubicBezTo>
                      <a:pt x="542" y="1928"/>
                      <a:pt x="317" y="2153"/>
                      <a:pt x="53" y="2324"/>
                    </a:cubicBezTo>
                    <a:cubicBezTo>
                      <a:pt x="40" y="2338"/>
                      <a:pt x="40" y="2338"/>
                      <a:pt x="53" y="2351"/>
                    </a:cubicBezTo>
                    <a:lnTo>
                      <a:pt x="13" y="2536"/>
                    </a:lnTo>
                    <a:cubicBezTo>
                      <a:pt x="0" y="2549"/>
                      <a:pt x="0" y="2562"/>
                      <a:pt x="0" y="2575"/>
                    </a:cubicBezTo>
                    <a:cubicBezTo>
                      <a:pt x="357" y="2364"/>
                      <a:pt x="660" y="2087"/>
                      <a:pt x="885" y="1743"/>
                    </a:cubicBezTo>
                    <a:cubicBezTo>
                      <a:pt x="925" y="1704"/>
                      <a:pt x="951" y="1651"/>
                      <a:pt x="991" y="1598"/>
                    </a:cubicBezTo>
                    <a:cubicBezTo>
                      <a:pt x="1268" y="1109"/>
                      <a:pt x="1479" y="594"/>
                      <a:pt x="1611" y="53"/>
                    </a:cubicBezTo>
                    <a:lnTo>
                      <a:pt x="144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4" name="Google Shape;4844;p73"/>
              <p:cNvSpPr/>
              <p:nvPr/>
            </p:nvSpPr>
            <p:spPr>
              <a:xfrm>
                <a:off x="7832393" y="2349163"/>
                <a:ext cx="116285" cy="170977"/>
              </a:xfrm>
              <a:custGeom>
                <a:avLst/>
                <a:gdLst/>
                <a:ahLst/>
                <a:cxnLst/>
                <a:rect l="l" t="t" r="r" b="b"/>
                <a:pathLst>
                  <a:path w="2022" h="2973" extrusionOk="0">
                    <a:moveTo>
                      <a:pt x="186" y="1"/>
                    </a:moveTo>
                    <a:lnTo>
                      <a:pt x="1" y="27"/>
                    </a:lnTo>
                    <a:cubicBezTo>
                      <a:pt x="53" y="582"/>
                      <a:pt x="199" y="1137"/>
                      <a:pt x="436" y="1652"/>
                    </a:cubicBezTo>
                    <a:cubicBezTo>
                      <a:pt x="463" y="1718"/>
                      <a:pt x="489" y="1771"/>
                      <a:pt x="516" y="1823"/>
                    </a:cubicBezTo>
                    <a:cubicBezTo>
                      <a:pt x="674" y="2114"/>
                      <a:pt x="899" y="2378"/>
                      <a:pt x="1150" y="2589"/>
                    </a:cubicBezTo>
                    <a:cubicBezTo>
                      <a:pt x="1414" y="2787"/>
                      <a:pt x="1704" y="2920"/>
                      <a:pt x="2021" y="2972"/>
                    </a:cubicBezTo>
                    <a:cubicBezTo>
                      <a:pt x="2021" y="2920"/>
                      <a:pt x="2021" y="2854"/>
                      <a:pt x="2008" y="2787"/>
                    </a:cubicBezTo>
                    <a:cubicBezTo>
                      <a:pt x="1731" y="2735"/>
                      <a:pt x="1480" y="2603"/>
                      <a:pt x="1268" y="2431"/>
                    </a:cubicBezTo>
                    <a:cubicBezTo>
                      <a:pt x="1044" y="2259"/>
                      <a:pt x="846" y="2035"/>
                      <a:pt x="714" y="1771"/>
                    </a:cubicBezTo>
                    <a:cubicBezTo>
                      <a:pt x="674" y="1718"/>
                      <a:pt x="648" y="1665"/>
                      <a:pt x="621" y="1612"/>
                    </a:cubicBezTo>
                    <a:cubicBezTo>
                      <a:pt x="384" y="1110"/>
                      <a:pt x="238" y="569"/>
                      <a:pt x="18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5" name="Google Shape;4845;p73"/>
              <p:cNvSpPr/>
              <p:nvPr/>
            </p:nvSpPr>
            <p:spPr>
              <a:xfrm>
                <a:off x="7458750" y="2324893"/>
                <a:ext cx="470144" cy="72923"/>
              </a:xfrm>
              <a:custGeom>
                <a:avLst/>
                <a:gdLst/>
                <a:ahLst/>
                <a:cxnLst/>
                <a:rect l="l" t="t" r="r" b="b"/>
                <a:pathLst>
                  <a:path w="8175" h="1268" extrusionOk="0">
                    <a:moveTo>
                      <a:pt x="92" y="0"/>
                    </a:moveTo>
                    <a:lnTo>
                      <a:pt x="0" y="172"/>
                    </a:lnTo>
                    <a:cubicBezTo>
                      <a:pt x="132" y="225"/>
                      <a:pt x="264" y="278"/>
                      <a:pt x="409" y="344"/>
                    </a:cubicBezTo>
                    <a:cubicBezTo>
                      <a:pt x="462" y="357"/>
                      <a:pt x="528" y="383"/>
                      <a:pt x="568" y="410"/>
                    </a:cubicBezTo>
                    <a:cubicBezTo>
                      <a:pt x="1585" y="806"/>
                      <a:pt x="2641" y="1083"/>
                      <a:pt x="3724" y="1202"/>
                    </a:cubicBezTo>
                    <a:lnTo>
                      <a:pt x="3856" y="1215"/>
                    </a:lnTo>
                    <a:cubicBezTo>
                      <a:pt x="4312" y="1250"/>
                      <a:pt x="4771" y="1267"/>
                      <a:pt x="5229" y="1267"/>
                    </a:cubicBezTo>
                    <a:cubicBezTo>
                      <a:pt x="5807" y="1267"/>
                      <a:pt x="6386" y="1240"/>
                      <a:pt x="6960" y="1189"/>
                    </a:cubicBezTo>
                    <a:lnTo>
                      <a:pt x="7158" y="1162"/>
                    </a:lnTo>
                    <a:cubicBezTo>
                      <a:pt x="7541" y="1123"/>
                      <a:pt x="7884" y="1083"/>
                      <a:pt x="8175" y="1030"/>
                    </a:cubicBezTo>
                    <a:cubicBezTo>
                      <a:pt x="8148" y="978"/>
                      <a:pt x="8135" y="912"/>
                      <a:pt x="8122" y="859"/>
                    </a:cubicBezTo>
                    <a:cubicBezTo>
                      <a:pt x="7832" y="898"/>
                      <a:pt x="7475" y="951"/>
                      <a:pt x="7079" y="991"/>
                    </a:cubicBezTo>
                    <a:lnTo>
                      <a:pt x="6894" y="1004"/>
                    </a:lnTo>
                    <a:cubicBezTo>
                      <a:pt x="6355" y="1059"/>
                      <a:pt x="5812" y="1085"/>
                      <a:pt x="5270" y="1085"/>
                    </a:cubicBezTo>
                    <a:cubicBezTo>
                      <a:pt x="4762" y="1085"/>
                      <a:pt x="4255" y="1062"/>
                      <a:pt x="3751" y="1017"/>
                    </a:cubicBezTo>
                    <a:cubicBezTo>
                      <a:pt x="2694" y="885"/>
                      <a:pt x="1664" y="634"/>
                      <a:pt x="674" y="238"/>
                    </a:cubicBezTo>
                    <a:lnTo>
                      <a:pt x="502" y="172"/>
                    </a:lnTo>
                    <a:cubicBezTo>
                      <a:pt x="357" y="106"/>
                      <a:pt x="211" y="53"/>
                      <a:pt x="92" y="0"/>
                    </a:cubicBezTo>
                    <a:close/>
                  </a:path>
                </a:pathLst>
              </a:custGeom>
              <a:solidFill>
                <a:srgbClr val="594B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6" name="Google Shape;4846;p73"/>
              <p:cNvSpPr/>
              <p:nvPr/>
            </p:nvSpPr>
            <p:spPr>
              <a:xfrm>
                <a:off x="7219451" y="2542856"/>
                <a:ext cx="436788" cy="1533504"/>
              </a:xfrm>
              <a:custGeom>
                <a:avLst/>
                <a:gdLst/>
                <a:ahLst/>
                <a:cxnLst/>
                <a:rect l="l" t="t" r="r" b="b"/>
                <a:pathLst>
                  <a:path w="7595" h="26665" extrusionOk="0">
                    <a:moveTo>
                      <a:pt x="3184" y="1"/>
                    </a:moveTo>
                    <a:cubicBezTo>
                      <a:pt x="2193" y="3474"/>
                      <a:pt x="1599" y="7951"/>
                      <a:pt x="1480" y="12705"/>
                    </a:cubicBezTo>
                    <a:lnTo>
                      <a:pt x="1427" y="13207"/>
                    </a:lnTo>
                    <a:lnTo>
                      <a:pt x="1414" y="13432"/>
                    </a:lnTo>
                    <a:lnTo>
                      <a:pt x="1" y="26664"/>
                    </a:lnTo>
                    <a:lnTo>
                      <a:pt x="2589" y="26664"/>
                    </a:lnTo>
                    <a:cubicBezTo>
                      <a:pt x="2986" y="25185"/>
                      <a:pt x="3540" y="23191"/>
                      <a:pt x="4055" y="21342"/>
                    </a:cubicBezTo>
                    <a:cubicBezTo>
                      <a:pt x="5429" y="16707"/>
                      <a:pt x="4702" y="13484"/>
                      <a:pt x="4702" y="13484"/>
                    </a:cubicBezTo>
                    <a:cubicBezTo>
                      <a:pt x="5878" y="10011"/>
                      <a:pt x="7383" y="7277"/>
                      <a:pt x="7595" y="2048"/>
                    </a:cubicBezTo>
                    <a:lnTo>
                      <a:pt x="3184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7" name="Google Shape;4847;p73"/>
              <p:cNvSpPr/>
              <p:nvPr/>
            </p:nvSpPr>
            <p:spPr>
              <a:xfrm>
                <a:off x="7221752" y="4028455"/>
                <a:ext cx="160338" cy="12192"/>
              </a:xfrm>
              <a:custGeom>
                <a:avLst/>
                <a:gdLst/>
                <a:ahLst/>
                <a:cxnLst/>
                <a:rect l="l" t="t" r="r" b="b"/>
                <a:pathLst>
                  <a:path w="2788" h="212" extrusionOk="0">
                    <a:moveTo>
                      <a:pt x="2668" y="0"/>
                    </a:moveTo>
                    <a:lnTo>
                      <a:pt x="119" y="40"/>
                    </a:lnTo>
                    <a:cubicBezTo>
                      <a:pt x="1" y="40"/>
                      <a:pt x="1" y="212"/>
                      <a:pt x="119" y="212"/>
                    </a:cubicBezTo>
                    <a:lnTo>
                      <a:pt x="2668" y="185"/>
                    </a:lnTo>
                    <a:cubicBezTo>
                      <a:pt x="2787" y="185"/>
                      <a:pt x="2787" y="0"/>
                      <a:pt x="266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8" name="Google Shape;4848;p73"/>
              <p:cNvSpPr/>
              <p:nvPr/>
            </p:nvSpPr>
            <p:spPr>
              <a:xfrm>
                <a:off x="7300770" y="3301471"/>
                <a:ext cx="79306" cy="16908"/>
              </a:xfrm>
              <a:custGeom>
                <a:avLst/>
                <a:gdLst/>
                <a:ahLst/>
                <a:cxnLst/>
                <a:rect l="l" t="t" r="r" b="b"/>
                <a:pathLst>
                  <a:path w="1379" h="294" extrusionOk="0">
                    <a:moveTo>
                      <a:pt x="1213" y="1"/>
                    </a:moveTo>
                    <a:cubicBezTo>
                      <a:pt x="1205" y="1"/>
                      <a:pt x="1197" y="1"/>
                      <a:pt x="1189" y="3"/>
                    </a:cubicBezTo>
                    <a:cubicBezTo>
                      <a:pt x="990" y="51"/>
                      <a:pt x="787" y="74"/>
                      <a:pt x="585" y="74"/>
                    </a:cubicBezTo>
                    <a:cubicBezTo>
                      <a:pt x="398" y="74"/>
                      <a:pt x="211" y="54"/>
                      <a:pt x="26" y="16"/>
                    </a:cubicBezTo>
                    <a:lnTo>
                      <a:pt x="0" y="241"/>
                    </a:lnTo>
                    <a:cubicBezTo>
                      <a:pt x="185" y="280"/>
                      <a:pt x="383" y="293"/>
                      <a:pt x="581" y="293"/>
                    </a:cubicBezTo>
                    <a:cubicBezTo>
                      <a:pt x="806" y="293"/>
                      <a:pt x="1030" y="267"/>
                      <a:pt x="1241" y="214"/>
                    </a:cubicBezTo>
                    <a:cubicBezTo>
                      <a:pt x="1378" y="189"/>
                      <a:pt x="1339" y="1"/>
                      <a:pt x="121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9" name="Google Shape;4849;p73"/>
              <p:cNvSpPr/>
              <p:nvPr/>
            </p:nvSpPr>
            <p:spPr>
              <a:xfrm>
                <a:off x="7345571" y="2725163"/>
                <a:ext cx="275760" cy="1308640"/>
              </a:xfrm>
              <a:custGeom>
                <a:avLst/>
                <a:gdLst/>
                <a:ahLst/>
                <a:cxnLst/>
                <a:rect l="l" t="t" r="r" b="b"/>
                <a:pathLst>
                  <a:path w="4795" h="22755" extrusionOk="0">
                    <a:moveTo>
                      <a:pt x="4702" y="0"/>
                    </a:moveTo>
                    <a:cubicBezTo>
                      <a:pt x="4649" y="0"/>
                      <a:pt x="4609" y="40"/>
                      <a:pt x="4609" y="79"/>
                    </a:cubicBezTo>
                    <a:cubicBezTo>
                      <a:pt x="4240" y="3513"/>
                      <a:pt x="3275" y="6854"/>
                      <a:pt x="1757" y="9945"/>
                    </a:cubicBezTo>
                    <a:cubicBezTo>
                      <a:pt x="1744" y="9958"/>
                      <a:pt x="1744" y="9971"/>
                      <a:pt x="1744" y="9997"/>
                    </a:cubicBezTo>
                    <a:cubicBezTo>
                      <a:pt x="1744" y="10037"/>
                      <a:pt x="1981" y="14818"/>
                      <a:pt x="1242" y="17802"/>
                    </a:cubicBezTo>
                    <a:cubicBezTo>
                      <a:pt x="898" y="19268"/>
                      <a:pt x="410" y="21170"/>
                      <a:pt x="0" y="22755"/>
                    </a:cubicBezTo>
                    <a:lnTo>
                      <a:pt x="185" y="22755"/>
                    </a:lnTo>
                    <a:cubicBezTo>
                      <a:pt x="608" y="21183"/>
                      <a:pt x="1070" y="19295"/>
                      <a:pt x="1427" y="17855"/>
                    </a:cubicBezTo>
                    <a:cubicBezTo>
                      <a:pt x="2140" y="14950"/>
                      <a:pt x="1942" y="10394"/>
                      <a:pt x="1928" y="9997"/>
                    </a:cubicBezTo>
                    <a:cubicBezTo>
                      <a:pt x="3460" y="6894"/>
                      <a:pt x="4424" y="3539"/>
                      <a:pt x="4794" y="93"/>
                    </a:cubicBezTo>
                    <a:cubicBezTo>
                      <a:pt x="4794" y="53"/>
                      <a:pt x="4755" y="0"/>
                      <a:pt x="470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0" name="Google Shape;4850;p73"/>
              <p:cNvSpPr/>
              <p:nvPr/>
            </p:nvSpPr>
            <p:spPr>
              <a:xfrm>
                <a:off x="7670617" y="2554243"/>
                <a:ext cx="345635" cy="1522117"/>
              </a:xfrm>
              <a:custGeom>
                <a:avLst/>
                <a:gdLst/>
                <a:ahLst/>
                <a:cxnLst/>
                <a:rect l="l" t="t" r="r" b="b"/>
                <a:pathLst>
                  <a:path w="6010" h="26467" extrusionOk="0">
                    <a:moveTo>
                      <a:pt x="4874" y="1"/>
                    </a:moveTo>
                    <a:lnTo>
                      <a:pt x="1" y="2616"/>
                    </a:lnTo>
                    <a:cubicBezTo>
                      <a:pt x="80" y="4874"/>
                      <a:pt x="1044" y="13577"/>
                      <a:pt x="1044" y="13577"/>
                    </a:cubicBezTo>
                    <a:cubicBezTo>
                      <a:pt x="1044" y="13577"/>
                      <a:pt x="252" y="15267"/>
                      <a:pt x="991" y="19678"/>
                    </a:cubicBezTo>
                    <a:cubicBezTo>
                      <a:pt x="1401" y="22174"/>
                      <a:pt x="1836" y="24736"/>
                      <a:pt x="2127" y="26466"/>
                    </a:cubicBezTo>
                    <a:lnTo>
                      <a:pt x="4583" y="26466"/>
                    </a:lnTo>
                    <a:lnTo>
                      <a:pt x="4781" y="14013"/>
                    </a:lnTo>
                    <a:cubicBezTo>
                      <a:pt x="4795" y="13749"/>
                      <a:pt x="4808" y="13484"/>
                      <a:pt x="4808" y="13234"/>
                    </a:cubicBezTo>
                    <a:cubicBezTo>
                      <a:pt x="4808" y="13154"/>
                      <a:pt x="4821" y="13075"/>
                      <a:pt x="4821" y="12996"/>
                    </a:cubicBezTo>
                    <a:cubicBezTo>
                      <a:pt x="6010" y="3910"/>
                      <a:pt x="4874" y="1"/>
                      <a:pt x="48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1" name="Google Shape;4851;p73"/>
              <p:cNvSpPr/>
              <p:nvPr/>
            </p:nvSpPr>
            <p:spPr>
              <a:xfrm>
                <a:off x="7685052" y="2719699"/>
                <a:ext cx="131468" cy="1314104"/>
              </a:xfrm>
              <a:custGeom>
                <a:avLst/>
                <a:gdLst/>
                <a:ahLst/>
                <a:cxnLst/>
                <a:rect l="l" t="t" r="r" b="b"/>
                <a:pathLst>
                  <a:path w="2286" h="22850" extrusionOk="0">
                    <a:moveTo>
                      <a:pt x="118" y="0"/>
                    </a:moveTo>
                    <a:cubicBezTo>
                      <a:pt x="110" y="0"/>
                      <a:pt x="102" y="1"/>
                      <a:pt x="93" y="3"/>
                    </a:cubicBezTo>
                    <a:cubicBezTo>
                      <a:pt x="40" y="3"/>
                      <a:pt x="1" y="56"/>
                      <a:pt x="14" y="108"/>
                    </a:cubicBezTo>
                    <a:lnTo>
                      <a:pt x="1268" y="10489"/>
                    </a:lnTo>
                    <a:cubicBezTo>
                      <a:pt x="1202" y="10726"/>
                      <a:pt x="648" y="13051"/>
                      <a:pt x="925" y="14873"/>
                    </a:cubicBezTo>
                    <a:cubicBezTo>
                      <a:pt x="1031" y="15586"/>
                      <a:pt x="1651" y="19865"/>
                      <a:pt x="2100" y="22850"/>
                    </a:cubicBezTo>
                    <a:lnTo>
                      <a:pt x="2285" y="22850"/>
                    </a:lnTo>
                    <a:cubicBezTo>
                      <a:pt x="1849" y="19852"/>
                      <a:pt x="1229" y="15560"/>
                      <a:pt x="1123" y="14834"/>
                    </a:cubicBezTo>
                    <a:cubicBezTo>
                      <a:pt x="846" y="12971"/>
                      <a:pt x="1466" y="10555"/>
                      <a:pt x="1480" y="10528"/>
                    </a:cubicBezTo>
                    <a:cubicBezTo>
                      <a:pt x="1480" y="10515"/>
                      <a:pt x="1480" y="10502"/>
                      <a:pt x="1480" y="10489"/>
                    </a:cubicBezTo>
                    <a:lnTo>
                      <a:pt x="212" y="82"/>
                    </a:lnTo>
                    <a:cubicBezTo>
                      <a:pt x="212" y="36"/>
                      <a:pt x="172" y="0"/>
                      <a:pt x="11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2" name="Google Shape;4852;p73"/>
              <p:cNvSpPr/>
              <p:nvPr/>
            </p:nvSpPr>
            <p:spPr>
              <a:xfrm>
                <a:off x="7782302" y="4024659"/>
                <a:ext cx="154989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2695" h="186" extrusionOk="0">
                    <a:moveTo>
                      <a:pt x="119" y="0"/>
                    </a:moveTo>
                    <a:cubicBezTo>
                      <a:pt x="0" y="0"/>
                      <a:pt x="0" y="185"/>
                      <a:pt x="119" y="185"/>
                    </a:cubicBezTo>
                    <a:lnTo>
                      <a:pt x="2588" y="185"/>
                    </a:lnTo>
                    <a:cubicBezTo>
                      <a:pt x="2694" y="185"/>
                      <a:pt x="2694" y="0"/>
                      <a:pt x="258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3" name="Google Shape;4853;p73"/>
              <p:cNvSpPr/>
              <p:nvPr/>
            </p:nvSpPr>
            <p:spPr>
              <a:xfrm>
                <a:off x="7847575" y="3301586"/>
                <a:ext cx="100355" cy="22084"/>
              </a:xfrm>
              <a:custGeom>
                <a:avLst/>
                <a:gdLst/>
                <a:ahLst/>
                <a:cxnLst/>
                <a:rect l="l" t="t" r="r" b="b"/>
                <a:pathLst>
                  <a:path w="1745" h="384" extrusionOk="0">
                    <a:moveTo>
                      <a:pt x="1744" y="1"/>
                    </a:moveTo>
                    <a:cubicBezTo>
                      <a:pt x="1431" y="105"/>
                      <a:pt x="1103" y="156"/>
                      <a:pt x="776" y="156"/>
                    </a:cubicBezTo>
                    <a:cubicBezTo>
                      <a:pt x="565" y="156"/>
                      <a:pt x="353" y="135"/>
                      <a:pt x="146" y="93"/>
                    </a:cubicBezTo>
                    <a:cubicBezTo>
                      <a:pt x="137" y="91"/>
                      <a:pt x="128" y="90"/>
                      <a:pt x="119" y="90"/>
                    </a:cubicBezTo>
                    <a:cubicBezTo>
                      <a:pt x="73" y="90"/>
                      <a:pt x="25" y="118"/>
                      <a:pt x="14" y="173"/>
                    </a:cubicBezTo>
                    <a:cubicBezTo>
                      <a:pt x="1" y="225"/>
                      <a:pt x="40" y="291"/>
                      <a:pt x="93" y="305"/>
                    </a:cubicBezTo>
                    <a:cubicBezTo>
                      <a:pt x="305" y="357"/>
                      <a:pt x="529" y="384"/>
                      <a:pt x="754" y="384"/>
                    </a:cubicBezTo>
                    <a:cubicBezTo>
                      <a:pt x="1084" y="384"/>
                      <a:pt x="1427" y="331"/>
                      <a:pt x="1744" y="239"/>
                    </a:cubicBezTo>
                    <a:lnTo>
                      <a:pt x="174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4" name="Google Shape;4854;p73"/>
              <p:cNvSpPr/>
              <p:nvPr/>
            </p:nvSpPr>
            <p:spPr>
              <a:xfrm>
                <a:off x="7635709" y="2384129"/>
                <a:ext cx="38014" cy="290943"/>
              </a:xfrm>
              <a:custGeom>
                <a:avLst/>
                <a:gdLst/>
                <a:ahLst/>
                <a:cxnLst/>
                <a:rect l="l" t="t" r="r" b="b"/>
                <a:pathLst>
                  <a:path w="661" h="5059" extrusionOk="0">
                    <a:moveTo>
                      <a:pt x="476" y="0"/>
                    </a:moveTo>
                    <a:cubicBezTo>
                      <a:pt x="462" y="132"/>
                      <a:pt x="449" y="291"/>
                      <a:pt x="436" y="463"/>
                    </a:cubicBezTo>
                    <a:cubicBezTo>
                      <a:pt x="436" y="515"/>
                      <a:pt x="423" y="581"/>
                      <a:pt x="423" y="648"/>
                    </a:cubicBezTo>
                    <a:cubicBezTo>
                      <a:pt x="357" y="1440"/>
                      <a:pt x="264" y="2576"/>
                      <a:pt x="145" y="3725"/>
                    </a:cubicBezTo>
                    <a:lnTo>
                      <a:pt x="119" y="3910"/>
                    </a:lnTo>
                    <a:cubicBezTo>
                      <a:pt x="79" y="4253"/>
                      <a:pt x="40" y="4609"/>
                      <a:pt x="0" y="4953"/>
                    </a:cubicBezTo>
                    <a:cubicBezTo>
                      <a:pt x="0" y="5006"/>
                      <a:pt x="40" y="5045"/>
                      <a:pt x="79" y="5058"/>
                    </a:cubicBezTo>
                    <a:cubicBezTo>
                      <a:pt x="132" y="5058"/>
                      <a:pt x="185" y="5019"/>
                      <a:pt x="185" y="4979"/>
                    </a:cubicBezTo>
                    <a:cubicBezTo>
                      <a:pt x="225" y="4623"/>
                      <a:pt x="264" y="4253"/>
                      <a:pt x="304" y="3883"/>
                    </a:cubicBezTo>
                    <a:lnTo>
                      <a:pt x="330" y="3698"/>
                    </a:lnTo>
                    <a:cubicBezTo>
                      <a:pt x="436" y="2562"/>
                      <a:pt x="542" y="1440"/>
                      <a:pt x="608" y="648"/>
                    </a:cubicBezTo>
                    <a:cubicBezTo>
                      <a:pt x="608" y="581"/>
                      <a:pt x="621" y="529"/>
                      <a:pt x="621" y="463"/>
                    </a:cubicBezTo>
                    <a:cubicBezTo>
                      <a:pt x="634" y="291"/>
                      <a:pt x="647" y="132"/>
                      <a:pt x="6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5" name="Google Shape;4855;p73"/>
              <p:cNvSpPr/>
              <p:nvPr/>
            </p:nvSpPr>
            <p:spPr>
              <a:xfrm>
                <a:off x="7606839" y="2383381"/>
                <a:ext cx="72463" cy="225612"/>
              </a:xfrm>
              <a:custGeom>
                <a:avLst/>
                <a:gdLst/>
                <a:ahLst/>
                <a:cxnLst/>
                <a:rect l="l" t="t" r="r" b="b"/>
                <a:pathLst>
                  <a:path w="1260" h="3923" extrusionOk="0">
                    <a:moveTo>
                      <a:pt x="212" y="0"/>
                    </a:moveTo>
                    <a:cubicBezTo>
                      <a:pt x="212" y="119"/>
                      <a:pt x="198" y="278"/>
                      <a:pt x="185" y="436"/>
                    </a:cubicBezTo>
                    <a:cubicBezTo>
                      <a:pt x="185" y="502"/>
                      <a:pt x="172" y="568"/>
                      <a:pt x="172" y="634"/>
                    </a:cubicBezTo>
                    <a:cubicBezTo>
                      <a:pt x="93" y="1664"/>
                      <a:pt x="0" y="3130"/>
                      <a:pt x="0" y="3500"/>
                    </a:cubicBezTo>
                    <a:cubicBezTo>
                      <a:pt x="0" y="3619"/>
                      <a:pt x="53" y="3751"/>
                      <a:pt x="159" y="3817"/>
                    </a:cubicBezTo>
                    <a:cubicBezTo>
                      <a:pt x="251" y="3883"/>
                      <a:pt x="357" y="3909"/>
                      <a:pt x="463" y="3923"/>
                    </a:cubicBezTo>
                    <a:lnTo>
                      <a:pt x="634" y="3923"/>
                    </a:lnTo>
                    <a:cubicBezTo>
                      <a:pt x="687" y="3923"/>
                      <a:pt x="753" y="3909"/>
                      <a:pt x="819" y="3909"/>
                    </a:cubicBezTo>
                    <a:cubicBezTo>
                      <a:pt x="925" y="3883"/>
                      <a:pt x="1044" y="3870"/>
                      <a:pt x="1149" y="3830"/>
                    </a:cubicBezTo>
                    <a:lnTo>
                      <a:pt x="1149" y="3843"/>
                    </a:lnTo>
                    <a:cubicBezTo>
                      <a:pt x="1260" y="3806"/>
                      <a:pt x="1222" y="3656"/>
                      <a:pt x="1121" y="3656"/>
                    </a:cubicBezTo>
                    <a:cubicBezTo>
                      <a:pt x="1113" y="3656"/>
                      <a:pt x="1105" y="3657"/>
                      <a:pt x="1096" y="3658"/>
                    </a:cubicBezTo>
                    <a:cubicBezTo>
                      <a:pt x="1004" y="3685"/>
                      <a:pt x="925" y="3711"/>
                      <a:pt x="832" y="3724"/>
                    </a:cubicBezTo>
                    <a:cubicBezTo>
                      <a:pt x="766" y="3724"/>
                      <a:pt x="700" y="3738"/>
                      <a:pt x="647" y="3738"/>
                    </a:cubicBezTo>
                    <a:cubicBezTo>
                      <a:pt x="613" y="3744"/>
                      <a:pt x="579" y="3748"/>
                      <a:pt x="545" y="3748"/>
                    </a:cubicBezTo>
                    <a:cubicBezTo>
                      <a:pt x="448" y="3748"/>
                      <a:pt x="353" y="3721"/>
                      <a:pt x="264" y="3672"/>
                    </a:cubicBezTo>
                    <a:cubicBezTo>
                      <a:pt x="212" y="3632"/>
                      <a:pt x="172" y="3566"/>
                      <a:pt x="172" y="3500"/>
                    </a:cubicBezTo>
                    <a:cubicBezTo>
                      <a:pt x="172" y="3143"/>
                      <a:pt x="278" y="1677"/>
                      <a:pt x="357" y="647"/>
                    </a:cubicBezTo>
                    <a:cubicBezTo>
                      <a:pt x="357" y="581"/>
                      <a:pt x="370" y="515"/>
                      <a:pt x="370" y="449"/>
                    </a:cubicBezTo>
                    <a:cubicBezTo>
                      <a:pt x="383" y="291"/>
                      <a:pt x="396" y="132"/>
                      <a:pt x="39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6" name="Google Shape;4856;p73"/>
              <p:cNvSpPr/>
              <p:nvPr/>
            </p:nvSpPr>
            <p:spPr>
              <a:xfrm>
                <a:off x="7580269" y="1179352"/>
                <a:ext cx="411657" cy="437709"/>
              </a:xfrm>
              <a:custGeom>
                <a:avLst/>
                <a:gdLst/>
                <a:ahLst/>
                <a:cxnLst/>
                <a:rect l="l" t="t" r="r" b="b"/>
                <a:pathLst>
                  <a:path w="7158" h="7611" extrusionOk="0">
                    <a:moveTo>
                      <a:pt x="3528" y="0"/>
                    </a:moveTo>
                    <a:cubicBezTo>
                      <a:pt x="1660" y="0"/>
                      <a:pt x="177" y="1602"/>
                      <a:pt x="357" y="3490"/>
                    </a:cubicBezTo>
                    <a:cubicBezTo>
                      <a:pt x="449" y="4494"/>
                      <a:pt x="515" y="5736"/>
                      <a:pt x="423" y="6343"/>
                    </a:cubicBezTo>
                    <a:cubicBezTo>
                      <a:pt x="330" y="6951"/>
                      <a:pt x="225" y="7307"/>
                      <a:pt x="0" y="7611"/>
                    </a:cubicBezTo>
                    <a:lnTo>
                      <a:pt x="7158" y="7611"/>
                    </a:lnTo>
                    <a:cubicBezTo>
                      <a:pt x="6247" y="6713"/>
                      <a:pt x="6418" y="5656"/>
                      <a:pt x="6669" y="4256"/>
                    </a:cubicBezTo>
                    <a:cubicBezTo>
                      <a:pt x="6934" y="2711"/>
                      <a:pt x="6722" y="189"/>
                      <a:pt x="3764" y="4"/>
                    </a:cubicBezTo>
                    <a:lnTo>
                      <a:pt x="3685" y="4"/>
                    </a:lnTo>
                    <a:cubicBezTo>
                      <a:pt x="3632" y="1"/>
                      <a:pt x="3580" y="0"/>
                      <a:pt x="35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7" name="Google Shape;4857;p73"/>
              <p:cNvSpPr/>
              <p:nvPr/>
            </p:nvSpPr>
            <p:spPr>
              <a:xfrm>
                <a:off x="7475428" y="2308184"/>
                <a:ext cx="429197" cy="136759"/>
              </a:xfrm>
              <a:custGeom>
                <a:avLst/>
                <a:gdLst/>
                <a:ahLst/>
                <a:cxnLst/>
                <a:rect l="l" t="t" r="r" b="b"/>
                <a:pathLst>
                  <a:path w="7463" h="2378" extrusionOk="0">
                    <a:moveTo>
                      <a:pt x="634" y="0"/>
                    </a:moveTo>
                    <a:lnTo>
                      <a:pt x="1" y="1704"/>
                    </a:lnTo>
                    <a:cubicBezTo>
                      <a:pt x="163" y="1754"/>
                      <a:pt x="354" y="1774"/>
                      <a:pt x="557" y="1774"/>
                    </a:cubicBezTo>
                    <a:cubicBezTo>
                      <a:pt x="1432" y="1774"/>
                      <a:pt x="2536" y="1400"/>
                      <a:pt x="2536" y="1400"/>
                    </a:cubicBezTo>
                    <a:cubicBezTo>
                      <a:pt x="3804" y="2060"/>
                      <a:pt x="5468" y="2259"/>
                      <a:pt x="6894" y="2377"/>
                    </a:cubicBezTo>
                    <a:lnTo>
                      <a:pt x="746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8" name="Google Shape;4858;p73"/>
              <p:cNvSpPr/>
              <p:nvPr/>
            </p:nvSpPr>
            <p:spPr>
              <a:xfrm>
                <a:off x="7426085" y="1617003"/>
                <a:ext cx="669186" cy="832515"/>
              </a:xfrm>
              <a:custGeom>
                <a:avLst/>
                <a:gdLst/>
                <a:ahLst/>
                <a:cxnLst/>
                <a:rect l="l" t="t" r="r" b="b"/>
                <a:pathLst>
                  <a:path w="11636" h="14476" extrusionOk="0">
                    <a:moveTo>
                      <a:pt x="7990" y="1"/>
                    </a:moveTo>
                    <a:lnTo>
                      <a:pt x="4543" y="278"/>
                    </a:lnTo>
                    <a:lnTo>
                      <a:pt x="4213" y="305"/>
                    </a:lnTo>
                    <a:cubicBezTo>
                      <a:pt x="3724" y="357"/>
                      <a:pt x="3223" y="344"/>
                      <a:pt x="2892" y="410"/>
                    </a:cubicBezTo>
                    <a:cubicBezTo>
                      <a:pt x="2602" y="476"/>
                      <a:pt x="2430" y="463"/>
                      <a:pt x="2140" y="556"/>
                    </a:cubicBezTo>
                    <a:cubicBezTo>
                      <a:pt x="1466" y="754"/>
                      <a:pt x="1479" y="1665"/>
                      <a:pt x="1268" y="2801"/>
                    </a:cubicBezTo>
                    <a:lnTo>
                      <a:pt x="1255" y="2853"/>
                    </a:lnTo>
                    <a:cubicBezTo>
                      <a:pt x="1255" y="2867"/>
                      <a:pt x="1255" y="2867"/>
                      <a:pt x="1255" y="2880"/>
                    </a:cubicBezTo>
                    <a:cubicBezTo>
                      <a:pt x="1215" y="3065"/>
                      <a:pt x="1176" y="3263"/>
                      <a:pt x="1123" y="3448"/>
                    </a:cubicBezTo>
                    <a:cubicBezTo>
                      <a:pt x="1083" y="3633"/>
                      <a:pt x="1004" y="3870"/>
                      <a:pt x="938" y="4082"/>
                    </a:cubicBezTo>
                    <a:cubicBezTo>
                      <a:pt x="542" y="5323"/>
                      <a:pt x="66" y="5891"/>
                      <a:pt x="145" y="6683"/>
                    </a:cubicBezTo>
                    <a:cubicBezTo>
                      <a:pt x="225" y="7396"/>
                      <a:pt x="951" y="8361"/>
                      <a:pt x="1136" y="8572"/>
                    </a:cubicBezTo>
                    <a:cubicBezTo>
                      <a:pt x="1189" y="8611"/>
                      <a:pt x="1215" y="8638"/>
                      <a:pt x="1215" y="8638"/>
                    </a:cubicBezTo>
                    <a:cubicBezTo>
                      <a:pt x="1215" y="8638"/>
                      <a:pt x="1215" y="8651"/>
                      <a:pt x="1215" y="8651"/>
                    </a:cubicBezTo>
                    <a:cubicBezTo>
                      <a:pt x="1215" y="8678"/>
                      <a:pt x="1202" y="8704"/>
                      <a:pt x="1202" y="8744"/>
                    </a:cubicBezTo>
                    <a:cubicBezTo>
                      <a:pt x="1189" y="8862"/>
                      <a:pt x="1162" y="9008"/>
                      <a:pt x="1136" y="9166"/>
                    </a:cubicBezTo>
                    <a:cubicBezTo>
                      <a:pt x="1083" y="9760"/>
                      <a:pt x="991" y="10302"/>
                      <a:pt x="898" y="10791"/>
                    </a:cubicBezTo>
                    <a:cubicBezTo>
                      <a:pt x="845" y="11055"/>
                      <a:pt x="793" y="11292"/>
                      <a:pt x="740" y="11517"/>
                    </a:cubicBezTo>
                    <a:cubicBezTo>
                      <a:pt x="568" y="12243"/>
                      <a:pt x="317" y="12956"/>
                      <a:pt x="0" y="13617"/>
                    </a:cubicBezTo>
                    <a:cubicBezTo>
                      <a:pt x="1625" y="13604"/>
                      <a:pt x="2615" y="13392"/>
                      <a:pt x="3500" y="12666"/>
                    </a:cubicBezTo>
                    <a:cubicBezTo>
                      <a:pt x="5164" y="14409"/>
                      <a:pt x="9298" y="14475"/>
                      <a:pt x="9298" y="14475"/>
                    </a:cubicBezTo>
                    <a:cubicBezTo>
                      <a:pt x="8875" y="13141"/>
                      <a:pt x="8743" y="10777"/>
                      <a:pt x="8743" y="10777"/>
                    </a:cubicBezTo>
                    <a:cubicBezTo>
                      <a:pt x="8782" y="10540"/>
                      <a:pt x="8796" y="10289"/>
                      <a:pt x="8822" y="10025"/>
                    </a:cubicBezTo>
                    <a:cubicBezTo>
                      <a:pt x="8849" y="9760"/>
                      <a:pt x="8888" y="9496"/>
                      <a:pt x="8954" y="9245"/>
                    </a:cubicBezTo>
                    <a:cubicBezTo>
                      <a:pt x="9350" y="8070"/>
                      <a:pt x="9839" y="7225"/>
                      <a:pt x="10262" y="6023"/>
                    </a:cubicBezTo>
                    <a:lnTo>
                      <a:pt x="10341" y="5785"/>
                    </a:lnTo>
                    <a:cubicBezTo>
                      <a:pt x="10354" y="5732"/>
                      <a:pt x="10380" y="5680"/>
                      <a:pt x="10394" y="5627"/>
                    </a:cubicBezTo>
                    <a:cubicBezTo>
                      <a:pt x="10539" y="5244"/>
                      <a:pt x="10684" y="4874"/>
                      <a:pt x="10843" y="4504"/>
                    </a:cubicBezTo>
                    <a:cubicBezTo>
                      <a:pt x="11529" y="2906"/>
                      <a:pt x="11635" y="1123"/>
                      <a:pt x="9997" y="569"/>
                    </a:cubicBezTo>
                    <a:lnTo>
                      <a:pt x="9641" y="463"/>
                    </a:lnTo>
                    <a:cubicBezTo>
                      <a:pt x="8862" y="212"/>
                      <a:pt x="8215" y="54"/>
                      <a:pt x="8030" y="14"/>
                    </a:cubicBezTo>
                    <a:lnTo>
                      <a:pt x="799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9" name="Google Shape;4859;p73"/>
              <p:cNvSpPr/>
              <p:nvPr/>
            </p:nvSpPr>
            <p:spPr>
              <a:xfrm>
                <a:off x="7468585" y="2237536"/>
                <a:ext cx="68437" cy="66137"/>
              </a:xfrm>
              <a:custGeom>
                <a:avLst/>
                <a:gdLst/>
                <a:ahLst/>
                <a:cxnLst/>
                <a:rect l="l" t="t" r="r" b="b"/>
                <a:pathLst>
                  <a:path w="1190" h="1150" extrusionOk="0">
                    <a:moveTo>
                      <a:pt x="159" y="1"/>
                    </a:moveTo>
                    <a:cubicBezTo>
                      <a:pt x="67" y="238"/>
                      <a:pt x="14" y="476"/>
                      <a:pt x="1" y="740"/>
                    </a:cubicBezTo>
                    <a:cubicBezTo>
                      <a:pt x="463" y="978"/>
                      <a:pt x="846" y="1150"/>
                      <a:pt x="846" y="1150"/>
                    </a:cubicBezTo>
                    <a:lnTo>
                      <a:pt x="1189" y="489"/>
                    </a:lnTo>
                    <a:cubicBezTo>
                      <a:pt x="833" y="357"/>
                      <a:pt x="489" y="185"/>
                      <a:pt x="15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0" name="Google Shape;4860;p73"/>
              <p:cNvSpPr/>
              <p:nvPr/>
            </p:nvSpPr>
            <p:spPr>
              <a:xfrm>
                <a:off x="7744288" y="2244379"/>
                <a:ext cx="163386" cy="85862"/>
              </a:xfrm>
              <a:custGeom>
                <a:avLst/>
                <a:gdLst/>
                <a:ahLst/>
                <a:cxnLst/>
                <a:rect l="l" t="t" r="r" b="b"/>
                <a:pathLst>
                  <a:path w="2841" h="1493" extrusionOk="0">
                    <a:moveTo>
                      <a:pt x="2734" y="0"/>
                    </a:moveTo>
                    <a:cubicBezTo>
                      <a:pt x="2734" y="0"/>
                      <a:pt x="1163" y="661"/>
                      <a:pt x="1" y="780"/>
                    </a:cubicBezTo>
                    <a:lnTo>
                      <a:pt x="172" y="1493"/>
                    </a:lnTo>
                    <a:cubicBezTo>
                      <a:pt x="172" y="1493"/>
                      <a:pt x="2074" y="1189"/>
                      <a:pt x="2840" y="648"/>
                    </a:cubicBezTo>
                    <a:lnTo>
                      <a:pt x="273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1" name="Google Shape;4861;p73"/>
              <p:cNvSpPr/>
              <p:nvPr/>
            </p:nvSpPr>
            <p:spPr>
              <a:xfrm>
                <a:off x="7416193" y="1749161"/>
                <a:ext cx="99550" cy="354779"/>
              </a:xfrm>
              <a:custGeom>
                <a:avLst/>
                <a:gdLst/>
                <a:ahLst/>
                <a:cxnLst/>
                <a:rect l="l" t="t" r="r" b="b"/>
                <a:pathLst>
                  <a:path w="1731" h="6169" extrusionOk="0">
                    <a:moveTo>
                      <a:pt x="1651" y="1"/>
                    </a:moveTo>
                    <a:cubicBezTo>
                      <a:pt x="1598" y="1"/>
                      <a:pt x="1559" y="27"/>
                      <a:pt x="1559" y="80"/>
                    </a:cubicBezTo>
                    <a:cubicBezTo>
                      <a:pt x="1453" y="1361"/>
                      <a:pt x="1044" y="2365"/>
                      <a:pt x="674" y="3236"/>
                    </a:cubicBezTo>
                    <a:cubicBezTo>
                      <a:pt x="555" y="3514"/>
                      <a:pt x="449" y="3791"/>
                      <a:pt x="344" y="4055"/>
                    </a:cubicBezTo>
                    <a:cubicBezTo>
                      <a:pt x="0" y="5032"/>
                      <a:pt x="1004" y="6089"/>
                      <a:pt x="1044" y="6142"/>
                    </a:cubicBezTo>
                    <a:cubicBezTo>
                      <a:pt x="1057" y="6155"/>
                      <a:pt x="1083" y="6168"/>
                      <a:pt x="1110" y="6168"/>
                    </a:cubicBezTo>
                    <a:cubicBezTo>
                      <a:pt x="1189" y="6168"/>
                      <a:pt x="1229" y="6076"/>
                      <a:pt x="1176" y="6023"/>
                    </a:cubicBezTo>
                    <a:cubicBezTo>
                      <a:pt x="1163" y="6010"/>
                      <a:pt x="199" y="4993"/>
                      <a:pt x="516" y="4121"/>
                    </a:cubicBezTo>
                    <a:cubicBezTo>
                      <a:pt x="621" y="3857"/>
                      <a:pt x="727" y="3593"/>
                      <a:pt x="846" y="3302"/>
                    </a:cubicBezTo>
                    <a:cubicBezTo>
                      <a:pt x="1215" y="2404"/>
                      <a:pt x="1625" y="1414"/>
                      <a:pt x="1731" y="93"/>
                    </a:cubicBezTo>
                    <a:cubicBezTo>
                      <a:pt x="1731" y="40"/>
                      <a:pt x="1704" y="1"/>
                      <a:pt x="165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2" name="Google Shape;4862;p73"/>
              <p:cNvSpPr/>
              <p:nvPr/>
            </p:nvSpPr>
            <p:spPr>
              <a:xfrm>
                <a:off x="7646348" y="1874475"/>
                <a:ext cx="22084" cy="22084"/>
              </a:xfrm>
              <a:custGeom>
                <a:avLst/>
                <a:gdLst/>
                <a:ahLst/>
                <a:cxnLst/>
                <a:rect l="l" t="t" r="r" b="b"/>
                <a:pathLst>
                  <a:path w="384" h="384" extrusionOk="0">
                    <a:moveTo>
                      <a:pt x="198" y="1"/>
                    </a:moveTo>
                    <a:cubicBezTo>
                      <a:pt x="92" y="1"/>
                      <a:pt x="0" y="93"/>
                      <a:pt x="0" y="199"/>
                    </a:cubicBezTo>
                    <a:cubicBezTo>
                      <a:pt x="0" y="305"/>
                      <a:pt x="92" y="384"/>
                      <a:pt x="198" y="384"/>
                    </a:cubicBezTo>
                    <a:cubicBezTo>
                      <a:pt x="304" y="384"/>
                      <a:pt x="383" y="305"/>
                      <a:pt x="383" y="199"/>
                    </a:cubicBezTo>
                    <a:cubicBezTo>
                      <a:pt x="383" y="93"/>
                      <a:pt x="304" y="1"/>
                      <a:pt x="1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3" name="Google Shape;4863;p73"/>
              <p:cNvSpPr/>
              <p:nvPr/>
            </p:nvSpPr>
            <p:spPr>
              <a:xfrm>
                <a:off x="7629613" y="1973220"/>
                <a:ext cx="26627" cy="22314"/>
              </a:xfrm>
              <a:custGeom>
                <a:avLst/>
                <a:gdLst/>
                <a:ahLst/>
                <a:cxnLst/>
                <a:rect l="l" t="t" r="r" b="b"/>
                <a:pathLst>
                  <a:path w="463" h="388" extrusionOk="0">
                    <a:moveTo>
                      <a:pt x="199" y="1"/>
                    </a:moveTo>
                    <a:cubicBezTo>
                      <a:pt x="93" y="1"/>
                      <a:pt x="0" y="80"/>
                      <a:pt x="0" y="199"/>
                    </a:cubicBezTo>
                    <a:cubicBezTo>
                      <a:pt x="0" y="314"/>
                      <a:pt x="96" y="388"/>
                      <a:pt x="194" y="388"/>
                    </a:cubicBezTo>
                    <a:cubicBezTo>
                      <a:pt x="242" y="388"/>
                      <a:pt x="292" y="370"/>
                      <a:pt x="331" y="331"/>
                    </a:cubicBezTo>
                    <a:cubicBezTo>
                      <a:pt x="463" y="212"/>
                      <a:pt x="370" y="1"/>
                      <a:pt x="19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4" name="Google Shape;4864;p73"/>
              <p:cNvSpPr/>
              <p:nvPr/>
            </p:nvSpPr>
            <p:spPr>
              <a:xfrm>
                <a:off x="7619721" y="2073460"/>
                <a:ext cx="25879" cy="22314"/>
              </a:xfrm>
              <a:custGeom>
                <a:avLst/>
                <a:gdLst/>
                <a:ahLst/>
                <a:cxnLst/>
                <a:rect l="l" t="t" r="r" b="b"/>
                <a:pathLst>
                  <a:path w="450" h="388" extrusionOk="0">
                    <a:moveTo>
                      <a:pt x="199" y="1"/>
                    </a:moveTo>
                    <a:cubicBezTo>
                      <a:pt x="93" y="1"/>
                      <a:pt x="1" y="80"/>
                      <a:pt x="1" y="199"/>
                    </a:cubicBezTo>
                    <a:cubicBezTo>
                      <a:pt x="1" y="314"/>
                      <a:pt x="96" y="388"/>
                      <a:pt x="195" y="388"/>
                    </a:cubicBezTo>
                    <a:cubicBezTo>
                      <a:pt x="243" y="388"/>
                      <a:pt x="292" y="370"/>
                      <a:pt x="331" y="331"/>
                    </a:cubicBezTo>
                    <a:cubicBezTo>
                      <a:pt x="450" y="212"/>
                      <a:pt x="371" y="1"/>
                      <a:pt x="19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5" name="Google Shape;4865;p73"/>
              <p:cNvSpPr/>
              <p:nvPr/>
            </p:nvSpPr>
            <p:spPr>
              <a:xfrm>
                <a:off x="7615925" y="2176805"/>
                <a:ext cx="25879" cy="22084"/>
              </a:xfrm>
              <a:custGeom>
                <a:avLst/>
                <a:gdLst/>
                <a:ahLst/>
                <a:cxnLst/>
                <a:rect l="l" t="t" r="r" b="b"/>
                <a:pathLst>
                  <a:path w="450" h="384" extrusionOk="0">
                    <a:moveTo>
                      <a:pt x="186" y="0"/>
                    </a:moveTo>
                    <a:cubicBezTo>
                      <a:pt x="80" y="0"/>
                      <a:pt x="1" y="79"/>
                      <a:pt x="1" y="185"/>
                    </a:cubicBezTo>
                    <a:cubicBezTo>
                      <a:pt x="1" y="303"/>
                      <a:pt x="95" y="384"/>
                      <a:pt x="196" y="384"/>
                    </a:cubicBezTo>
                    <a:cubicBezTo>
                      <a:pt x="242" y="384"/>
                      <a:pt x="290" y="367"/>
                      <a:pt x="331" y="330"/>
                    </a:cubicBezTo>
                    <a:cubicBezTo>
                      <a:pt x="450" y="198"/>
                      <a:pt x="357" y="0"/>
                      <a:pt x="18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6" name="Google Shape;4866;p73"/>
              <p:cNvSpPr/>
              <p:nvPr/>
            </p:nvSpPr>
            <p:spPr>
              <a:xfrm>
                <a:off x="7615925" y="2283889"/>
                <a:ext cx="22831" cy="22084"/>
              </a:xfrm>
              <a:custGeom>
                <a:avLst/>
                <a:gdLst/>
                <a:ahLst/>
                <a:cxnLst/>
                <a:rect l="l" t="t" r="r" b="b"/>
                <a:pathLst>
                  <a:path w="397" h="384" extrusionOk="0">
                    <a:moveTo>
                      <a:pt x="199" y="0"/>
                    </a:moveTo>
                    <a:cubicBezTo>
                      <a:pt x="93" y="0"/>
                      <a:pt x="1" y="79"/>
                      <a:pt x="1" y="198"/>
                    </a:cubicBezTo>
                    <a:cubicBezTo>
                      <a:pt x="1" y="304"/>
                      <a:pt x="93" y="383"/>
                      <a:pt x="199" y="383"/>
                    </a:cubicBezTo>
                    <a:cubicBezTo>
                      <a:pt x="305" y="383"/>
                      <a:pt x="397" y="304"/>
                      <a:pt x="397" y="198"/>
                    </a:cubicBezTo>
                    <a:cubicBezTo>
                      <a:pt x="397" y="79"/>
                      <a:pt x="305" y="0"/>
                      <a:pt x="19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7" name="Google Shape;4867;p73"/>
              <p:cNvSpPr/>
              <p:nvPr/>
            </p:nvSpPr>
            <p:spPr>
              <a:xfrm>
                <a:off x="7636456" y="1631955"/>
                <a:ext cx="73728" cy="221356"/>
              </a:xfrm>
              <a:custGeom>
                <a:avLst/>
                <a:gdLst/>
                <a:ahLst/>
                <a:cxnLst/>
                <a:rect l="l" t="t" r="r" b="b"/>
                <a:pathLst>
                  <a:path w="1282" h="3849" extrusionOk="0">
                    <a:moveTo>
                      <a:pt x="892" y="0"/>
                    </a:moveTo>
                    <a:cubicBezTo>
                      <a:pt x="592" y="0"/>
                      <a:pt x="296" y="33"/>
                      <a:pt x="0" y="97"/>
                    </a:cubicBezTo>
                    <a:lnTo>
                      <a:pt x="53" y="2052"/>
                    </a:lnTo>
                    <a:lnTo>
                      <a:pt x="502" y="2158"/>
                    </a:lnTo>
                    <a:lnTo>
                      <a:pt x="132" y="2527"/>
                    </a:lnTo>
                    <a:lnTo>
                      <a:pt x="581" y="3848"/>
                    </a:lnTo>
                    <a:cubicBezTo>
                      <a:pt x="581" y="3848"/>
                      <a:pt x="1202" y="1643"/>
                      <a:pt x="1281" y="18"/>
                    </a:cubicBezTo>
                    <a:cubicBezTo>
                      <a:pt x="1151" y="6"/>
                      <a:pt x="1021" y="0"/>
                      <a:pt x="89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8" name="Google Shape;4868;p73"/>
              <p:cNvSpPr/>
              <p:nvPr/>
            </p:nvSpPr>
            <p:spPr>
              <a:xfrm>
                <a:off x="7669870" y="1617003"/>
                <a:ext cx="293991" cy="236309"/>
              </a:xfrm>
              <a:custGeom>
                <a:avLst/>
                <a:gdLst/>
                <a:ahLst/>
                <a:cxnLst/>
                <a:rect l="l" t="t" r="r" b="b"/>
                <a:pathLst>
                  <a:path w="5112" h="4109" extrusionOk="0">
                    <a:moveTo>
                      <a:pt x="3751" y="1"/>
                    </a:moveTo>
                    <a:lnTo>
                      <a:pt x="3408" y="27"/>
                    </a:lnTo>
                    <a:cubicBezTo>
                      <a:pt x="3157" y="1110"/>
                      <a:pt x="0" y="4108"/>
                      <a:pt x="0" y="4108"/>
                    </a:cubicBezTo>
                    <a:lnTo>
                      <a:pt x="2721" y="3342"/>
                    </a:lnTo>
                    <a:lnTo>
                      <a:pt x="2298" y="2418"/>
                    </a:lnTo>
                    <a:lnTo>
                      <a:pt x="3513" y="2510"/>
                    </a:lnTo>
                    <a:lnTo>
                      <a:pt x="5111" y="371"/>
                    </a:lnTo>
                    <a:lnTo>
                      <a:pt x="375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9" name="Google Shape;4869;p73"/>
              <p:cNvSpPr/>
              <p:nvPr/>
            </p:nvSpPr>
            <p:spPr>
              <a:xfrm>
                <a:off x="7669870" y="1626147"/>
                <a:ext cx="202090" cy="227164"/>
              </a:xfrm>
              <a:custGeom>
                <a:avLst/>
                <a:gdLst/>
                <a:ahLst/>
                <a:cxnLst/>
                <a:rect l="l" t="t" r="r" b="b"/>
                <a:pathLst>
                  <a:path w="3514" h="3950" extrusionOk="0">
                    <a:moveTo>
                      <a:pt x="3513" y="0"/>
                    </a:moveTo>
                    <a:lnTo>
                      <a:pt x="3513" y="0"/>
                    </a:lnTo>
                    <a:cubicBezTo>
                      <a:pt x="3009" y="335"/>
                      <a:pt x="2437" y="432"/>
                      <a:pt x="1940" y="432"/>
                    </a:cubicBezTo>
                    <a:cubicBezTo>
                      <a:pt x="1239" y="432"/>
                      <a:pt x="687" y="238"/>
                      <a:pt x="687" y="238"/>
                    </a:cubicBezTo>
                    <a:cubicBezTo>
                      <a:pt x="357" y="1453"/>
                      <a:pt x="119" y="2694"/>
                      <a:pt x="0" y="3949"/>
                    </a:cubicBezTo>
                    <a:cubicBezTo>
                      <a:pt x="2721" y="1678"/>
                      <a:pt x="3513" y="1"/>
                      <a:pt x="351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0" name="Google Shape;4870;p73"/>
              <p:cNvSpPr/>
              <p:nvPr/>
            </p:nvSpPr>
            <p:spPr>
              <a:xfrm>
                <a:off x="7582512" y="1848998"/>
                <a:ext cx="229465" cy="84770"/>
              </a:xfrm>
              <a:custGeom>
                <a:avLst/>
                <a:gdLst/>
                <a:ahLst/>
                <a:cxnLst/>
                <a:rect l="l" t="t" r="r" b="b"/>
                <a:pathLst>
                  <a:path w="3990" h="1474" extrusionOk="0">
                    <a:moveTo>
                      <a:pt x="3900" y="0"/>
                    </a:moveTo>
                    <a:cubicBezTo>
                      <a:pt x="3886" y="0"/>
                      <a:pt x="3871" y="3"/>
                      <a:pt x="3857" y="8"/>
                    </a:cubicBezTo>
                    <a:cubicBezTo>
                      <a:pt x="3844" y="21"/>
                      <a:pt x="1995" y="1329"/>
                      <a:pt x="1136" y="1329"/>
                    </a:cubicBezTo>
                    <a:cubicBezTo>
                      <a:pt x="331" y="1329"/>
                      <a:pt x="146" y="431"/>
                      <a:pt x="146" y="431"/>
                    </a:cubicBezTo>
                    <a:cubicBezTo>
                      <a:pt x="135" y="391"/>
                      <a:pt x="106" y="373"/>
                      <a:pt x="77" y="373"/>
                    </a:cubicBezTo>
                    <a:cubicBezTo>
                      <a:pt x="39" y="373"/>
                      <a:pt x="1" y="404"/>
                      <a:pt x="1" y="457"/>
                    </a:cubicBezTo>
                    <a:cubicBezTo>
                      <a:pt x="1" y="470"/>
                      <a:pt x="212" y="1474"/>
                      <a:pt x="1136" y="1474"/>
                    </a:cubicBezTo>
                    <a:cubicBezTo>
                      <a:pt x="2034" y="1474"/>
                      <a:pt x="3870" y="193"/>
                      <a:pt x="3949" y="140"/>
                    </a:cubicBezTo>
                    <a:cubicBezTo>
                      <a:pt x="3976" y="114"/>
                      <a:pt x="3989" y="61"/>
                      <a:pt x="3963" y="34"/>
                    </a:cubicBezTo>
                    <a:cubicBezTo>
                      <a:pt x="3946" y="9"/>
                      <a:pt x="3924" y="0"/>
                      <a:pt x="390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1" name="Google Shape;4871;p73"/>
              <p:cNvSpPr/>
              <p:nvPr/>
            </p:nvSpPr>
            <p:spPr>
              <a:xfrm>
                <a:off x="7705296" y="1626147"/>
                <a:ext cx="166664" cy="84195"/>
              </a:xfrm>
              <a:custGeom>
                <a:avLst/>
                <a:gdLst/>
                <a:ahLst/>
                <a:cxnLst/>
                <a:rect l="l" t="t" r="r" b="b"/>
                <a:pathLst>
                  <a:path w="2898" h="1464" extrusionOk="0">
                    <a:moveTo>
                      <a:pt x="2897" y="0"/>
                    </a:moveTo>
                    <a:lnTo>
                      <a:pt x="84" y="119"/>
                    </a:lnTo>
                    <a:lnTo>
                      <a:pt x="45" y="581"/>
                    </a:lnTo>
                    <a:cubicBezTo>
                      <a:pt x="1" y="1164"/>
                      <a:pt x="258" y="1464"/>
                      <a:pt x="702" y="1464"/>
                    </a:cubicBezTo>
                    <a:cubicBezTo>
                      <a:pt x="921" y="1464"/>
                      <a:pt x="1187" y="1390"/>
                      <a:pt x="1484" y="1242"/>
                    </a:cubicBezTo>
                    <a:cubicBezTo>
                      <a:pt x="2197" y="872"/>
                      <a:pt x="2792" y="330"/>
                      <a:pt x="2897" y="0"/>
                    </a:cubicBezTo>
                    <a:close/>
                  </a:path>
                </a:pathLst>
              </a:custGeom>
              <a:solidFill>
                <a:srgbClr val="B881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2" name="Google Shape;4872;p73"/>
              <p:cNvSpPr/>
              <p:nvPr/>
            </p:nvSpPr>
            <p:spPr>
              <a:xfrm>
                <a:off x="7492164" y="2105148"/>
                <a:ext cx="292438" cy="38244"/>
              </a:xfrm>
              <a:custGeom>
                <a:avLst/>
                <a:gdLst/>
                <a:ahLst/>
                <a:cxnLst/>
                <a:rect l="l" t="t" r="r" b="b"/>
                <a:pathLst>
                  <a:path w="5085" h="665" extrusionOk="0">
                    <a:moveTo>
                      <a:pt x="2904" y="1"/>
                    </a:moveTo>
                    <a:cubicBezTo>
                      <a:pt x="2614" y="1"/>
                      <a:pt x="2323" y="28"/>
                      <a:pt x="2034" y="84"/>
                    </a:cubicBezTo>
                    <a:cubicBezTo>
                      <a:pt x="1697" y="157"/>
                      <a:pt x="1357" y="193"/>
                      <a:pt x="1017" y="193"/>
                    </a:cubicBezTo>
                    <a:cubicBezTo>
                      <a:pt x="677" y="193"/>
                      <a:pt x="337" y="157"/>
                      <a:pt x="0" y="84"/>
                    </a:cubicBezTo>
                    <a:lnTo>
                      <a:pt x="0" y="84"/>
                    </a:lnTo>
                    <a:cubicBezTo>
                      <a:pt x="40" y="123"/>
                      <a:pt x="66" y="150"/>
                      <a:pt x="66" y="150"/>
                    </a:cubicBezTo>
                    <a:lnTo>
                      <a:pt x="66" y="163"/>
                    </a:lnTo>
                    <a:cubicBezTo>
                      <a:pt x="53" y="190"/>
                      <a:pt x="53" y="216"/>
                      <a:pt x="53" y="256"/>
                    </a:cubicBezTo>
                    <a:cubicBezTo>
                      <a:pt x="366" y="317"/>
                      <a:pt x="681" y="347"/>
                      <a:pt x="996" y="347"/>
                    </a:cubicBezTo>
                    <a:cubicBezTo>
                      <a:pt x="1359" y="347"/>
                      <a:pt x="1720" y="307"/>
                      <a:pt x="2074" y="229"/>
                    </a:cubicBezTo>
                    <a:cubicBezTo>
                      <a:pt x="2338" y="183"/>
                      <a:pt x="2606" y="159"/>
                      <a:pt x="2873" y="159"/>
                    </a:cubicBezTo>
                    <a:cubicBezTo>
                      <a:pt x="3593" y="159"/>
                      <a:pt x="4311" y="328"/>
                      <a:pt x="4966" y="665"/>
                    </a:cubicBezTo>
                    <a:lnTo>
                      <a:pt x="5005" y="665"/>
                    </a:lnTo>
                    <a:cubicBezTo>
                      <a:pt x="5032" y="665"/>
                      <a:pt x="5058" y="652"/>
                      <a:pt x="5071" y="625"/>
                    </a:cubicBezTo>
                    <a:cubicBezTo>
                      <a:pt x="5085" y="586"/>
                      <a:pt x="5071" y="546"/>
                      <a:pt x="5032" y="533"/>
                    </a:cubicBezTo>
                    <a:cubicBezTo>
                      <a:pt x="4376" y="181"/>
                      <a:pt x="3646" y="1"/>
                      <a:pt x="29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3" name="Google Shape;4873;p73"/>
              <p:cNvSpPr/>
              <p:nvPr/>
            </p:nvSpPr>
            <p:spPr>
              <a:xfrm>
                <a:off x="7602295" y="1301043"/>
                <a:ext cx="50896" cy="109211"/>
              </a:xfrm>
              <a:custGeom>
                <a:avLst/>
                <a:gdLst/>
                <a:ahLst/>
                <a:cxnLst/>
                <a:rect l="l" t="t" r="r" b="b"/>
                <a:pathLst>
                  <a:path w="885" h="1899" extrusionOk="0">
                    <a:moveTo>
                      <a:pt x="396" y="1"/>
                    </a:moveTo>
                    <a:cubicBezTo>
                      <a:pt x="396" y="1"/>
                      <a:pt x="0" y="1559"/>
                      <a:pt x="251" y="1823"/>
                    </a:cubicBezTo>
                    <a:cubicBezTo>
                      <a:pt x="299" y="1877"/>
                      <a:pt x="353" y="1898"/>
                      <a:pt x="407" y="1898"/>
                    </a:cubicBezTo>
                    <a:cubicBezTo>
                      <a:pt x="635" y="1898"/>
                      <a:pt x="885" y="1520"/>
                      <a:pt x="885" y="1520"/>
                    </a:cubicBezTo>
                    <a:cubicBezTo>
                      <a:pt x="885" y="1520"/>
                      <a:pt x="700" y="54"/>
                      <a:pt x="39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4" name="Google Shape;4874;p73"/>
              <p:cNvSpPr/>
              <p:nvPr/>
            </p:nvSpPr>
            <p:spPr>
              <a:xfrm>
                <a:off x="7600225" y="1407034"/>
                <a:ext cx="49976" cy="88738"/>
              </a:xfrm>
              <a:custGeom>
                <a:avLst/>
                <a:gdLst/>
                <a:ahLst/>
                <a:cxnLst/>
                <a:rect l="l" t="t" r="r" b="b"/>
                <a:pathLst>
                  <a:path w="869" h="1543" extrusionOk="0">
                    <a:moveTo>
                      <a:pt x="494" y="1"/>
                    </a:moveTo>
                    <a:cubicBezTo>
                      <a:pt x="399" y="1"/>
                      <a:pt x="300" y="55"/>
                      <a:pt x="221" y="218"/>
                    </a:cubicBezTo>
                    <a:cubicBezTo>
                      <a:pt x="1" y="683"/>
                      <a:pt x="143" y="1543"/>
                      <a:pt x="657" y="1543"/>
                    </a:cubicBezTo>
                    <a:cubicBezTo>
                      <a:pt x="699" y="1543"/>
                      <a:pt x="743" y="1537"/>
                      <a:pt x="789" y="1526"/>
                    </a:cubicBezTo>
                    <a:lnTo>
                      <a:pt x="868" y="218"/>
                    </a:lnTo>
                    <a:cubicBezTo>
                      <a:pt x="868" y="218"/>
                      <a:pt x="686" y="1"/>
                      <a:pt x="494" y="1"/>
                    </a:cubicBezTo>
                    <a:close/>
                  </a:path>
                </a:pathLst>
              </a:custGeom>
              <a:solidFill>
                <a:srgbClr val="9C4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5" name="Google Shape;4875;p73"/>
              <p:cNvSpPr/>
              <p:nvPr/>
            </p:nvSpPr>
            <p:spPr>
              <a:xfrm>
                <a:off x="7592404" y="1478059"/>
                <a:ext cx="125947" cy="91268"/>
              </a:xfrm>
              <a:custGeom>
                <a:avLst/>
                <a:gdLst/>
                <a:ahLst/>
                <a:cxnLst/>
                <a:rect l="l" t="t" r="r" b="b"/>
                <a:pathLst>
                  <a:path w="2190" h="1587" extrusionOk="0">
                    <a:moveTo>
                      <a:pt x="1083" y="0"/>
                    </a:moveTo>
                    <a:cubicBezTo>
                      <a:pt x="978" y="0"/>
                      <a:pt x="872" y="26"/>
                      <a:pt x="780" y="66"/>
                    </a:cubicBezTo>
                    <a:cubicBezTo>
                      <a:pt x="0" y="396"/>
                      <a:pt x="212" y="1545"/>
                      <a:pt x="1044" y="1585"/>
                    </a:cubicBezTo>
                    <a:cubicBezTo>
                      <a:pt x="1063" y="1586"/>
                      <a:pt x="1082" y="1587"/>
                      <a:pt x="1101" y="1587"/>
                    </a:cubicBezTo>
                    <a:cubicBezTo>
                      <a:pt x="1890" y="1587"/>
                      <a:pt x="2189" y="519"/>
                      <a:pt x="1480" y="106"/>
                    </a:cubicBezTo>
                    <a:lnTo>
                      <a:pt x="1480" y="106"/>
                    </a:lnTo>
                    <a:lnTo>
                      <a:pt x="1361" y="198"/>
                    </a:lnTo>
                    <a:cubicBezTo>
                      <a:pt x="2042" y="508"/>
                      <a:pt x="1771" y="1479"/>
                      <a:pt x="1092" y="1479"/>
                    </a:cubicBezTo>
                    <a:cubicBezTo>
                      <a:pt x="1047" y="1479"/>
                      <a:pt x="1000" y="1475"/>
                      <a:pt x="951" y="1466"/>
                    </a:cubicBezTo>
                    <a:cubicBezTo>
                      <a:pt x="172" y="1321"/>
                      <a:pt x="251" y="172"/>
                      <a:pt x="1044" y="132"/>
                    </a:cubicBezTo>
                    <a:cubicBezTo>
                      <a:pt x="1057" y="93"/>
                      <a:pt x="1070" y="53"/>
                      <a:pt x="10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6" name="Google Shape;4876;p73"/>
              <p:cNvSpPr/>
              <p:nvPr/>
            </p:nvSpPr>
            <p:spPr>
              <a:xfrm>
                <a:off x="7709379" y="1521306"/>
                <a:ext cx="161833" cy="144580"/>
              </a:xfrm>
              <a:custGeom>
                <a:avLst/>
                <a:gdLst/>
                <a:ahLst/>
                <a:cxnLst/>
                <a:rect l="l" t="t" r="r" b="b"/>
                <a:pathLst>
                  <a:path w="2814" h="2514" extrusionOk="0">
                    <a:moveTo>
                      <a:pt x="2562" y="1"/>
                    </a:moveTo>
                    <a:cubicBezTo>
                      <a:pt x="2430" y="80"/>
                      <a:pt x="2298" y="159"/>
                      <a:pt x="2153" y="225"/>
                    </a:cubicBezTo>
                    <a:lnTo>
                      <a:pt x="1994" y="291"/>
                    </a:lnTo>
                    <a:cubicBezTo>
                      <a:pt x="1512" y="496"/>
                      <a:pt x="811" y="734"/>
                      <a:pt x="180" y="734"/>
                    </a:cubicBezTo>
                    <a:cubicBezTo>
                      <a:pt x="119" y="734"/>
                      <a:pt x="59" y="732"/>
                      <a:pt x="0" y="727"/>
                    </a:cubicBezTo>
                    <a:lnTo>
                      <a:pt x="0" y="2061"/>
                    </a:lnTo>
                    <a:cubicBezTo>
                      <a:pt x="0" y="2061"/>
                      <a:pt x="278" y="2514"/>
                      <a:pt x="997" y="2514"/>
                    </a:cubicBezTo>
                    <a:cubicBezTo>
                      <a:pt x="1430" y="2514"/>
                      <a:pt x="2024" y="2350"/>
                      <a:pt x="2813" y="1823"/>
                    </a:cubicBezTo>
                    <a:cubicBezTo>
                      <a:pt x="2417" y="1374"/>
                      <a:pt x="2404" y="516"/>
                      <a:pt x="2562" y="1"/>
                    </a:cubicBezTo>
                    <a:close/>
                  </a:path>
                </a:pathLst>
              </a:custGeom>
              <a:solidFill>
                <a:srgbClr val="B881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7" name="Google Shape;4877;p73"/>
              <p:cNvSpPr/>
              <p:nvPr/>
            </p:nvSpPr>
            <p:spPr>
              <a:xfrm>
                <a:off x="7709379" y="1533498"/>
                <a:ext cx="124624" cy="65331"/>
              </a:xfrm>
              <a:custGeom>
                <a:avLst/>
                <a:gdLst/>
                <a:ahLst/>
                <a:cxnLst/>
                <a:rect l="l" t="t" r="r" b="b"/>
                <a:pathLst>
                  <a:path w="2167" h="1136" extrusionOk="0">
                    <a:moveTo>
                      <a:pt x="2166" y="0"/>
                    </a:moveTo>
                    <a:lnTo>
                      <a:pt x="1994" y="79"/>
                    </a:lnTo>
                    <a:cubicBezTo>
                      <a:pt x="1512" y="284"/>
                      <a:pt x="811" y="522"/>
                      <a:pt x="180" y="522"/>
                    </a:cubicBezTo>
                    <a:cubicBezTo>
                      <a:pt x="119" y="522"/>
                      <a:pt x="59" y="520"/>
                      <a:pt x="0" y="515"/>
                    </a:cubicBezTo>
                    <a:lnTo>
                      <a:pt x="0" y="1136"/>
                    </a:lnTo>
                    <a:cubicBezTo>
                      <a:pt x="581" y="1017"/>
                      <a:pt x="1585" y="700"/>
                      <a:pt x="2166" y="0"/>
                    </a:cubicBezTo>
                    <a:close/>
                  </a:path>
                </a:pathLst>
              </a:custGeom>
              <a:solidFill>
                <a:srgbClr val="8554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8" name="Google Shape;4878;p73"/>
              <p:cNvSpPr/>
              <p:nvPr/>
            </p:nvSpPr>
            <p:spPr>
              <a:xfrm>
                <a:off x="7625817" y="1252792"/>
                <a:ext cx="244590" cy="311934"/>
              </a:xfrm>
              <a:custGeom>
                <a:avLst/>
                <a:gdLst/>
                <a:ahLst/>
                <a:cxnLst/>
                <a:rect l="l" t="t" r="r" b="b"/>
                <a:pathLst>
                  <a:path w="4253" h="5424" extrusionOk="0">
                    <a:moveTo>
                      <a:pt x="2327" y="0"/>
                    </a:moveTo>
                    <a:cubicBezTo>
                      <a:pt x="1806" y="0"/>
                      <a:pt x="1360" y="204"/>
                      <a:pt x="1057" y="298"/>
                    </a:cubicBezTo>
                    <a:cubicBezTo>
                      <a:pt x="410" y="497"/>
                      <a:pt x="14" y="1329"/>
                      <a:pt x="14" y="2504"/>
                    </a:cubicBezTo>
                    <a:cubicBezTo>
                      <a:pt x="0" y="3943"/>
                      <a:pt x="40" y="4670"/>
                      <a:pt x="317" y="4960"/>
                    </a:cubicBezTo>
                    <a:cubicBezTo>
                      <a:pt x="648" y="5302"/>
                      <a:pt x="1098" y="5423"/>
                      <a:pt x="1570" y="5423"/>
                    </a:cubicBezTo>
                    <a:cubicBezTo>
                      <a:pt x="2704" y="5423"/>
                      <a:pt x="3969" y="4724"/>
                      <a:pt x="4015" y="4696"/>
                    </a:cubicBezTo>
                    <a:cubicBezTo>
                      <a:pt x="4042" y="4591"/>
                      <a:pt x="4068" y="4485"/>
                      <a:pt x="4081" y="4379"/>
                    </a:cubicBezTo>
                    <a:cubicBezTo>
                      <a:pt x="4227" y="3574"/>
                      <a:pt x="4253" y="2755"/>
                      <a:pt x="4161" y="1949"/>
                    </a:cubicBezTo>
                    <a:cubicBezTo>
                      <a:pt x="4213" y="1131"/>
                      <a:pt x="3725" y="391"/>
                      <a:pt x="2972" y="114"/>
                    </a:cubicBezTo>
                    <a:cubicBezTo>
                      <a:pt x="2748" y="32"/>
                      <a:pt x="2532" y="0"/>
                      <a:pt x="2327" y="0"/>
                    </a:cubicBezTo>
                    <a:close/>
                  </a:path>
                </a:pathLst>
              </a:custGeom>
              <a:solidFill>
                <a:srgbClr val="B881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9" name="Google Shape;4879;p73"/>
              <p:cNvSpPr/>
              <p:nvPr/>
            </p:nvSpPr>
            <p:spPr>
              <a:xfrm>
                <a:off x="7654687" y="1445910"/>
                <a:ext cx="91268" cy="32206"/>
              </a:xfrm>
              <a:custGeom>
                <a:avLst/>
                <a:gdLst/>
                <a:ahLst/>
                <a:cxnLst/>
                <a:rect l="l" t="t" r="r" b="b"/>
                <a:pathLst>
                  <a:path w="1587" h="560" extrusionOk="0">
                    <a:moveTo>
                      <a:pt x="1505" y="0"/>
                    </a:moveTo>
                    <a:cubicBezTo>
                      <a:pt x="1492" y="0"/>
                      <a:pt x="1478" y="6"/>
                      <a:pt x="1466" y="18"/>
                    </a:cubicBezTo>
                    <a:cubicBezTo>
                      <a:pt x="1446" y="47"/>
                      <a:pt x="1064" y="447"/>
                      <a:pt x="597" y="447"/>
                    </a:cubicBezTo>
                    <a:cubicBezTo>
                      <a:pt x="439" y="447"/>
                      <a:pt x="272" y="401"/>
                      <a:pt x="106" y="282"/>
                    </a:cubicBezTo>
                    <a:cubicBezTo>
                      <a:pt x="95" y="276"/>
                      <a:pt x="82" y="273"/>
                      <a:pt x="69" y="273"/>
                    </a:cubicBezTo>
                    <a:cubicBezTo>
                      <a:pt x="51" y="273"/>
                      <a:pt x="34" y="279"/>
                      <a:pt x="27" y="295"/>
                    </a:cubicBezTo>
                    <a:cubicBezTo>
                      <a:pt x="0" y="321"/>
                      <a:pt x="14" y="361"/>
                      <a:pt x="40" y="387"/>
                    </a:cubicBezTo>
                    <a:cubicBezTo>
                      <a:pt x="198" y="506"/>
                      <a:pt x="383" y="559"/>
                      <a:pt x="581" y="559"/>
                    </a:cubicBezTo>
                    <a:cubicBezTo>
                      <a:pt x="1110" y="559"/>
                      <a:pt x="1545" y="110"/>
                      <a:pt x="1545" y="110"/>
                    </a:cubicBezTo>
                    <a:cubicBezTo>
                      <a:pt x="1586" y="59"/>
                      <a:pt x="1548" y="0"/>
                      <a:pt x="1505" y="0"/>
                    </a:cubicBezTo>
                    <a:close/>
                  </a:path>
                </a:pathLst>
              </a:custGeom>
              <a:solidFill>
                <a:srgbClr val="8554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0" name="Google Shape;4880;p73"/>
              <p:cNvSpPr/>
              <p:nvPr/>
            </p:nvSpPr>
            <p:spPr>
              <a:xfrm>
                <a:off x="7716223" y="1334514"/>
                <a:ext cx="64584" cy="34966"/>
              </a:xfrm>
              <a:custGeom>
                <a:avLst/>
                <a:gdLst/>
                <a:ahLst/>
                <a:cxnLst/>
                <a:rect l="l" t="t" r="r" b="b"/>
                <a:pathLst>
                  <a:path w="1123" h="608" extrusionOk="0">
                    <a:moveTo>
                      <a:pt x="238" y="0"/>
                    </a:moveTo>
                    <a:cubicBezTo>
                      <a:pt x="238" y="0"/>
                      <a:pt x="0" y="26"/>
                      <a:pt x="92" y="238"/>
                    </a:cubicBezTo>
                    <a:cubicBezTo>
                      <a:pt x="172" y="462"/>
                      <a:pt x="634" y="225"/>
                      <a:pt x="977" y="608"/>
                    </a:cubicBezTo>
                    <a:cubicBezTo>
                      <a:pt x="977" y="608"/>
                      <a:pt x="1123" y="106"/>
                      <a:pt x="2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1" name="Google Shape;4881;p73"/>
              <p:cNvSpPr/>
              <p:nvPr/>
            </p:nvSpPr>
            <p:spPr>
              <a:xfrm>
                <a:off x="7620066" y="1334514"/>
                <a:ext cx="62743" cy="34966"/>
              </a:xfrm>
              <a:custGeom>
                <a:avLst/>
                <a:gdLst/>
                <a:ahLst/>
                <a:cxnLst/>
                <a:rect l="l" t="t" r="r" b="b"/>
                <a:pathLst>
                  <a:path w="1091" h="608" extrusionOk="0">
                    <a:moveTo>
                      <a:pt x="853" y="0"/>
                    </a:moveTo>
                    <a:cubicBezTo>
                      <a:pt x="1" y="103"/>
                      <a:pt x="121" y="585"/>
                      <a:pt x="114" y="607"/>
                    </a:cubicBezTo>
                    <a:lnTo>
                      <a:pt x="114" y="607"/>
                    </a:lnTo>
                    <a:cubicBezTo>
                      <a:pt x="458" y="225"/>
                      <a:pt x="919" y="462"/>
                      <a:pt x="999" y="238"/>
                    </a:cubicBezTo>
                    <a:cubicBezTo>
                      <a:pt x="1091" y="26"/>
                      <a:pt x="853" y="0"/>
                      <a:pt x="853" y="0"/>
                    </a:cubicBezTo>
                    <a:close/>
                    <a:moveTo>
                      <a:pt x="114" y="607"/>
                    </a:moveTo>
                    <a:lnTo>
                      <a:pt x="114" y="607"/>
                    </a:lnTo>
                    <a:cubicBezTo>
                      <a:pt x="114" y="607"/>
                      <a:pt x="114" y="607"/>
                      <a:pt x="114" y="608"/>
                    </a:cubicBezTo>
                    <a:cubicBezTo>
                      <a:pt x="114" y="608"/>
                      <a:pt x="114" y="607"/>
                      <a:pt x="114" y="60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2" name="Google Shape;4882;p73"/>
              <p:cNvSpPr/>
              <p:nvPr/>
            </p:nvSpPr>
            <p:spPr>
              <a:xfrm>
                <a:off x="7737444" y="1414970"/>
                <a:ext cx="57050" cy="22084"/>
              </a:xfrm>
              <a:custGeom>
                <a:avLst/>
                <a:gdLst/>
                <a:ahLst/>
                <a:cxnLst/>
                <a:rect l="l" t="t" r="r" b="b"/>
                <a:pathLst>
                  <a:path w="992" h="384" extrusionOk="0">
                    <a:moveTo>
                      <a:pt x="489" y="1"/>
                    </a:moveTo>
                    <a:cubicBezTo>
                      <a:pt x="225" y="1"/>
                      <a:pt x="1" y="80"/>
                      <a:pt x="1" y="186"/>
                    </a:cubicBezTo>
                    <a:cubicBezTo>
                      <a:pt x="1" y="305"/>
                      <a:pt x="225" y="384"/>
                      <a:pt x="489" y="384"/>
                    </a:cubicBezTo>
                    <a:cubicBezTo>
                      <a:pt x="767" y="384"/>
                      <a:pt x="991" y="305"/>
                      <a:pt x="991" y="186"/>
                    </a:cubicBezTo>
                    <a:cubicBezTo>
                      <a:pt x="991" y="80"/>
                      <a:pt x="767" y="1"/>
                      <a:pt x="489" y="1"/>
                    </a:cubicBezTo>
                    <a:close/>
                  </a:path>
                </a:pathLst>
              </a:custGeom>
              <a:solidFill>
                <a:srgbClr val="9C4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3" name="Google Shape;4883;p73"/>
              <p:cNvSpPr/>
              <p:nvPr/>
            </p:nvSpPr>
            <p:spPr>
              <a:xfrm>
                <a:off x="7619721" y="1414222"/>
                <a:ext cx="35771" cy="22831"/>
              </a:xfrm>
              <a:custGeom>
                <a:avLst/>
                <a:gdLst/>
                <a:ahLst/>
                <a:cxnLst/>
                <a:rect l="l" t="t" r="r" b="b"/>
                <a:pathLst>
                  <a:path w="622" h="397" extrusionOk="0">
                    <a:moveTo>
                      <a:pt x="14" y="1"/>
                    </a:moveTo>
                    <a:lnTo>
                      <a:pt x="1" y="397"/>
                    </a:lnTo>
                    <a:lnTo>
                      <a:pt x="120" y="397"/>
                    </a:lnTo>
                    <a:cubicBezTo>
                      <a:pt x="397" y="397"/>
                      <a:pt x="622" y="304"/>
                      <a:pt x="622" y="199"/>
                    </a:cubicBezTo>
                    <a:cubicBezTo>
                      <a:pt x="622" y="93"/>
                      <a:pt x="397" y="1"/>
                      <a:pt x="120" y="1"/>
                    </a:cubicBezTo>
                    <a:close/>
                  </a:path>
                </a:pathLst>
              </a:custGeom>
              <a:solidFill>
                <a:srgbClr val="9C4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4" name="Google Shape;4884;p73"/>
              <p:cNvSpPr/>
              <p:nvPr/>
            </p:nvSpPr>
            <p:spPr>
              <a:xfrm>
                <a:off x="7733648" y="1380809"/>
                <a:ext cx="17541" cy="31228"/>
              </a:xfrm>
              <a:custGeom>
                <a:avLst/>
                <a:gdLst/>
                <a:ahLst/>
                <a:cxnLst/>
                <a:rect l="l" t="t" r="r" b="b"/>
                <a:pathLst>
                  <a:path w="305" h="543" extrusionOk="0">
                    <a:moveTo>
                      <a:pt x="159" y="1"/>
                    </a:moveTo>
                    <a:cubicBezTo>
                      <a:pt x="80" y="1"/>
                      <a:pt x="1" y="119"/>
                      <a:pt x="1" y="265"/>
                    </a:cubicBezTo>
                    <a:cubicBezTo>
                      <a:pt x="1" y="423"/>
                      <a:pt x="80" y="542"/>
                      <a:pt x="159" y="542"/>
                    </a:cubicBezTo>
                    <a:cubicBezTo>
                      <a:pt x="239" y="542"/>
                      <a:pt x="305" y="423"/>
                      <a:pt x="305" y="265"/>
                    </a:cubicBezTo>
                    <a:cubicBezTo>
                      <a:pt x="305" y="119"/>
                      <a:pt x="239" y="1"/>
                      <a:pt x="1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5" name="Google Shape;4885;p73"/>
              <p:cNvSpPr/>
              <p:nvPr/>
            </p:nvSpPr>
            <p:spPr>
              <a:xfrm>
                <a:off x="7648591" y="1380809"/>
                <a:ext cx="17541" cy="31228"/>
              </a:xfrm>
              <a:custGeom>
                <a:avLst/>
                <a:gdLst/>
                <a:ahLst/>
                <a:cxnLst/>
                <a:rect l="l" t="t" r="r" b="b"/>
                <a:pathLst>
                  <a:path w="305" h="543" extrusionOk="0">
                    <a:moveTo>
                      <a:pt x="159" y="1"/>
                    </a:moveTo>
                    <a:cubicBezTo>
                      <a:pt x="80" y="1"/>
                      <a:pt x="1" y="119"/>
                      <a:pt x="1" y="265"/>
                    </a:cubicBezTo>
                    <a:cubicBezTo>
                      <a:pt x="1" y="423"/>
                      <a:pt x="67" y="542"/>
                      <a:pt x="159" y="542"/>
                    </a:cubicBezTo>
                    <a:cubicBezTo>
                      <a:pt x="238" y="542"/>
                      <a:pt x="304" y="423"/>
                      <a:pt x="304" y="265"/>
                    </a:cubicBezTo>
                    <a:cubicBezTo>
                      <a:pt x="304" y="119"/>
                      <a:pt x="238" y="1"/>
                      <a:pt x="1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6" name="Google Shape;4886;p73"/>
              <p:cNvSpPr/>
              <p:nvPr/>
            </p:nvSpPr>
            <p:spPr>
              <a:xfrm>
                <a:off x="7672170" y="1383570"/>
                <a:ext cx="28870" cy="45893"/>
              </a:xfrm>
              <a:custGeom>
                <a:avLst/>
                <a:gdLst/>
                <a:ahLst/>
                <a:cxnLst/>
                <a:rect l="l" t="t" r="r" b="b"/>
                <a:pathLst>
                  <a:path w="502" h="798" extrusionOk="0">
                    <a:moveTo>
                      <a:pt x="295" y="1"/>
                    </a:moveTo>
                    <a:cubicBezTo>
                      <a:pt x="272" y="1"/>
                      <a:pt x="248" y="15"/>
                      <a:pt x="238" y="45"/>
                    </a:cubicBezTo>
                    <a:lnTo>
                      <a:pt x="13" y="705"/>
                    </a:lnTo>
                    <a:cubicBezTo>
                      <a:pt x="0" y="719"/>
                      <a:pt x="0" y="732"/>
                      <a:pt x="13" y="745"/>
                    </a:cubicBezTo>
                    <a:cubicBezTo>
                      <a:pt x="13" y="758"/>
                      <a:pt x="40" y="771"/>
                      <a:pt x="53" y="785"/>
                    </a:cubicBezTo>
                    <a:cubicBezTo>
                      <a:pt x="93" y="785"/>
                      <a:pt x="132" y="798"/>
                      <a:pt x="172" y="798"/>
                    </a:cubicBezTo>
                    <a:cubicBezTo>
                      <a:pt x="277" y="785"/>
                      <a:pt x="370" y="758"/>
                      <a:pt x="462" y="719"/>
                    </a:cubicBezTo>
                    <a:cubicBezTo>
                      <a:pt x="489" y="692"/>
                      <a:pt x="502" y="666"/>
                      <a:pt x="489" y="626"/>
                    </a:cubicBezTo>
                    <a:cubicBezTo>
                      <a:pt x="481" y="610"/>
                      <a:pt x="462" y="599"/>
                      <a:pt x="443" y="599"/>
                    </a:cubicBezTo>
                    <a:cubicBezTo>
                      <a:pt x="432" y="599"/>
                      <a:pt x="420" y="603"/>
                      <a:pt x="409" y="613"/>
                    </a:cubicBezTo>
                    <a:cubicBezTo>
                      <a:pt x="330" y="653"/>
                      <a:pt x="238" y="666"/>
                      <a:pt x="159" y="666"/>
                    </a:cubicBezTo>
                    <a:lnTo>
                      <a:pt x="357" y="85"/>
                    </a:lnTo>
                    <a:cubicBezTo>
                      <a:pt x="370" y="45"/>
                      <a:pt x="357" y="19"/>
                      <a:pt x="317" y="5"/>
                    </a:cubicBezTo>
                    <a:cubicBezTo>
                      <a:pt x="310" y="2"/>
                      <a:pt x="303" y="1"/>
                      <a:pt x="295" y="1"/>
                    </a:cubicBezTo>
                    <a:close/>
                  </a:path>
                </a:pathLst>
              </a:custGeom>
              <a:solidFill>
                <a:srgbClr val="8554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7" name="Google Shape;4887;p73"/>
              <p:cNvSpPr/>
              <p:nvPr/>
            </p:nvSpPr>
            <p:spPr>
              <a:xfrm>
                <a:off x="7828597" y="1487145"/>
                <a:ext cx="32723" cy="35024"/>
              </a:xfrm>
              <a:custGeom>
                <a:avLst/>
                <a:gdLst/>
                <a:ahLst/>
                <a:cxnLst/>
                <a:rect l="l" t="t" r="r" b="b"/>
                <a:pathLst>
                  <a:path w="569" h="609" extrusionOk="0">
                    <a:moveTo>
                      <a:pt x="1" y="1"/>
                    </a:moveTo>
                    <a:cubicBezTo>
                      <a:pt x="1" y="14"/>
                      <a:pt x="212" y="476"/>
                      <a:pt x="502" y="608"/>
                    </a:cubicBezTo>
                    <a:cubicBezTo>
                      <a:pt x="529" y="502"/>
                      <a:pt x="542" y="397"/>
                      <a:pt x="568" y="304"/>
                    </a:cubicBezTo>
                    <a:cubicBezTo>
                      <a:pt x="357" y="251"/>
                      <a:pt x="159" y="146"/>
                      <a:pt x="1" y="1"/>
                    </a:cubicBezTo>
                    <a:close/>
                  </a:path>
                </a:pathLst>
              </a:custGeom>
              <a:solidFill>
                <a:srgbClr val="182A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8" name="Google Shape;4888;p73"/>
              <p:cNvSpPr/>
              <p:nvPr/>
            </p:nvSpPr>
            <p:spPr>
              <a:xfrm>
                <a:off x="7843780" y="1403583"/>
                <a:ext cx="78271" cy="101218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760" extrusionOk="0">
                    <a:moveTo>
                      <a:pt x="653" y="0"/>
                    </a:moveTo>
                    <a:cubicBezTo>
                      <a:pt x="316" y="0"/>
                      <a:pt x="14" y="410"/>
                      <a:pt x="14" y="410"/>
                    </a:cubicBezTo>
                    <a:lnTo>
                      <a:pt x="1" y="1652"/>
                    </a:lnTo>
                    <a:cubicBezTo>
                      <a:pt x="111" y="1726"/>
                      <a:pt x="220" y="1759"/>
                      <a:pt x="324" y="1759"/>
                    </a:cubicBezTo>
                    <a:cubicBezTo>
                      <a:pt x="918" y="1759"/>
                      <a:pt x="1361" y="690"/>
                      <a:pt x="1057" y="252"/>
                    </a:cubicBezTo>
                    <a:cubicBezTo>
                      <a:pt x="929" y="66"/>
                      <a:pt x="788" y="0"/>
                      <a:pt x="653" y="0"/>
                    </a:cubicBezTo>
                    <a:close/>
                  </a:path>
                </a:pathLst>
              </a:custGeom>
              <a:solidFill>
                <a:srgbClr val="B881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9" name="Google Shape;4889;p73"/>
              <p:cNvSpPr/>
              <p:nvPr/>
            </p:nvSpPr>
            <p:spPr>
              <a:xfrm>
                <a:off x="7808871" y="1487893"/>
                <a:ext cx="108636" cy="91498"/>
              </a:xfrm>
              <a:custGeom>
                <a:avLst/>
                <a:gdLst/>
                <a:ahLst/>
                <a:cxnLst/>
                <a:rect l="l" t="t" r="r" b="b"/>
                <a:pathLst>
                  <a:path w="1889" h="1591" extrusionOk="0">
                    <a:moveTo>
                      <a:pt x="964" y="1"/>
                    </a:moveTo>
                    <a:cubicBezTo>
                      <a:pt x="859" y="1"/>
                      <a:pt x="753" y="14"/>
                      <a:pt x="661" y="54"/>
                    </a:cubicBezTo>
                    <a:cubicBezTo>
                      <a:pt x="79" y="305"/>
                      <a:pt x="0" y="1110"/>
                      <a:pt x="528" y="1453"/>
                    </a:cubicBezTo>
                    <a:cubicBezTo>
                      <a:pt x="668" y="1548"/>
                      <a:pt x="820" y="1590"/>
                      <a:pt x="967" y="1590"/>
                    </a:cubicBezTo>
                    <a:cubicBezTo>
                      <a:pt x="1378" y="1590"/>
                      <a:pt x="1757" y="1260"/>
                      <a:pt x="1757" y="793"/>
                    </a:cubicBezTo>
                    <a:cubicBezTo>
                      <a:pt x="1757" y="503"/>
                      <a:pt x="1598" y="238"/>
                      <a:pt x="1361" y="93"/>
                    </a:cubicBezTo>
                    <a:cubicBezTo>
                      <a:pt x="1321" y="133"/>
                      <a:pt x="1281" y="159"/>
                      <a:pt x="1242" y="186"/>
                    </a:cubicBezTo>
                    <a:cubicBezTo>
                      <a:pt x="1889" y="489"/>
                      <a:pt x="1677" y="1467"/>
                      <a:pt x="951" y="1467"/>
                    </a:cubicBezTo>
                    <a:cubicBezTo>
                      <a:pt x="238" y="1467"/>
                      <a:pt x="13" y="489"/>
                      <a:pt x="674" y="186"/>
                    </a:cubicBezTo>
                    <a:cubicBezTo>
                      <a:pt x="753" y="146"/>
                      <a:pt x="832" y="120"/>
                      <a:pt x="925" y="120"/>
                    </a:cubicBezTo>
                    <a:cubicBezTo>
                      <a:pt x="938" y="80"/>
                      <a:pt x="951" y="40"/>
                      <a:pt x="96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0" name="Google Shape;4890;p73"/>
              <p:cNvSpPr/>
              <p:nvPr/>
            </p:nvSpPr>
            <p:spPr>
              <a:xfrm>
                <a:off x="7846080" y="1426932"/>
                <a:ext cx="45260" cy="57970"/>
              </a:xfrm>
              <a:custGeom>
                <a:avLst/>
                <a:gdLst/>
                <a:ahLst/>
                <a:cxnLst/>
                <a:rect l="l" t="t" r="r" b="b"/>
                <a:pathLst>
                  <a:path w="787" h="1008" extrusionOk="0">
                    <a:moveTo>
                      <a:pt x="696" y="0"/>
                    </a:moveTo>
                    <a:cubicBezTo>
                      <a:pt x="689" y="0"/>
                      <a:pt x="682" y="2"/>
                      <a:pt x="674" y="4"/>
                    </a:cubicBezTo>
                    <a:cubicBezTo>
                      <a:pt x="304" y="176"/>
                      <a:pt x="40" y="532"/>
                      <a:pt x="0" y="942"/>
                    </a:cubicBezTo>
                    <a:cubicBezTo>
                      <a:pt x="0" y="968"/>
                      <a:pt x="27" y="1008"/>
                      <a:pt x="53" y="1008"/>
                    </a:cubicBezTo>
                    <a:cubicBezTo>
                      <a:pt x="93" y="1008"/>
                      <a:pt x="119" y="982"/>
                      <a:pt x="119" y="955"/>
                    </a:cubicBezTo>
                    <a:cubicBezTo>
                      <a:pt x="159" y="585"/>
                      <a:pt x="397" y="268"/>
                      <a:pt x="727" y="123"/>
                    </a:cubicBezTo>
                    <a:cubicBezTo>
                      <a:pt x="786" y="99"/>
                      <a:pt x="760" y="0"/>
                      <a:pt x="6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1" name="Google Shape;4891;p73"/>
              <p:cNvSpPr/>
              <p:nvPr/>
            </p:nvSpPr>
            <p:spPr>
              <a:xfrm>
                <a:off x="7855972" y="1448096"/>
                <a:ext cx="29675" cy="15585"/>
              </a:xfrm>
              <a:custGeom>
                <a:avLst/>
                <a:gdLst/>
                <a:ahLst/>
                <a:cxnLst/>
                <a:rect l="l" t="t" r="r" b="b"/>
                <a:pathLst>
                  <a:path w="516" h="271" extrusionOk="0">
                    <a:moveTo>
                      <a:pt x="124" y="0"/>
                    </a:moveTo>
                    <a:cubicBezTo>
                      <a:pt x="104" y="0"/>
                      <a:pt x="85" y="2"/>
                      <a:pt x="66" y="6"/>
                    </a:cubicBezTo>
                    <a:cubicBezTo>
                      <a:pt x="26" y="19"/>
                      <a:pt x="0" y="59"/>
                      <a:pt x="13" y="85"/>
                    </a:cubicBezTo>
                    <a:cubicBezTo>
                      <a:pt x="23" y="115"/>
                      <a:pt x="40" y="130"/>
                      <a:pt x="65" y="130"/>
                    </a:cubicBezTo>
                    <a:cubicBezTo>
                      <a:pt x="74" y="130"/>
                      <a:pt x="83" y="128"/>
                      <a:pt x="92" y="125"/>
                    </a:cubicBezTo>
                    <a:cubicBezTo>
                      <a:pt x="105" y="122"/>
                      <a:pt x="119" y="121"/>
                      <a:pt x="132" y="121"/>
                    </a:cubicBezTo>
                    <a:cubicBezTo>
                      <a:pt x="244" y="121"/>
                      <a:pt x="376" y="210"/>
                      <a:pt x="423" y="257"/>
                    </a:cubicBezTo>
                    <a:cubicBezTo>
                      <a:pt x="436" y="257"/>
                      <a:pt x="449" y="270"/>
                      <a:pt x="462" y="270"/>
                    </a:cubicBezTo>
                    <a:cubicBezTo>
                      <a:pt x="475" y="257"/>
                      <a:pt x="489" y="257"/>
                      <a:pt x="489" y="244"/>
                    </a:cubicBezTo>
                    <a:cubicBezTo>
                      <a:pt x="515" y="217"/>
                      <a:pt x="515" y="178"/>
                      <a:pt x="489" y="151"/>
                    </a:cubicBezTo>
                    <a:cubicBezTo>
                      <a:pt x="465" y="139"/>
                      <a:pt x="293" y="0"/>
                      <a:pt x="1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2" name="Google Shape;4892;p73"/>
              <p:cNvSpPr/>
              <p:nvPr/>
            </p:nvSpPr>
            <p:spPr>
              <a:xfrm>
                <a:off x="7599995" y="1217308"/>
                <a:ext cx="295486" cy="119506"/>
              </a:xfrm>
              <a:custGeom>
                <a:avLst/>
                <a:gdLst/>
                <a:ahLst/>
                <a:cxnLst/>
                <a:rect l="l" t="t" r="r" b="b"/>
                <a:pathLst>
                  <a:path w="5138" h="2078" extrusionOk="0">
                    <a:moveTo>
                      <a:pt x="2552" y="0"/>
                    </a:moveTo>
                    <a:cubicBezTo>
                      <a:pt x="2271" y="0"/>
                      <a:pt x="1976" y="37"/>
                      <a:pt x="1678" y="123"/>
                    </a:cubicBezTo>
                    <a:cubicBezTo>
                      <a:pt x="1097" y="282"/>
                      <a:pt x="608" y="678"/>
                      <a:pt x="331" y="1206"/>
                    </a:cubicBezTo>
                    <a:cubicBezTo>
                      <a:pt x="172" y="1536"/>
                      <a:pt x="0" y="1985"/>
                      <a:pt x="502" y="1998"/>
                    </a:cubicBezTo>
                    <a:cubicBezTo>
                      <a:pt x="523" y="1999"/>
                      <a:pt x="544" y="1999"/>
                      <a:pt x="564" y="1999"/>
                    </a:cubicBezTo>
                    <a:cubicBezTo>
                      <a:pt x="1904" y="1999"/>
                      <a:pt x="2813" y="744"/>
                      <a:pt x="2813" y="744"/>
                    </a:cubicBezTo>
                    <a:cubicBezTo>
                      <a:pt x="2813" y="744"/>
                      <a:pt x="2879" y="2078"/>
                      <a:pt x="3962" y="2078"/>
                    </a:cubicBezTo>
                    <a:cubicBezTo>
                      <a:pt x="5045" y="2078"/>
                      <a:pt x="5138" y="1272"/>
                      <a:pt x="4596" y="731"/>
                    </a:cubicBezTo>
                    <a:cubicBezTo>
                      <a:pt x="4262" y="396"/>
                      <a:pt x="3478" y="0"/>
                      <a:pt x="25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3" name="Google Shape;4893;p73"/>
              <p:cNvSpPr/>
              <p:nvPr/>
            </p:nvSpPr>
            <p:spPr>
              <a:xfrm>
                <a:off x="7812667" y="1301043"/>
                <a:ext cx="76546" cy="132273"/>
              </a:xfrm>
              <a:custGeom>
                <a:avLst/>
                <a:gdLst/>
                <a:ahLst/>
                <a:cxnLst/>
                <a:rect l="l" t="t" r="r" b="b"/>
                <a:pathLst>
                  <a:path w="1331" h="2300" extrusionOk="0">
                    <a:moveTo>
                      <a:pt x="1136" y="1"/>
                    </a:moveTo>
                    <a:lnTo>
                      <a:pt x="383" y="371"/>
                    </a:lnTo>
                    <a:cubicBezTo>
                      <a:pt x="383" y="371"/>
                      <a:pt x="0" y="2022"/>
                      <a:pt x="476" y="2272"/>
                    </a:cubicBezTo>
                    <a:cubicBezTo>
                      <a:pt x="512" y="2291"/>
                      <a:pt x="547" y="2300"/>
                      <a:pt x="582" y="2300"/>
                    </a:cubicBezTo>
                    <a:cubicBezTo>
                      <a:pt x="998" y="2300"/>
                      <a:pt x="1331" y="1061"/>
                      <a:pt x="11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4" name="Google Shape;4894;p73"/>
              <p:cNvSpPr/>
              <p:nvPr/>
            </p:nvSpPr>
            <p:spPr>
              <a:xfrm>
                <a:off x="7884037" y="1876603"/>
                <a:ext cx="49459" cy="23752"/>
              </a:xfrm>
              <a:custGeom>
                <a:avLst/>
                <a:gdLst/>
                <a:ahLst/>
                <a:cxnLst/>
                <a:rect l="l" t="t" r="r" b="b"/>
                <a:pathLst>
                  <a:path w="860" h="413" extrusionOk="0">
                    <a:moveTo>
                      <a:pt x="98" y="0"/>
                    </a:moveTo>
                    <a:cubicBezTo>
                      <a:pt x="62" y="0"/>
                      <a:pt x="25" y="24"/>
                      <a:pt x="14" y="56"/>
                    </a:cubicBezTo>
                    <a:cubicBezTo>
                      <a:pt x="1" y="109"/>
                      <a:pt x="14" y="162"/>
                      <a:pt x="67" y="175"/>
                    </a:cubicBezTo>
                    <a:lnTo>
                      <a:pt x="740" y="413"/>
                    </a:lnTo>
                    <a:lnTo>
                      <a:pt x="767" y="413"/>
                    </a:lnTo>
                    <a:cubicBezTo>
                      <a:pt x="806" y="413"/>
                      <a:pt x="833" y="386"/>
                      <a:pt x="846" y="360"/>
                    </a:cubicBezTo>
                    <a:cubicBezTo>
                      <a:pt x="859" y="307"/>
                      <a:pt x="846" y="254"/>
                      <a:pt x="793" y="241"/>
                    </a:cubicBezTo>
                    <a:lnTo>
                      <a:pt x="120" y="3"/>
                    </a:lnTo>
                    <a:cubicBezTo>
                      <a:pt x="113" y="1"/>
                      <a:pt x="105" y="0"/>
                      <a:pt x="9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5" name="Google Shape;4895;p73"/>
              <p:cNvSpPr/>
              <p:nvPr/>
            </p:nvSpPr>
            <p:spPr>
              <a:xfrm>
                <a:off x="7950116" y="2566435"/>
                <a:ext cx="183859" cy="318548"/>
              </a:xfrm>
              <a:custGeom>
                <a:avLst/>
                <a:gdLst/>
                <a:ahLst/>
                <a:cxnLst/>
                <a:rect l="l" t="t" r="r" b="b"/>
                <a:pathLst>
                  <a:path w="3197" h="5539" extrusionOk="0">
                    <a:moveTo>
                      <a:pt x="1926" y="1"/>
                    </a:moveTo>
                    <a:cubicBezTo>
                      <a:pt x="1817" y="1"/>
                      <a:pt x="1710" y="13"/>
                      <a:pt x="1612" y="40"/>
                    </a:cubicBezTo>
                    <a:cubicBezTo>
                      <a:pt x="1427" y="79"/>
                      <a:pt x="1282" y="383"/>
                      <a:pt x="1110" y="555"/>
                    </a:cubicBezTo>
                    <a:cubicBezTo>
                      <a:pt x="846" y="832"/>
                      <a:pt x="635" y="1149"/>
                      <a:pt x="503" y="1492"/>
                    </a:cubicBezTo>
                    <a:cubicBezTo>
                      <a:pt x="357" y="1915"/>
                      <a:pt x="1" y="3170"/>
                      <a:pt x="172" y="3500"/>
                    </a:cubicBezTo>
                    <a:cubicBezTo>
                      <a:pt x="193" y="3541"/>
                      <a:pt x="217" y="3559"/>
                      <a:pt x="245" y="3559"/>
                    </a:cubicBezTo>
                    <a:cubicBezTo>
                      <a:pt x="431" y="3559"/>
                      <a:pt x="752" y="2733"/>
                      <a:pt x="833" y="2549"/>
                    </a:cubicBezTo>
                    <a:cubicBezTo>
                      <a:pt x="872" y="2417"/>
                      <a:pt x="952" y="2298"/>
                      <a:pt x="1044" y="2219"/>
                    </a:cubicBezTo>
                    <a:lnTo>
                      <a:pt x="1044" y="2219"/>
                    </a:lnTo>
                    <a:cubicBezTo>
                      <a:pt x="1044" y="2219"/>
                      <a:pt x="331" y="4728"/>
                      <a:pt x="503" y="4966"/>
                    </a:cubicBezTo>
                    <a:cubicBezTo>
                      <a:pt x="516" y="4984"/>
                      <a:pt x="532" y="4993"/>
                      <a:pt x="549" y="4993"/>
                    </a:cubicBezTo>
                    <a:cubicBezTo>
                      <a:pt x="756" y="4993"/>
                      <a:pt x="1227" y="3790"/>
                      <a:pt x="1361" y="3473"/>
                    </a:cubicBezTo>
                    <a:lnTo>
                      <a:pt x="1361" y="3473"/>
                    </a:lnTo>
                    <a:cubicBezTo>
                      <a:pt x="1361" y="3474"/>
                      <a:pt x="925" y="5401"/>
                      <a:pt x="1084" y="5520"/>
                    </a:cubicBezTo>
                    <a:cubicBezTo>
                      <a:pt x="1100" y="5533"/>
                      <a:pt x="1117" y="5539"/>
                      <a:pt x="1134" y="5539"/>
                    </a:cubicBezTo>
                    <a:cubicBezTo>
                      <a:pt x="1443" y="5539"/>
                      <a:pt x="1929" y="3646"/>
                      <a:pt x="1929" y="3645"/>
                    </a:cubicBezTo>
                    <a:lnTo>
                      <a:pt x="1929" y="3645"/>
                    </a:lnTo>
                    <a:cubicBezTo>
                      <a:pt x="1929" y="3646"/>
                      <a:pt x="1652" y="5269"/>
                      <a:pt x="1916" y="5309"/>
                    </a:cubicBezTo>
                    <a:cubicBezTo>
                      <a:pt x="1919" y="5309"/>
                      <a:pt x="1922" y="5310"/>
                      <a:pt x="1925" y="5310"/>
                    </a:cubicBezTo>
                    <a:cubicBezTo>
                      <a:pt x="2200" y="5310"/>
                      <a:pt x="2510" y="3606"/>
                      <a:pt x="2510" y="3605"/>
                    </a:cubicBezTo>
                    <a:lnTo>
                      <a:pt x="2510" y="3605"/>
                    </a:lnTo>
                    <a:cubicBezTo>
                      <a:pt x="2510" y="3606"/>
                      <a:pt x="2470" y="4688"/>
                      <a:pt x="2695" y="4834"/>
                    </a:cubicBezTo>
                    <a:cubicBezTo>
                      <a:pt x="2701" y="4837"/>
                      <a:pt x="2707" y="4839"/>
                      <a:pt x="2713" y="4839"/>
                    </a:cubicBezTo>
                    <a:cubicBezTo>
                      <a:pt x="2919" y="4839"/>
                      <a:pt x="3144" y="2671"/>
                      <a:pt x="3144" y="2324"/>
                    </a:cubicBezTo>
                    <a:cubicBezTo>
                      <a:pt x="3131" y="1968"/>
                      <a:pt x="3197" y="1004"/>
                      <a:pt x="3117" y="555"/>
                    </a:cubicBezTo>
                    <a:cubicBezTo>
                      <a:pt x="3063" y="291"/>
                      <a:pt x="2461" y="1"/>
                      <a:pt x="1926" y="1"/>
                    </a:cubicBezTo>
                    <a:close/>
                  </a:path>
                </a:pathLst>
              </a:custGeom>
              <a:solidFill>
                <a:srgbClr val="B881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6" name="Google Shape;4896;p73"/>
              <p:cNvSpPr/>
              <p:nvPr/>
            </p:nvSpPr>
            <p:spPr>
              <a:xfrm>
                <a:off x="7887832" y="1710456"/>
                <a:ext cx="349431" cy="919815"/>
              </a:xfrm>
              <a:custGeom>
                <a:avLst/>
                <a:gdLst/>
                <a:ahLst/>
                <a:cxnLst/>
                <a:rect l="l" t="t" r="r" b="b"/>
                <a:pathLst>
                  <a:path w="6076" h="15994" extrusionOk="0">
                    <a:moveTo>
                      <a:pt x="3091" y="0"/>
                    </a:moveTo>
                    <a:lnTo>
                      <a:pt x="1" y="1677"/>
                    </a:lnTo>
                    <a:lnTo>
                      <a:pt x="437" y="2509"/>
                    </a:lnTo>
                    <a:lnTo>
                      <a:pt x="872" y="3355"/>
                    </a:lnTo>
                    <a:cubicBezTo>
                      <a:pt x="1018" y="3632"/>
                      <a:pt x="1163" y="3923"/>
                      <a:pt x="1308" y="4200"/>
                    </a:cubicBezTo>
                    <a:cubicBezTo>
                      <a:pt x="1440" y="4477"/>
                      <a:pt x="1586" y="4755"/>
                      <a:pt x="1731" y="5045"/>
                    </a:cubicBezTo>
                    <a:cubicBezTo>
                      <a:pt x="1863" y="5322"/>
                      <a:pt x="1995" y="5600"/>
                      <a:pt x="2127" y="5877"/>
                    </a:cubicBezTo>
                    <a:cubicBezTo>
                      <a:pt x="2259" y="6154"/>
                      <a:pt x="2391" y="6432"/>
                      <a:pt x="2497" y="6709"/>
                    </a:cubicBezTo>
                    <a:cubicBezTo>
                      <a:pt x="2563" y="6841"/>
                      <a:pt x="2616" y="6973"/>
                      <a:pt x="2668" y="7105"/>
                    </a:cubicBezTo>
                    <a:cubicBezTo>
                      <a:pt x="2721" y="7224"/>
                      <a:pt x="2761" y="7356"/>
                      <a:pt x="2801" y="7462"/>
                    </a:cubicBezTo>
                    <a:cubicBezTo>
                      <a:pt x="2814" y="7515"/>
                      <a:pt x="2840" y="7568"/>
                      <a:pt x="2840" y="7607"/>
                    </a:cubicBezTo>
                    <a:cubicBezTo>
                      <a:pt x="2853" y="7660"/>
                      <a:pt x="2867" y="7700"/>
                      <a:pt x="2867" y="7700"/>
                    </a:cubicBezTo>
                    <a:lnTo>
                      <a:pt x="2867" y="7911"/>
                    </a:lnTo>
                    <a:cubicBezTo>
                      <a:pt x="2867" y="8056"/>
                      <a:pt x="2867" y="8215"/>
                      <a:pt x="2867" y="8373"/>
                    </a:cubicBezTo>
                    <a:cubicBezTo>
                      <a:pt x="2867" y="8518"/>
                      <a:pt x="2867" y="8677"/>
                      <a:pt x="2853" y="8835"/>
                    </a:cubicBezTo>
                    <a:cubicBezTo>
                      <a:pt x="2853" y="8981"/>
                      <a:pt x="2840" y="9139"/>
                      <a:pt x="2840" y="9298"/>
                    </a:cubicBezTo>
                    <a:lnTo>
                      <a:pt x="2827" y="9535"/>
                    </a:lnTo>
                    <a:lnTo>
                      <a:pt x="2814" y="9760"/>
                    </a:lnTo>
                    <a:cubicBezTo>
                      <a:pt x="2787" y="10394"/>
                      <a:pt x="2734" y="11014"/>
                      <a:pt x="2682" y="11648"/>
                    </a:cubicBezTo>
                    <a:cubicBezTo>
                      <a:pt x="2629" y="12269"/>
                      <a:pt x="2563" y="12903"/>
                      <a:pt x="2484" y="13524"/>
                    </a:cubicBezTo>
                    <a:lnTo>
                      <a:pt x="2457" y="13748"/>
                    </a:lnTo>
                    <a:lnTo>
                      <a:pt x="2418" y="13986"/>
                    </a:lnTo>
                    <a:cubicBezTo>
                      <a:pt x="2404" y="14065"/>
                      <a:pt x="2404" y="14144"/>
                      <a:pt x="2391" y="14210"/>
                    </a:cubicBezTo>
                    <a:lnTo>
                      <a:pt x="2351" y="14448"/>
                    </a:lnTo>
                    <a:cubicBezTo>
                      <a:pt x="2325" y="14593"/>
                      <a:pt x="2299" y="14739"/>
                      <a:pt x="2285" y="14897"/>
                    </a:cubicBezTo>
                    <a:lnTo>
                      <a:pt x="2259" y="15003"/>
                    </a:lnTo>
                    <a:lnTo>
                      <a:pt x="2246" y="15108"/>
                    </a:lnTo>
                    <a:lnTo>
                      <a:pt x="2206" y="15333"/>
                    </a:lnTo>
                    <a:lnTo>
                      <a:pt x="4332" y="15993"/>
                    </a:lnTo>
                    <a:lnTo>
                      <a:pt x="4425" y="15742"/>
                    </a:lnTo>
                    <a:lnTo>
                      <a:pt x="4478" y="15610"/>
                    </a:lnTo>
                    <a:lnTo>
                      <a:pt x="4517" y="15491"/>
                    </a:lnTo>
                    <a:cubicBezTo>
                      <a:pt x="4570" y="15320"/>
                      <a:pt x="4636" y="15161"/>
                      <a:pt x="4689" y="14990"/>
                    </a:cubicBezTo>
                    <a:lnTo>
                      <a:pt x="4755" y="14752"/>
                    </a:lnTo>
                    <a:cubicBezTo>
                      <a:pt x="4781" y="14673"/>
                      <a:pt x="4808" y="14580"/>
                      <a:pt x="4834" y="14501"/>
                    </a:cubicBezTo>
                    <a:lnTo>
                      <a:pt x="4900" y="14263"/>
                    </a:lnTo>
                    <a:lnTo>
                      <a:pt x="4966" y="14012"/>
                    </a:lnTo>
                    <a:cubicBezTo>
                      <a:pt x="5138" y="13365"/>
                      <a:pt x="5297" y="12718"/>
                      <a:pt x="5429" y="12058"/>
                    </a:cubicBezTo>
                    <a:cubicBezTo>
                      <a:pt x="5574" y="11397"/>
                      <a:pt x="5693" y="10737"/>
                      <a:pt x="5798" y="10077"/>
                    </a:cubicBezTo>
                    <a:cubicBezTo>
                      <a:pt x="5825" y="9918"/>
                      <a:pt x="5851" y="9760"/>
                      <a:pt x="5878" y="9588"/>
                    </a:cubicBezTo>
                    <a:cubicBezTo>
                      <a:pt x="5904" y="9416"/>
                      <a:pt x="5917" y="9245"/>
                      <a:pt x="5944" y="9086"/>
                    </a:cubicBezTo>
                    <a:cubicBezTo>
                      <a:pt x="5957" y="8915"/>
                      <a:pt x="5983" y="8743"/>
                      <a:pt x="5996" y="8571"/>
                    </a:cubicBezTo>
                    <a:cubicBezTo>
                      <a:pt x="6023" y="8400"/>
                      <a:pt x="6036" y="8228"/>
                      <a:pt x="6049" y="8056"/>
                    </a:cubicBezTo>
                    <a:lnTo>
                      <a:pt x="6076" y="7805"/>
                    </a:lnTo>
                    <a:lnTo>
                      <a:pt x="6076" y="7739"/>
                    </a:lnTo>
                    <a:lnTo>
                      <a:pt x="6076" y="7568"/>
                    </a:lnTo>
                    <a:lnTo>
                      <a:pt x="6076" y="7422"/>
                    </a:lnTo>
                    <a:lnTo>
                      <a:pt x="6076" y="7369"/>
                    </a:lnTo>
                    <a:lnTo>
                      <a:pt x="6076" y="7303"/>
                    </a:lnTo>
                    <a:cubicBezTo>
                      <a:pt x="6063" y="7145"/>
                      <a:pt x="6036" y="7026"/>
                      <a:pt x="6023" y="6907"/>
                    </a:cubicBezTo>
                    <a:cubicBezTo>
                      <a:pt x="5996" y="6788"/>
                      <a:pt x="5970" y="6683"/>
                      <a:pt x="5944" y="6577"/>
                    </a:cubicBezTo>
                    <a:cubicBezTo>
                      <a:pt x="5891" y="6379"/>
                      <a:pt x="5825" y="6194"/>
                      <a:pt x="5785" y="6009"/>
                    </a:cubicBezTo>
                    <a:cubicBezTo>
                      <a:pt x="5732" y="5824"/>
                      <a:pt x="5680" y="5666"/>
                      <a:pt x="5613" y="5494"/>
                    </a:cubicBezTo>
                    <a:cubicBezTo>
                      <a:pt x="5495" y="5164"/>
                      <a:pt x="5376" y="4847"/>
                      <a:pt x="5244" y="4530"/>
                    </a:cubicBezTo>
                    <a:cubicBezTo>
                      <a:pt x="5112" y="4213"/>
                      <a:pt x="4980" y="3896"/>
                      <a:pt x="4848" y="3592"/>
                    </a:cubicBezTo>
                    <a:cubicBezTo>
                      <a:pt x="4715" y="3289"/>
                      <a:pt x="4583" y="2972"/>
                      <a:pt x="4438" y="2681"/>
                    </a:cubicBezTo>
                    <a:cubicBezTo>
                      <a:pt x="4293" y="2377"/>
                      <a:pt x="4148" y="2074"/>
                      <a:pt x="4002" y="1783"/>
                    </a:cubicBezTo>
                    <a:cubicBezTo>
                      <a:pt x="3857" y="1479"/>
                      <a:pt x="3712" y="1189"/>
                      <a:pt x="3566" y="885"/>
                    </a:cubicBezTo>
                    <a:lnTo>
                      <a:pt x="3329" y="449"/>
                    </a:lnTo>
                    <a:lnTo>
                      <a:pt x="3223" y="225"/>
                    </a:lnTo>
                    <a:lnTo>
                      <a:pt x="3157" y="119"/>
                    </a:lnTo>
                    <a:lnTo>
                      <a:pt x="309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7" name="Google Shape;4897;p73"/>
              <p:cNvSpPr/>
              <p:nvPr/>
            </p:nvSpPr>
            <p:spPr>
              <a:xfrm>
                <a:off x="8024821" y="2515481"/>
                <a:ext cx="138772" cy="47158"/>
              </a:xfrm>
              <a:custGeom>
                <a:avLst/>
                <a:gdLst/>
                <a:ahLst/>
                <a:cxnLst/>
                <a:rect l="l" t="t" r="r" b="b"/>
                <a:pathLst>
                  <a:path w="2413" h="820" extrusionOk="0">
                    <a:moveTo>
                      <a:pt x="128" y="0"/>
                    </a:moveTo>
                    <a:cubicBezTo>
                      <a:pt x="21" y="0"/>
                      <a:pt x="0" y="161"/>
                      <a:pt x="115" y="186"/>
                    </a:cubicBezTo>
                    <a:cubicBezTo>
                      <a:pt x="854" y="305"/>
                      <a:pt x="1581" y="516"/>
                      <a:pt x="2267" y="807"/>
                    </a:cubicBezTo>
                    <a:cubicBezTo>
                      <a:pt x="2281" y="820"/>
                      <a:pt x="2294" y="820"/>
                      <a:pt x="2307" y="820"/>
                    </a:cubicBezTo>
                    <a:cubicBezTo>
                      <a:pt x="2333" y="820"/>
                      <a:pt x="2373" y="794"/>
                      <a:pt x="2386" y="767"/>
                    </a:cubicBezTo>
                    <a:cubicBezTo>
                      <a:pt x="2413" y="727"/>
                      <a:pt x="2386" y="675"/>
                      <a:pt x="2347" y="648"/>
                    </a:cubicBezTo>
                    <a:cubicBezTo>
                      <a:pt x="1634" y="344"/>
                      <a:pt x="894" y="120"/>
                      <a:pt x="141" y="1"/>
                    </a:cubicBezTo>
                    <a:cubicBezTo>
                      <a:pt x="137" y="1"/>
                      <a:pt x="133" y="0"/>
                      <a:pt x="1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8" name="Google Shape;4898;p73"/>
              <p:cNvSpPr/>
              <p:nvPr/>
            </p:nvSpPr>
            <p:spPr>
              <a:xfrm>
                <a:off x="8107348" y="2541188"/>
                <a:ext cx="29675" cy="79939"/>
              </a:xfrm>
              <a:custGeom>
                <a:avLst/>
                <a:gdLst/>
                <a:ahLst/>
                <a:cxnLst/>
                <a:rect l="l" t="t" r="r" b="b"/>
                <a:pathLst>
                  <a:path w="516" h="1390" extrusionOk="0">
                    <a:moveTo>
                      <a:pt x="416" y="1"/>
                    </a:moveTo>
                    <a:cubicBezTo>
                      <a:pt x="373" y="1"/>
                      <a:pt x="342" y="35"/>
                      <a:pt x="331" y="69"/>
                    </a:cubicBezTo>
                    <a:cubicBezTo>
                      <a:pt x="331" y="82"/>
                      <a:pt x="172" y="769"/>
                      <a:pt x="14" y="1284"/>
                    </a:cubicBezTo>
                    <a:cubicBezTo>
                      <a:pt x="0" y="1324"/>
                      <a:pt x="27" y="1377"/>
                      <a:pt x="66" y="1390"/>
                    </a:cubicBezTo>
                    <a:lnTo>
                      <a:pt x="93" y="1390"/>
                    </a:lnTo>
                    <a:cubicBezTo>
                      <a:pt x="132" y="1390"/>
                      <a:pt x="172" y="1363"/>
                      <a:pt x="185" y="1337"/>
                    </a:cubicBezTo>
                    <a:cubicBezTo>
                      <a:pt x="331" y="822"/>
                      <a:pt x="502" y="109"/>
                      <a:pt x="502" y="109"/>
                    </a:cubicBezTo>
                    <a:cubicBezTo>
                      <a:pt x="515" y="69"/>
                      <a:pt x="476" y="16"/>
                      <a:pt x="436" y="3"/>
                    </a:cubicBezTo>
                    <a:cubicBezTo>
                      <a:pt x="429" y="1"/>
                      <a:pt x="422" y="1"/>
                      <a:pt x="41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9" name="Google Shape;4899;p73"/>
              <p:cNvSpPr/>
              <p:nvPr/>
            </p:nvSpPr>
            <p:spPr>
              <a:xfrm>
                <a:off x="8057947" y="2557291"/>
                <a:ext cx="25879" cy="22314"/>
              </a:xfrm>
              <a:custGeom>
                <a:avLst/>
                <a:gdLst/>
                <a:ahLst/>
                <a:cxnLst/>
                <a:rect l="l" t="t" r="r" b="b"/>
                <a:pathLst>
                  <a:path w="450" h="388" extrusionOk="0">
                    <a:moveTo>
                      <a:pt x="186" y="0"/>
                    </a:moveTo>
                    <a:cubicBezTo>
                      <a:pt x="80" y="0"/>
                      <a:pt x="1" y="93"/>
                      <a:pt x="1" y="199"/>
                    </a:cubicBezTo>
                    <a:cubicBezTo>
                      <a:pt x="1" y="314"/>
                      <a:pt x="90" y="387"/>
                      <a:pt x="185" y="387"/>
                    </a:cubicBezTo>
                    <a:cubicBezTo>
                      <a:pt x="231" y="387"/>
                      <a:pt x="279" y="370"/>
                      <a:pt x="318" y="331"/>
                    </a:cubicBezTo>
                    <a:cubicBezTo>
                      <a:pt x="450" y="212"/>
                      <a:pt x="358" y="0"/>
                      <a:pt x="18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0" name="Google Shape;4900;p73"/>
              <p:cNvSpPr/>
              <p:nvPr/>
            </p:nvSpPr>
            <p:spPr>
              <a:xfrm>
                <a:off x="8052656" y="2138791"/>
                <a:ext cx="91786" cy="18288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318" extrusionOk="0">
                    <a:moveTo>
                      <a:pt x="1515" y="0"/>
                    </a:moveTo>
                    <a:cubicBezTo>
                      <a:pt x="1512" y="0"/>
                      <a:pt x="1509" y="0"/>
                      <a:pt x="1506" y="1"/>
                    </a:cubicBezTo>
                    <a:cubicBezTo>
                      <a:pt x="1031" y="14"/>
                      <a:pt x="555" y="54"/>
                      <a:pt x="80" y="146"/>
                    </a:cubicBezTo>
                    <a:cubicBezTo>
                      <a:pt x="40" y="146"/>
                      <a:pt x="1" y="199"/>
                      <a:pt x="14" y="238"/>
                    </a:cubicBezTo>
                    <a:cubicBezTo>
                      <a:pt x="14" y="291"/>
                      <a:pt x="53" y="318"/>
                      <a:pt x="106" y="318"/>
                    </a:cubicBezTo>
                    <a:cubicBezTo>
                      <a:pt x="568" y="238"/>
                      <a:pt x="1031" y="186"/>
                      <a:pt x="1506" y="172"/>
                    </a:cubicBezTo>
                    <a:cubicBezTo>
                      <a:pt x="1509" y="173"/>
                      <a:pt x="1512" y="173"/>
                      <a:pt x="1515" y="173"/>
                    </a:cubicBezTo>
                    <a:cubicBezTo>
                      <a:pt x="1596" y="173"/>
                      <a:pt x="1596" y="0"/>
                      <a:pt x="15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1" name="Google Shape;4901;p73"/>
              <p:cNvSpPr/>
              <p:nvPr/>
            </p:nvSpPr>
            <p:spPr>
              <a:xfrm>
                <a:off x="8058752" y="2116420"/>
                <a:ext cx="47963" cy="39912"/>
              </a:xfrm>
              <a:custGeom>
                <a:avLst/>
                <a:gdLst/>
                <a:ahLst/>
                <a:cxnLst/>
                <a:rect l="l" t="t" r="r" b="b"/>
                <a:pathLst>
                  <a:path w="834" h="694" extrusionOk="0">
                    <a:moveTo>
                      <a:pt x="694" y="0"/>
                    </a:moveTo>
                    <a:cubicBezTo>
                      <a:pt x="683" y="0"/>
                      <a:pt x="672" y="2"/>
                      <a:pt x="661" y="7"/>
                    </a:cubicBezTo>
                    <a:cubicBezTo>
                      <a:pt x="410" y="139"/>
                      <a:pt x="185" y="324"/>
                      <a:pt x="27" y="548"/>
                    </a:cubicBezTo>
                    <a:cubicBezTo>
                      <a:pt x="0" y="601"/>
                      <a:pt x="13" y="654"/>
                      <a:pt x="53" y="680"/>
                    </a:cubicBezTo>
                    <a:cubicBezTo>
                      <a:pt x="66" y="680"/>
                      <a:pt x="79" y="693"/>
                      <a:pt x="106" y="693"/>
                    </a:cubicBezTo>
                    <a:cubicBezTo>
                      <a:pt x="132" y="693"/>
                      <a:pt x="159" y="680"/>
                      <a:pt x="172" y="654"/>
                    </a:cubicBezTo>
                    <a:cubicBezTo>
                      <a:pt x="317" y="456"/>
                      <a:pt x="515" y="297"/>
                      <a:pt x="740" y="178"/>
                    </a:cubicBezTo>
                    <a:cubicBezTo>
                      <a:pt x="834" y="131"/>
                      <a:pt x="781" y="0"/>
                      <a:pt x="69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2" name="Google Shape;4902;p73"/>
              <p:cNvSpPr/>
              <p:nvPr/>
            </p:nvSpPr>
            <p:spPr>
              <a:xfrm>
                <a:off x="7897782" y="1855324"/>
                <a:ext cx="96444" cy="156715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2725" extrusionOk="0">
                    <a:moveTo>
                      <a:pt x="117" y="0"/>
                    </a:moveTo>
                    <a:cubicBezTo>
                      <a:pt x="54" y="0"/>
                      <a:pt x="0" y="68"/>
                      <a:pt x="39" y="136"/>
                    </a:cubicBezTo>
                    <a:cubicBezTo>
                      <a:pt x="726" y="1021"/>
                      <a:pt x="1492" y="2658"/>
                      <a:pt x="1492" y="2671"/>
                    </a:cubicBezTo>
                    <a:cubicBezTo>
                      <a:pt x="1505" y="2698"/>
                      <a:pt x="1545" y="2724"/>
                      <a:pt x="1571" y="2724"/>
                    </a:cubicBezTo>
                    <a:cubicBezTo>
                      <a:pt x="1584" y="2724"/>
                      <a:pt x="1597" y="2724"/>
                      <a:pt x="1611" y="2711"/>
                    </a:cubicBezTo>
                    <a:cubicBezTo>
                      <a:pt x="1650" y="2698"/>
                      <a:pt x="1677" y="2645"/>
                      <a:pt x="1650" y="2592"/>
                    </a:cubicBezTo>
                    <a:cubicBezTo>
                      <a:pt x="1650" y="2579"/>
                      <a:pt x="871" y="928"/>
                      <a:pt x="184" y="30"/>
                    </a:cubicBezTo>
                    <a:cubicBezTo>
                      <a:pt x="163" y="9"/>
                      <a:pt x="139" y="0"/>
                      <a:pt x="11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2052" name="Picture 4" descr="Karakter Kartun - Gambar gratis di ...">
            <a:extLst>
              <a:ext uri="{FF2B5EF4-FFF2-40B4-BE49-F238E27FC236}">
                <a16:creationId xmlns:a16="http://schemas.microsoft.com/office/drawing/2014/main" id="{C93585DF-A4AC-359E-2C77-2F5F8C6935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1441" y="2178234"/>
            <a:ext cx="2019906" cy="1344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Realistic pencil sketch cute meerkat ...">
            <a:extLst>
              <a:ext uri="{FF2B5EF4-FFF2-40B4-BE49-F238E27FC236}">
                <a16:creationId xmlns:a16="http://schemas.microsoft.com/office/drawing/2014/main" id="{14BC4B71-571D-692B-73CE-3B8416FE1A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2536" y="2505231"/>
            <a:ext cx="945527" cy="1246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26" name="Google Shape;4820;p73">
            <a:extLst>
              <a:ext uri="{FF2B5EF4-FFF2-40B4-BE49-F238E27FC236}">
                <a16:creationId xmlns:a16="http://schemas.microsoft.com/office/drawing/2014/main" id="{26513BB3-34B0-5C8A-0623-9EA95B1F075C}"/>
              </a:ext>
            </a:extLst>
          </p:cNvPr>
          <p:cNvSpPr/>
          <p:nvPr/>
        </p:nvSpPr>
        <p:spPr>
          <a:xfrm>
            <a:off x="5081661" y="1845853"/>
            <a:ext cx="1172529" cy="5376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Hewan</a:t>
            </a:r>
            <a:endParaRPr dirty="0"/>
          </a:p>
        </p:txBody>
      </p:sp>
      <p:pic>
        <p:nvPicPr>
          <p:cNvPr id="2056" name="Picture 8" descr="Benarkah Anak Jadi Nakal karena ...">
            <a:extLst>
              <a:ext uri="{FF2B5EF4-FFF2-40B4-BE49-F238E27FC236}">
                <a16:creationId xmlns:a16="http://schemas.microsoft.com/office/drawing/2014/main" id="{8DACF891-9286-6826-1706-D8BBE11BA5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7008" y="1960702"/>
            <a:ext cx="1096710" cy="168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27" name="Google Shape;4820;p73">
            <a:extLst>
              <a:ext uri="{FF2B5EF4-FFF2-40B4-BE49-F238E27FC236}">
                <a16:creationId xmlns:a16="http://schemas.microsoft.com/office/drawing/2014/main" id="{5399BF49-51C0-D29A-47BE-0815EEE3869D}"/>
              </a:ext>
            </a:extLst>
          </p:cNvPr>
          <p:cNvSpPr/>
          <p:nvPr/>
        </p:nvSpPr>
        <p:spPr>
          <a:xfrm>
            <a:off x="6822534" y="1347344"/>
            <a:ext cx="1172529" cy="5376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Makhluk</a:t>
            </a:r>
            <a:r>
              <a:rPr lang="en-US" dirty="0"/>
              <a:t> </a:t>
            </a:r>
            <a:r>
              <a:rPr lang="en-US" dirty="0" err="1"/>
              <a:t>Ghoib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7" name="Google Shape;4997;p74"/>
          <p:cNvSpPr/>
          <p:nvPr/>
        </p:nvSpPr>
        <p:spPr>
          <a:xfrm>
            <a:off x="5259375" y="4002163"/>
            <a:ext cx="3169537" cy="232698"/>
          </a:xfrm>
          <a:custGeom>
            <a:avLst/>
            <a:gdLst/>
            <a:ahLst/>
            <a:cxnLst/>
            <a:rect l="l" t="t" r="r" b="b"/>
            <a:pathLst>
              <a:path w="33426" h="2167" extrusionOk="0">
                <a:moveTo>
                  <a:pt x="0" y="0"/>
                </a:moveTo>
                <a:lnTo>
                  <a:pt x="0" y="621"/>
                </a:lnTo>
                <a:lnTo>
                  <a:pt x="33426" y="2166"/>
                </a:lnTo>
                <a:lnTo>
                  <a:pt x="33426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998" name="Google Shape;4998;p74"/>
          <p:cNvPicPr preferRelativeResize="0"/>
          <p:nvPr/>
        </p:nvPicPr>
        <p:blipFill rotWithShape="1">
          <a:blip r:embed="rId3">
            <a:alphaModFix/>
          </a:blip>
          <a:srcRect l="30389" r="2908"/>
          <a:stretch/>
        </p:blipFill>
        <p:spPr>
          <a:xfrm>
            <a:off x="5336025" y="908638"/>
            <a:ext cx="3016223" cy="3018298"/>
          </a:xfrm>
          <a:prstGeom prst="rect">
            <a:avLst/>
          </a:prstGeom>
          <a:noFill/>
          <a:ln w="76200" cap="flat" cmpd="sng">
            <a:solidFill>
              <a:schemeClr val="lt2"/>
            </a:solidFill>
            <a:prstDash val="solid"/>
            <a:miter lim="8000"/>
            <a:headEnd type="none" w="sm" len="sm"/>
            <a:tailEnd type="none" w="sm" len="sm"/>
          </a:ln>
        </p:spPr>
      </p:pic>
      <p:sp>
        <p:nvSpPr>
          <p:cNvPr id="4999" name="Google Shape;4999;p74"/>
          <p:cNvSpPr txBox="1">
            <a:spLocks noGrp="1"/>
          </p:cNvSpPr>
          <p:nvPr>
            <p:ph type="title"/>
          </p:nvPr>
        </p:nvSpPr>
        <p:spPr>
          <a:xfrm>
            <a:off x="774200" y="1544475"/>
            <a:ext cx="4364862" cy="4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Sifat Hakikat Manusia</a:t>
            </a:r>
            <a:endParaRPr dirty="0"/>
          </a:p>
        </p:txBody>
      </p:sp>
      <p:grpSp>
        <p:nvGrpSpPr>
          <p:cNvPr id="5000" name="Google Shape;5000;p74"/>
          <p:cNvGrpSpPr/>
          <p:nvPr/>
        </p:nvGrpSpPr>
        <p:grpSpPr>
          <a:xfrm>
            <a:off x="717237" y="534939"/>
            <a:ext cx="734734" cy="750112"/>
            <a:chOff x="238125" y="1607925"/>
            <a:chExt cx="323700" cy="330475"/>
          </a:xfrm>
        </p:grpSpPr>
        <p:sp>
          <p:nvSpPr>
            <p:cNvPr id="5001" name="Google Shape;5001;p74"/>
            <p:cNvSpPr/>
            <p:nvPr/>
          </p:nvSpPr>
          <p:spPr>
            <a:xfrm>
              <a:off x="255500" y="1630625"/>
              <a:ext cx="306325" cy="307775"/>
            </a:xfrm>
            <a:custGeom>
              <a:avLst/>
              <a:gdLst/>
              <a:ahLst/>
              <a:cxnLst/>
              <a:rect l="l" t="t" r="r" b="b"/>
              <a:pathLst>
                <a:path w="12253" h="12311" extrusionOk="0">
                  <a:moveTo>
                    <a:pt x="6127" y="1"/>
                  </a:moveTo>
                  <a:cubicBezTo>
                    <a:pt x="2745" y="1"/>
                    <a:pt x="1" y="2764"/>
                    <a:pt x="1" y="6165"/>
                  </a:cubicBezTo>
                  <a:cubicBezTo>
                    <a:pt x="1" y="9566"/>
                    <a:pt x="2745" y="12310"/>
                    <a:pt x="6127" y="12310"/>
                  </a:cubicBezTo>
                  <a:cubicBezTo>
                    <a:pt x="9508" y="12310"/>
                    <a:pt x="12252" y="9566"/>
                    <a:pt x="12252" y="6165"/>
                  </a:cubicBezTo>
                  <a:cubicBezTo>
                    <a:pt x="12252" y="2764"/>
                    <a:pt x="9508" y="1"/>
                    <a:pt x="61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2" name="Google Shape;5002;p74"/>
            <p:cNvSpPr/>
            <p:nvPr/>
          </p:nvSpPr>
          <p:spPr>
            <a:xfrm>
              <a:off x="238125" y="1607925"/>
              <a:ext cx="306300" cy="307775"/>
            </a:xfrm>
            <a:custGeom>
              <a:avLst/>
              <a:gdLst/>
              <a:ahLst/>
              <a:cxnLst/>
              <a:rect l="l" t="t" r="r" b="b"/>
              <a:pathLst>
                <a:path w="12252" h="12311" extrusionOk="0">
                  <a:moveTo>
                    <a:pt x="6126" y="1"/>
                  </a:moveTo>
                  <a:cubicBezTo>
                    <a:pt x="2744" y="1"/>
                    <a:pt x="0" y="2764"/>
                    <a:pt x="0" y="6165"/>
                  </a:cubicBezTo>
                  <a:cubicBezTo>
                    <a:pt x="0" y="9566"/>
                    <a:pt x="2744" y="12310"/>
                    <a:pt x="6126" y="12310"/>
                  </a:cubicBezTo>
                  <a:cubicBezTo>
                    <a:pt x="9508" y="12310"/>
                    <a:pt x="12252" y="9566"/>
                    <a:pt x="12252" y="6165"/>
                  </a:cubicBezTo>
                  <a:cubicBezTo>
                    <a:pt x="12252" y="2764"/>
                    <a:pt x="9508" y="1"/>
                    <a:pt x="61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3" name="Google Shape;5003;p74"/>
            <p:cNvSpPr/>
            <p:nvPr/>
          </p:nvSpPr>
          <p:spPr>
            <a:xfrm>
              <a:off x="383050" y="1608400"/>
              <a:ext cx="161850" cy="307775"/>
            </a:xfrm>
            <a:custGeom>
              <a:avLst/>
              <a:gdLst/>
              <a:ahLst/>
              <a:cxnLst/>
              <a:rect l="l" t="t" r="r" b="b"/>
              <a:pathLst>
                <a:path w="6474" h="12311" extrusionOk="0">
                  <a:moveTo>
                    <a:pt x="0" y="1"/>
                  </a:moveTo>
                  <a:cubicBezTo>
                    <a:pt x="3247" y="194"/>
                    <a:pt x="5759" y="2880"/>
                    <a:pt x="5759" y="6146"/>
                  </a:cubicBezTo>
                  <a:cubicBezTo>
                    <a:pt x="5759" y="9393"/>
                    <a:pt x="3247" y="12079"/>
                    <a:pt x="0" y="12291"/>
                  </a:cubicBezTo>
                  <a:cubicBezTo>
                    <a:pt x="97" y="12311"/>
                    <a:pt x="213" y="12311"/>
                    <a:pt x="329" y="12311"/>
                  </a:cubicBezTo>
                  <a:cubicBezTo>
                    <a:pt x="3730" y="12291"/>
                    <a:pt x="6474" y="9528"/>
                    <a:pt x="6455" y="6146"/>
                  </a:cubicBezTo>
                  <a:cubicBezTo>
                    <a:pt x="6455" y="2745"/>
                    <a:pt x="3711" y="1"/>
                    <a:pt x="32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4" name="Google Shape;5004;p74"/>
            <p:cNvSpPr/>
            <p:nvPr/>
          </p:nvSpPr>
          <p:spPr>
            <a:xfrm>
              <a:off x="255500" y="1632575"/>
              <a:ext cx="257050" cy="258975"/>
            </a:xfrm>
            <a:custGeom>
              <a:avLst/>
              <a:gdLst/>
              <a:ahLst/>
              <a:cxnLst/>
              <a:rect l="l" t="t" r="r" b="b"/>
              <a:pathLst>
                <a:path w="10282" h="10359" extrusionOk="0">
                  <a:moveTo>
                    <a:pt x="5141" y="0"/>
                  </a:moveTo>
                  <a:cubicBezTo>
                    <a:pt x="2300" y="0"/>
                    <a:pt x="1" y="2319"/>
                    <a:pt x="1" y="5179"/>
                  </a:cubicBezTo>
                  <a:cubicBezTo>
                    <a:pt x="1" y="8039"/>
                    <a:pt x="2300" y="10358"/>
                    <a:pt x="5141" y="10358"/>
                  </a:cubicBezTo>
                  <a:cubicBezTo>
                    <a:pt x="7982" y="10358"/>
                    <a:pt x="10281" y="8039"/>
                    <a:pt x="10281" y="5179"/>
                  </a:cubicBezTo>
                  <a:cubicBezTo>
                    <a:pt x="10281" y="2319"/>
                    <a:pt x="7982" y="0"/>
                    <a:pt x="51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5" name="Google Shape;5005;p74"/>
            <p:cNvSpPr/>
            <p:nvPr/>
          </p:nvSpPr>
          <p:spPr>
            <a:xfrm>
              <a:off x="254550" y="1632575"/>
              <a:ext cx="141575" cy="258475"/>
            </a:xfrm>
            <a:custGeom>
              <a:avLst/>
              <a:gdLst/>
              <a:ahLst/>
              <a:cxnLst/>
              <a:rect l="l" t="t" r="r" b="b"/>
              <a:pathLst>
                <a:path w="5663" h="10339" extrusionOk="0">
                  <a:moveTo>
                    <a:pt x="5179" y="0"/>
                  </a:moveTo>
                  <a:cubicBezTo>
                    <a:pt x="2319" y="0"/>
                    <a:pt x="0" y="2319"/>
                    <a:pt x="0" y="5179"/>
                  </a:cubicBezTo>
                  <a:cubicBezTo>
                    <a:pt x="0" y="8039"/>
                    <a:pt x="2319" y="10339"/>
                    <a:pt x="5179" y="10339"/>
                  </a:cubicBezTo>
                  <a:cubicBezTo>
                    <a:pt x="5334" y="10339"/>
                    <a:pt x="5507" y="10339"/>
                    <a:pt x="5662" y="10319"/>
                  </a:cubicBezTo>
                  <a:cubicBezTo>
                    <a:pt x="2995" y="10068"/>
                    <a:pt x="986" y="7846"/>
                    <a:pt x="986" y="5179"/>
                  </a:cubicBezTo>
                  <a:cubicBezTo>
                    <a:pt x="986" y="2512"/>
                    <a:pt x="2995" y="290"/>
                    <a:pt x="5662" y="20"/>
                  </a:cubicBezTo>
                  <a:cubicBezTo>
                    <a:pt x="5488" y="0"/>
                    <a:pt x="5334" y="0"/>
                    <a:pt x="51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6" name="Google Shape;5006;p74"/>
            <p:cNvSpPr/>
            <p:nvPr/>
          </p:nvSpPr>
          <p:spPr>
            <a:xfrm>
              <a:off x="368075" y="1690050"/>
              <a:ext cx="45425" cy="144475"/>
            </a:xfrm>
            <a:custGeom>
              <a:avLst/>
              <a:gdLst/>
              <a:ahLst/>
              <a:cxnLst/>
              <a:rect l="l" t="t" r="r" b="b"/>
              <a:pathLst>
                <a:path w="1817" h="5779" extrusionOk="0">
                  <a:moveTo>
                    <a:pt x="1082" y="1"/>
                  </a:moveTo>
                  <a:lnTo>
                    <a:pt x="0" y="3015"/>
                  </a:lnTo>
                  <a:lnTo>
                    <a:pt x="1450" y="5779"/>
                  </a:lnTo>
                  <a:lnTo>
                    <a:pt x="1817" y="5586"/>
                  </a:lnTo>
                  <a:lnTo>
                    <a:pt x="445" y="2996"/>
                  </a:lnTo>
                  <a:lnTo>
                    <a:pt x="1469" y="136"/>
                  </a:lnTo>
                  <a:lnTo>
                    <a:pt x="108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7" name="Google Shape;5007;p74"/>
            <p:cNvSpPr/>
            <p:nvPr/>
          </p:nvSpPr>
          <p:spPr>
            <a:xfrm>
              <a:off x="379675" y="1645600"/>
              <a:ext cx="6300" cy="27100"/>
            </a:xfrm>
            <a:custGeom>
              <a:avLst/>
              <a:gdLst/>
              <a:ahLst/>
              <a:cxnLst/>
              <a:rect l="l" t="t" r="r" b="b"/>
              <a:pathLst>
                <a:path w="252" h="1084" extrusionOk="0">
                  <a:moveTo>
                    <a:pt x="0" y="1"/>
                  </a:moveTo>
                  <a:lnTo>
                    <a:pt x="0" y="1083"/>
                  </a:lnTo>
                  <a:lnTo>
                    <a:pt x="251" y="1083"/>
                  </a:lnTo>
                  <a:lnTo>
                    <a:pt x="25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8" name="Google Shape;5008;p74"/>
            <p:cNvSpPr/>
            <p:nvPr/>
          </p:nvSpPr>
          <p:spPr>
            <a:xfrm>
              <a:off x="379675" y="1845125"/>
              <a:ext cx="6300" cy="27575"/>
            </a:xfrm>
            <a:custGeom>
              <a:avLst/>
              <a:gdLst/>
              <a:ahLst/>
              <a:cxnLst/>
              <a:rect l="l" t="t" r="r" b="b"/>
              <a:pathLst>
                <a:path w="252" h="1103" extrusionOk="0">
                  <a:moveTo>
                    <a:pt x="0" y="1"/>
                  </a:moveTo>
                  <a:lnTo>
                    <a:pt x="0" y="1102"/>
                  </a:lnTo>
                  <a:lnTo>
                    <a:pt x="251" y="1102"/>
                  </a:lnTo>
                  <a:lnTo>
                    <a:pt x="25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9" name="Google Shape;5009;p74"/>
            <p:cNvSpPr/>
            <p:nvPr/>
          </p:nvSpPr>
          <p:spPr>
            <a:xfrm>
              <a:off x="468550" y="1755750"/>
              <a:ext cx="27075" cy="6325"/>
            </a:xfrm>
            <a:custGeom>
              <a:avLst/>
              <a:gdLst/>
              <a:ahLst/>
              <a:cxnLst/>
              <a:rect l="l" t="t" r="r" b="b"/>
              <a:pathLst>
                <a:path w="1083" h="253" extrusionOk="0">
                  <a:moveTo>
                    <a:pt x="1" y="1"/>
                  </a:moveTo>
                  <a:lnTo>
                    <a:pt x="1" y="252"/>
                  </a:lnTo>
                  <a:lnTo>
                    <a:pt x="1083" y="252"/>
                  </a:lnTo>
                  <a:lnTo>
                    <a:pt x="10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0" name="Google Shape;5010;p74"/>
            <p:cNvSpPr/>
            <p:nvPr/>
          </p:nvSpPr>
          <p:spPr>
            <a:xfrm>
              <a:off x="270000" y="1755750"/>
              <a:ext cx="27075" cy="6325"/>
            </a:xfrm>
            <a:custGeom>
              <a:avLst/>
              <a:gdLst/>
              <a:ahLst/>
              <a:cxnLst/>
              <a:rect l="l" t="t" r="r" b="b"/>
              <a:pathLst>
                <a:path w="1083" h="253" extrusionOk="0">
                  <a:moveTo>
                    <a:pt x="0" y="1"/>
                  </a:moveTo>
                  <a:lnTo>
                    <a:pt x="0" y="252"/>
                  </a:lnTo>
                  <a:lnTo>
                    <a:pt x="1083" y="252"/>
                  </a:lnTo>
                  <a:lnTo>
                    <a:pt x="10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11" name="Google Shape;5011;p74"/>
          <p:cNvGrpSpPr/>
          <p:nvPr/>
        </p:nvGrpSpPr>
        <p:grpSpPr>
          <a:xfrm>
            <a:off x="598101" y="3880228"/>
            <a:ext cx="2117287" cy="928537"/>
            <a:chOff x="598101" y="3880228"/>
            <a:chExt cx="2117287" cy="928537"/>
          </a:xfrm>
        </p:grpSpPr>
        <p:grpSp>
          <p:nvGrpSpPr>
            <p:cNvPr id="5012" name="Google Shape;5012;p74"/>
            <p:cNvGrpSpPr/>
            <p:nvPr/>
          </p:nvGrpSpPr>
          <p:grpSpPr>
            <a:xfrm>
              <a:off x="598101" y="3880228"/>
              <a:ext cx="1079326" cy="928537"/>
              <a:chOff x="717241" y="3868426"/>
              <a:chExt cx="1024515" cy="881299"/>
            </a:xfrm>
          </p:grpSpPr>
          <p:sp>
            <p:nvSpPr>
              <p:cNvPr id="5013" name="Google Shape;5013;p74"/>
              <p:cNvSpPr/>
              <p:nvPr/>
            </p:nvSpPr>
            <p:spPr>
              <a:xfrm>
                <a:off x="717250" y="4648925"/>
                <a:ext cx="1024500" cy="1008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5014" name="Google Shape;5014;p74"/>
              <p:cNvGrpSpPr/>
              <p:nvPr/>
            </p:nvGrpSpPr>
            <p:grpSpPr>
              <a:xfrm rot="-120611">
                <a:off x="731136" y="3885658"/>
                <a:ext cx="996726" cy="809720"/>
                <a:chOff x="7760931" y="2997007"/>
                <a:chExt cx="1235411" cy="1003624"/>
              </a:xfrm>
            </p:grpSpPr>
            <p:sp>
              <p:nvSpPr>
                <p:cNvPr id="5015" name="Google Shape;5015;p74"/>
                <p:cNvSpPr/>
                <p:nvPr/>
              </p:nvSpPr>
              <p:spPr>
                <a:xfrm>
                  <a:off x="7765913" y="3161537"/>
                  <a:ext cx="1230429" cy="8390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79" h="6737" extrusionOk="0">
                      <a:moveTo>
                        <a:pt x="8703" y="1"/>
                      </a:moveTo>
                      <a:lnTo>
                        <a:pt x="1585" y="106"/>
                      </a:lnTo>
                      <a:cubicBezTo>
                        <a:pt x="1577" y="106"/>
                        <a:pt x="1569" y="106"/>
                        <a:pt x="1560" y="106"/>
                      </a:cubicBezTo>
                      <a:cubicBezTo>
                        <a:pt x="1004" y="106"/>
                        <a:pt x="555" y="550"/>
                        <a:pt x="542" y="1110"/>
                      </a:cubicBezTo>
                      <a:lnTo>
                        <a:pt x="13" y="5178"/>
                      </a:lnTo>
                      <a:cubicBezTo>
                        <a:pt x="0" y="5746"/>
                        <a:pt x="819" y="6512"/>
                        <a:pt x="1400" y="6525"/>
                      </a:cubicBezTo>
                      <a:lnTo>
                        <a:pt x="8664" y="6736"/>
                      </a:lnTo>
                      <a:cubicBezTo>
                        <a:pt x="8672" y="6736"/>
                        <a:pt x="8680" y="6736"/>
                        <a:pt x="8688" y="6736"/>
                      </a:cubicBezTo>
                      <a:cubicBezTo>
                        <a:pt x="9245" y="6736"/>
                        <a:pt x="9707" y="6292"/>
                        <a:pt x="9720" y="5732"/>
                      </a:cubicBezTo>
                      <a:lnTo>
                        <a:pt x="9865" y="1374"/>
                      </a:lnTo>
                      <a:cubicBezTo>
                        <a:pt x="9879" y="806"/>
                        <a:pt x="9271" y="14"/>
                        <a:pt x="870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16" name="Google Shape;5016;p74"/>
                <p:cNvSpPr/>
                <p:nvPr/>
              </p:nvSpPr>
              <p:spPr>
                <a:xfrm>
                  <a:off x="7760931" y="3125418"/>
                  <a:ext cx="1184471" cy="8258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10" h="6631" extrusionOk="0">
                      <a:moveTo>
                        <a:pt x="1191" y="0"/>
                      </a:moveTo>
                      <a:cubicBezTo>
                        <a:pt x="634" y="0"/>
                        <a:pt x="185" y="444"/>
                        <a:pt x="172" y="1004"/>
                      </a:cubicBezTo>
                      <a:lnTo>
                        <a:pt x="14" y="5362"/>
                      </a:lnTo>
                      <a:cubicBezTo>
                        <a:pt x="0" y="5930"/>
                        <a:pt x="449" y="6392"/>
                        <a:pt x="1031" y="6405"/>
                      </a:cubicBezTo>
                      <a:lnTo>
                        <a:pt x="8294" y="6630"/>
                      </a:lnTo>
                      <a:cubicBezTo>
                        <a:pt x="8302" y="6630"/>
                        <a:pt x="8310" y="6630"/>
                        <a:pt x="8319" y="6630"/>
                      </a:cubicBezTo>
                      <a:cubicBezTo>
                        <a:pt x="8875" y="6630"/>
                        <a:pt x="9324" y="6186"/>
                        <a:pt x="9337" y="5626"/>
                      </a:cubicBezTo>
                      <a:lnTo>
                        <a:pt x="9496" y="1268"/>
                      </a:lnTo>
                      <a:cubicBezTo>
                        <a:pt x="9509" y="700"/>
                        <a:pt x="9060" y="225"/>
                        <a:pt x="8479" y="212"/>
                      </a:cubicBezTo>
                      <a:lnTo>
                        <a:pt x="1215" y="0"/>
                      </a:lnTo>
                      <a:cubicBezTo>
                        <a:pt x="1207" y="0"/>
                        <a:pt x="1199" y="0"/>
                        <a:pt x="119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17" name="Google Shape;5017;p74"/>
                <p:cNvSpPr/>
                <p:nvPr/>
              </p:nvSpPr>
              <p:spPr>
                <a:xfrm>
                  <a:off x="7775753" y="3125418"/>
                  <a:ext cx="1169649" cy="5167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91" h="4149" extrusionOk="0">
                      <a:moveTo>
                        <a:pt x="1090" y="0"/>
                      </a:moveTo>
                      <a:cubicBezTo>
                        <a:pt x="530" y="0"/>
                        <a:pt x="53" y="550"/>
                        <a:pt x="40" y="1255"/>
                      </a:cubicBezTo>
                      <a:lnTo>
                        <a:pt x="14" y="2615"/>
                      </a:lnTo>
                      <a:cubicBezTo>
                        <a:pt x="0" y="3328"/>
                        <a:pt x="436" y="3909"/>
                        <a:pt x="1017" y="3923"/>
                      </a:cubicBezTo>
                      <a:lnTo>
                        <a:pt x="8281" y="4147"/>
                      </a:lnTo>
                      <a:cubicBezTo>
                        <a:pt x="8294" y="4148"/>
                        <a:pt x="8306" y="4148"/>
                        <a:pt x="8319" y="4148"/>
                      </a:cubicBezTo>
                      <a:cubicBezTo>
                        <a:pt x="8870" y="4148"/>
                        <a:pt x="9324" y="3590"/>
                        <a:pt x="9337" y="2893"/>
                      </a:cubicBezTo>
                      <a:lnTo>
                        <a:pt x="9364" y="1532"/>
                      </a:lnTo>
                      <a:cubicBezTo>
                        <a:pt x="9390" y="819"/>
                        <a:pt x="8941" y="238"/>
                        <a:pt x="8373" y="225"/>
                      </a:cubicBezTo>
                      <a:lnTo>
                        <a:pt x="1110" y="0"/>
                      </a:lnTo>
                      <a:cubicBezTo>
                        <a:pt x="1103" y="0"/>
                        <a:pt x="1096" y="0"/>
                        <a:pt x="109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18" name="Google Shape;5018;p74"/>
                <p:cNvSpPr/>
                <p:nvPr/>
              </p:nvSpPr>
              <p:spPr>
                <a:xfrm>
                  <a:off x="8201714" y="2997007"/>
                  <a:ext cx="350484" cy="1762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14" h="1415" extrusionOk="0">
                      <a:moveTo>
                        <a:pt x="1403" y="1"/>
                      </a:moveTo>
                      <a:cubicBezTo>
                        <a:pt x="635" y="1"/>
                        <a:pt x="14" y="617"/>
                        <a:pt x="1" y="1388"/>
                      </a:cubicBezTo>
                      <a:lnTo>
                        <a:pt x="582" y="1414"/>
                      </a:lnTo>
                      <a:cubicBezTo>
                        <a:pt x="569" y="960"/>
                        <a:pt x="939" y="582"/>
                        <a:pt x="1391" y="582"/>
                      </a:cubicBezTo>
                      <a:cubicBezTo>
                        <a:pt x="1398" y="582"/>
                        <a:pt x="1406" y="582"/>
                        <a:pt x="1414" y="582"/>
                      </a:cubicBezTo>
                      <a:cubicBezTo>
                        <a:pt x="1876" y="582"/>
                        <a:pt x="2246" y="965"/>
                        <a:pt x="2246" y="1414"/>
                      </a:cubicBezTo>
                      <a:lnTo>
                        <a:pt x="2814" y="1414"/>
                      </a:lnTo>
                      <a:cubicBezTo>
                        <a:pt x="2814" y="648"/>
                        <a:pt x="2193" y="14"/>
                        <a:pt x="1427" y="1"/>
                      </a:cubicBezTo>
                      <a:cubicBezTo>
                        <a:pt x="1419" y="1"/>
                        <a:pt x="1411" y="1"/>
                        <a:pt x="140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19" name="Google Shape;5019;p74"/>
                <p:cNvSpPr/>
                <p:nvPr/>
              </p:nvSpPr>
              <p:spPr>
                <a:xfrm>
                  <a:off x="8226375" y="3319218"/>
                  <a:ext cx="309382" cy="1204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4" h="967" extrusionOk="0">
                      <a:moveTo>
                        <a:pt x="288" y="1"/>
                      </a:moveTo>
                      <a:cubicBezTo>
                        <a:pt x="136" y="1"/>
                        <a:pt x="14" y="64"/>
                        <a:pt x="14" y="161"/>
                      </a:cubicBezTo>
                      <a:lnTo>
                        <a:pt x="1" y="716"/>
                      </a:lnTo>
                      <a:cubicBezTo>
                        <a:pt x="1" y="821"/>
                        <a:pt x="133" y="901"/>
                        <a:pt x="305" y="901"/>
                      </a:cubicBezTo>
                      <a:lnTo>
                        <a:pt x="2154" y="967"/>
                      </a:lnTo>
                      <a:cubicBezTo>
                        <a:pt x="2325" y="967"/>
                        <a:pt x="2457" y="888"/>
                        <a:pt x="2471" y="795"/>
                      </a:cubicBezTo>
                      <a:lnTo>
                        <a:pt x="2484" y="240"/>
                      </a:lnTo>
                      <a:cubicBezTo>
                        <a:pt x="2484" y="148"/>
                        <a:pt x="2352" y="55"/>
                        <a:pt x="2180" y="55"/>
                      </a:cubicBezTo>
                      <a:lnTo>
                        <a:pt x="331" y="3"/>
                      </a:lnTo>
                      <a:cubicBezTo>
                        <a:pt x="316" y="2"/>
                        <a:pt x="302" y="1"/>
                        <a:pt x="28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20" name="Google Shape;5020;p74"/>
                <p:cNvSpPr/>
                <p:nvPr/>
              </p:nvSpPr>
              <p:spPr>
                <a:xfrm>
                  <a:off x="7936921" y="3122055"/>
                  <a:ext cx="90548" cy="6350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7" h="5099" extrusionOk="0">
                      <a:moveTo>
                        <a:pt x="384" y="1"/>
                      </a:moveTo>
                      <a:cubicBezTo>
                        <a:pt x="251" y="1"/>
                        <a:pt x="146" y="107"/>
                        <a:pt x="146" y="239"/>
                      </a:cubicBezTo>
                      <a:lnTo>
                        <a:pt x="14" y="4861"/>
                      </a:lnTo>
                      <a:cubicBezTo>
                        <a:pt x="1" y="4980"/>
                        <a:pt x="106" y="5085"/>
                        <a:pt x="238" y="5099"/>
                      </a:cubicBezTo>
                      <a:lnTo>
                        <a:pt x="357" y="5099"/>
                      </a:lnTo>
                      <a:cubicBezTo>
                        <a:pt x="476" y="5099"/>
                        <a:pt x="582" y="4993"/>
                        <a:pt x="595" y="4861"/>
                      </a:cubicBezTo>
                      <a:lnTo>
                        <a:pt x="714" y="239"/>
                      </a:lnTo>
                      <a:cubicBezTo>
                        <a:pt x="727" y="120"/>
                        <a:pt x="621" y="14"/>
                        <a:pt x="48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21" name="Google Shape;5021;p74"/>
                <p:cNvSpPr/>
                <p:nvPr/>
              </p:nvSpPr>
              <p:spPr>
                <a:xfrm>
                  <a:off x="8739645" y="3143477"/>
                  <a:ext cx="88929" cy="6335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4" h="5087" extrusionOk="0">
                      <a:moveTo>
                        <a:pt x="370" y="1"/>
                      </a:moveTo>
                      <a:cubicBezTo>
                        <a:pt x="238" y="1"/>
                        <a:pt x="132" y="93"/>
                        <a:pt x="132" y="225"/>
                      </a:cubicBezTo>
                      <a:lnTo>
                        <a:pt x="0" y="4847"/>
                      </a:lnTo>
                      <a:cubicBezTo>
                        <a:pt x="0" y="4979"/>
                        <a:pt x="93" y="5085"/>
                        <a:pt x="225" y="5085"/>
                      </a:cubicBezTo>
                      <a:lnTo>
                        <a:pt x="344" y="5085"/>
                      </a:lnTo>
                      <a:cubicBezTo>
                        <a:pt x="351" y="5086"/>
                        <a:pt x="359" y="5086"/>
                        <a:pt x="366" y="5086"/>
                      </a:cubicBezTo>
                      <a:cubicBezTo>
                        <a:pt x="487" y="5086"/>
                        <a:pt x="581" y="4985"/>
                        <a:pt x="581" y="4861"/>
                      </a:cubicBezTo>
                      <a:lnTo>
                        <a:pt x="714" y="238"/>
                      </a:lnTo>
                      <a:cubicBezTo>
                        <a:pt x="714" y="106"/>
                        <a:pt x="621" y="1"/>
                        <a:pt x="48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22" name="Google Shape;5022;p74"/>
                <p:cNvSpPr/>
                <p:nvPr/>
              </p:nvSpPr>
              <p:spPr>
                <a:xfrm>
                  <a:off x="7920480" y="3608796"/>
                  <a:ext cx="123429" cy="397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1" h="319" extrusionOk="0">
                      <a:moveTo>
                        <a:pt x="141" y="1"/>
                      </a:moveTo>
                      <a:cubicBezTo>
                        <a:pt x="68" y="1"/>
                        <a:pt x="0" y="74"/>
                        <a:pt x="0" y="147"/>
                      </a:cubicBezTo>
                      <a:cubicBezTo>
                        <a:pt x="0" y="227"/>
                        <a:pt x="67" y="306"/>
                        <a:pt x="159" y="306"/>
                      </a:cubicBezTo>
                      <a:lnTo>
                        <a:pt x="833" y="319"/>
                      </a:lnTo>
                      <a:cubicBezTo>
                        <a:pt x="925" y="319"/>
                        <a:pt x="991" y="253"/>
                        <a:pt x="991" y="160"/>
                      </a:cubicBezTo>
                      <a:cubicBezTo>
                        <a:pt x="991" y="81"/>
                        <a:pt x="925" y="15"/>
                        <a:pt x="846" y="15"/>
                      </a:cubicBezTo>
                      <a:lnTo>
                        <a:pt x="159" y="2"/>
                      </a:lnTo>
                      <a:cubicBezTo>
                        <a:pt x="153" y="1"/>
                        <a:pt x="147" y="1"/>
                        <a:pt x="14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23" name="Google Shape;5023;p74"/>
                <p:cNvSpPr/>
                <p:nvPr/>
              </p:nvSpPr>
              <p:spPr>
                <a:xfrm>
                  <a:off x="8714984" y="3640183"/>
                  <a:ext cx="123429" cy="396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1" h="318" extrusionOk="0">
                      <a:moveTo>
                        <a:pt x="159" y="1"/>
                      </a:moveTo>
                      <a:cubicBezTo>
                        <a:pt x="66" y="1"/>
                        <a:pt x="0" y="67"/>
                        <a:pt x="0" y="146"/>
                      </a:cubicBezTo>
                      <a:cubicBezTo>
                        <a:pt x="0" y="225"/>
                        <a:pt x="66" y="305"/>
                        <a:pt x="146" y="305"/>
                      </a:cubicBezTo>
                      <a:lnTo>
                        <a:pt x="832" y="318"/>
                      </a:lnTo>
                      <a:cubicBezTo>
                        <a:pt x="925" y="318"/>
                        <a:pt x="991" y="252"/>
                        <a:pt x="991" y="173"/>
                      </a:cubicBezTo>
                      <a:cubicBezTo>
                        <a:pt x="991" y="80"/>
                        <a:pt x="925" y="14"/>
                        <a:pt x="845" y="14"/>
                      </a:cubicBezTo>
                      <a:lnTo>
                        <a:pt x="159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24" name="Google Shape;5024;p74"/>
                <p:cNvSpPr/>
                <p:nvPr/>
              </p:nvSpPr>
              <p:spPr>
                <a:xfrm>
                  <a:off x="8303720" y="3556236"/>
                  <a:ext cx="174495" cy="1467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1" h="1178" extrusionOk="0">
                      <a:moveTo>
                        <a:pt x="412" y="1"/>
                      </a:moveTo>
                      <a:cubicBezTo>
                        <a:pt x="199" y="1"/>
                        <a:pt x="27" y="168"/>
                        <a:pt x="14" y="371"/>
                      </a:cubicBezTo>
                      <a:lnTo>
                        <a:pt x="1" y="741"/>
                      </a:lnTo>
                      <a:cubicBezTo>
                        <a:pt x="1" y="952"/>
                        <a:pt x="159" y="1137"/>
                        <a:pt x="384" y="1150"/>
                      </a:cubicBezTo>
                      <a:lnTo>
                        <a:pt x="965" y="1177"/>
                      </a:lnTo>
                      <a:cubicBezTo>
                        <a:pt x="972" y="1177"/>
                        <a:pt x="980" y="1177"/>
                        <a:pt x="988" y="1177"/>
                      </a:cubicBezTo>
                      <a:cubicBezTo>
                        <a:pt x="1189" y="1177"/>
                        <a:pt x="1361" y="1010"/>
                        <a:pt x="1374" y="794"/>
                      </a:cubicBezTo>
                      <a:lnTo>
                        <a:pt x="1387" y="424"/>
                      </a:lnTo>
                      <a:cubicBezTo>
                        <a:pt x="1401" y="213"/>
                        <a:pt x="1229" y="28"/>
                        <a:pt x="1004" y="15"/>
                      </a:cubicBezTo>
                      <a:lnTo>
                        <a:pt x="436" y="1"/>
                      </a:lnTo>
                      <a:cubicBezTo>
                        <a:pt x="428" y="1"/>
                        <a:pt x="420" y="1"/>
                        <a:pt x="41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5025" name="Google Shape;5025;p74"/>
            <p:cNvGrpSpPr/>
            <p:nvPr/>
          </p:nvGrpSpPr>
          <p:grpSpPr>
            <a:xfrm>
              <a:off x="1838080" y="4197689"/>
              <a:ext cx="877308" cy="541806"/>
              <a:chOff x="1412143" y="4301302"/>
              <a:chExt cx="728117" cy="449631"/>
            </a:xfrm>
          </p:grpSpPr>
          <p:grpSp>
            <p:nvGrpSpPr>
              <p:cNvPr id="5026" name="Google Shape;5026;p74"/>
              <p:cNvGrpSpPr/>
              <p:nvPr/>
            </p:nvGrpSpPr>
            <p:grpSpPr>
              <a:xfrm>
                <a:off x="1412143" y="4492167"/>
                <a:ext cx="728117" cy="258767"/>
                <a:chOff x="1412143" y="4492167"/>
                <a:chExt cx="728117" cy="258767"/>
              </a:xfrm>
            </p:grpSpPr>
            <p:sp>
              <p:nvSpPr>
                <p:cNvPr id="5027" name="Google Shape;5027;p74"/>
                <p:cNvSpPr/>
                <p:nvPr/>
              </p:nvSpPr>
              <p:spPr>
                <a:xfrm>
                  <a:off x="1412159" y="4689134"/>
                  <a:ext cx="728100" cy="618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5028" name="Google Shape;5028;p74"/>
                <p:cNvGrpSpPr/>
                <p:nvPr/>
              </p:nvGrpSpPr>
              <p:grpSpPr>
                <a:xfrm>
                  <a:off x="1412143" y="4492167"/>
                  <a:ext cx="701246" cy="232678"/>
                  <a:chOff x="7138068" y="2592629"/>
                  <a:chExt cx="701246" cy="232678"/>
                </a:xfrm>
              </p:grpSpPr>
              <p:sp>
                <p:nvSpPr>
                  <p:cNvPr id="5029" name="Google Shape;5029;p74"/>
                  <p:cNvSpPr/>
                  <p:nvPr/>
                </p:nvSpPr>
                <p:spPr>
                  <a:xfrm>
                    <a:off x="7185238" y="2709332"/>
                    <a:ext cx="653262" cy="115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248" h="2707" extrusionOk="0">
                        <a:moveTo>
                          <a:pt x="1" y="1"/>
                        </a:moveTo>
                        <a:lnTo>
                          <a:pt x="1" y="2397"/>
                        </a:lnTo>
                        <a:lnTo>
                          <a:pt x="8194" y="2706"/>
                        </a:lnTo>
                        <a:lnTo>
                          <a:pt x="15247" y="2706"/>
                        </a:lnTo>
                        <a:lnTo>
                          <a:pt x="15247" y="1"/>
                        </a:ln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030" name="Google Shape;5030;p74"/>
                  <p:cNvSpPr/>
                  <p:nvPr/>
                </p:nvSpPr>
                <p:spPr>
                  <a:xfrm>
                    <a:off x="7185238" y="2702734"/>
                    <a:ext cx="351094" cy="1225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195" h="2861" extrusionOk="0">
                        <a:moveTo>
                          <a:pt x="1" y="0"/>
                        </a:moveTo>
                        <a:lnTo>
                          <a:pt x="1" y="2551"/>
                        </a:lnTo>
                        <a:lnTo>
                          <a:pt x="8194" y="2860"/>
                        </a:lnTo>
                        <a:lnTo>
                          <a:pt x="8194" y="155"/>
                        </a:lnTo>
                        <a:lnTo>
                          <a:pt x="1" y="0"/>
                        </a:ln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031" name="Google Shape;5031;p74"/>
                  <p:cNvSpPr/>
                  <p:nvPr/>
                </p:nvSpPr>
                <p:spPr>
                  <a:xfrm>
                    <a:off x="7565251" y="2721756"/>
                    <a:ext cx="273249" cy="9279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78" h="2166" extrusionOk="0">
                        <a:moveTo>
                          <a:pt x="0" y="1"/>
                        </a:moveTo>
                        <a:lnTo>
                          <a:pt x="0" y="2049"/>
                        </a:lnTo>
                        <a:lnTo>
                          <a:pt x="6377" y="2165"/>
                        </a:lnTo>
                        <a:lnTo>
                          <a:pt x="6377" y="1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032" name="Google Shape;5032;p74"/>
                  <p:cNvSpPr/>
                  <p:nvPr/>
                </p:nvSpPr>
                <p:spPr>
                  <a:xfrm>
                    <a:off x="7599182" y="2737480"/>
                    <a:ext cx="239318" cy="1083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86" h="253" extrusionOk="0">
                        <a:moveTo>
                          <a:pt x="5585" y="1"/>
                        </a:moveTo>
                        <a:lnTo>
                          <a:pt x="1" y="117"/>
                        </a:lnTo>
                        <a:lnTo>
                          <a:pt x="5585" y="252"/>
                        </a:lnTo>
                        <a:lnTo>
                          <a:pt x="5585" y="1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033" name="Google Shape;5033;p74"/>
                  <p:cNvSpPr/>
                  <p:nvPr/>
                </p:nvSpPr>
                <p:spPr>
                  <a:xfrm>
                    <a:off x="7675356" y="2776423"/>
                    <a:ext cx="163958" cy="99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27" h="233" extrusionOk="0">
                        <a:moveTo>
                          <a:pt x="1" y="0"/>
                        </a:moveTo>
                        <a:lnTo>
                          <a:pt x="3807" y="232"/>
                        </a:lnTo>
                        <a:lnTo>
                          <a:pt x="3827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034" name="Google Shape;5034;p74"/>
                  <p:cNvSpPr/>
                  <p:nvPr/>
                </p:nvSpPr>
                <p:spPr>
                  <a:xfrm>
                    <a:off x="7138068" y="2592629"/>
                    <a:ext cx="653220" cy="1167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247" h="2725" extrusionOk="0">
                        <a:moveTo>
                          <a:pt x="0" y="0"/>
                        </a:moveTo>
                        <a:lnTo>
                          <a:pt x="0" y="2416"/>
                        </a:lnTo>
                        <a:lnTo>
                          <a:pt x="8194" y="2725"/>
                        </a:lnTo>
                        <a:lnTo>
                          <a:pt x="15247" y="2725"/>
                        </a:lnTo>
                        <a:lnTo>
                          <a:pt x="15247" y="0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035" name="Google Shape;5035;p74"/>
                  <p:cNvSpPr/>
                  <p:nvPr/>
                </p:nvSpPr>
                <p:spPr>
                  <a:xfrm>
                    <a:off x="7138068" y="2592629"/>
                    <a:ext cx="351051" cy="1167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194" h="2725" extrusionOk="0">
                        <a:moveTo>
                          <a:pt x="0" y="0"/>
                        </a:moveTo>
                        <a:lnTo>
                          <a:pt x="0" y="2570"/>
                        </a:lnTo>
                        <a:lnTo>
                          <a:pt x="8194" y="2725"/>
                        </a:lnTo>
                        <a:lnTo>
                          <a:pt x="8194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036" name="Google Shape;5036;p74"/>
                  <p:cNvSpPr/>
                  <p:nvPr/>
                </p:nvSpPr>
                <p:spPr>
                  <a:xfrm>
                    <a:off x="7518038" y="2605053"/>
                    <a:ext cx="273249" cy="9275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78" h="2165" extrusionOk="0">
                        <a:moveTo>
                          <a:pt x="1" y="0"/>
                        </a:moveTo>
                        <a:lnTo>
                          <a:pt x="1" y="2048"/>
                        </a:lnTo>
                        <a:lnTo>
                          <a:pt x="6378" y="2164"/>
                        </a:lnTo>
                        <a:lnTo>
                          <a:pt x="6378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037" name="Google Shape;5037;p74"/>
                  <p:cNvSpPr/>
                  <p:nvPr/>
                </p:nvSpPr>
                <p:spPr>
                  <a:xfrm>
                    <a:off x="7551155" y="2621591"/>
                    <a:ext cx="240132" cy="99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5" h="233" extrusionOk="0">
                        <a:moveTo>
                          <a:pt x="5605" y="1"/>
                        </a:moveTo>
                        <a:lnTo>
                          <a:pt x="1" y="116"/>
                        </a:lnTo>
                        <a:lnTo>
                          <a:pt x="5605" y="232"/>
                        </a:lnTo>
                        <a:lnTo>
                          <a:pt x="5605" y="1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038" name="Google Shape;5038;p74"/>
                  <p:cNvSpPr/>
                  <p:nvPr/>
                </p:nvSpPr>
                <p:spPr>
                  <a:xfrm>
                    <a:off x="7627329" y="2659678"/>
                    <a:ext cx="164815" cy="1079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47" h="252" extrusionOk="0">
                        <a:moveTo>
                          <a:pt x="3846" y="0"/>
                        </a:moveTo>
                        <a:lnTo>
                          <a:pt x="1" y="20"/>
                        </a:lnTo>
                        <a:lnTo>
                          <a:pt x="3827" y="252"/>
                        </a:lnTo>
                        <a:lnTo>
                          <a:pt x="3846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5039" name="Google Shape;5039;p74"/>
              <p:cNvGrpSpPr/>
              <p:nvPr/>
            </p:nvGrpSpPr>
            <p:grpSpPr>
              <a:xfrm rot="-1436162">
                <a:off x="1652698" y="4359172"/>
                <a:ext cx="325222" cy="188484"/>
                <a:chOff x="3731575" y="1638525"/>
                <a:chExt cx="208350" cy="120750"/>
              </a:xfrm>
            </p:grpSpPr>
            <p:sp>
              <p:nvSpPr>
                <p:cNvPr id="5040" name="Google Shape;5040;p74"/>
                <p:cNvSpPr/>
                <p:nvPr/>
              </p:nvSpPr>
              <p:spPr>
                <a:xfrm>
                  <a:off x="3731575" y="1638525"/>
                  <a:ext cx="52525" cy="5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1" h="2127" extrusionOk="0">
                      <a:moveTo>
                        <a:pt x="1995" y="1"/>
                      </a:moveTo>
                      <a:lnTo>
                        <a:pt x="832" y="278"/>
                      </a:lnTo>
                      <a:lnTo>
                        <a:pt x="199" y="344"/>
                      </a:lnTo>
                      <a:cubicBezTo>
                        <a:pt x="66" y="357"/>
                        <a:pt x="0" y="503"/>
                        <a:pt x="80" y="621"/>
                      </a:cubicBezTo>
                      <a:lnTo>
                        <a:pt x="489" y="1176"/>
                      </a:lnTo>
                      <a:lnTo>
                        <a:pt x="1044" y="2127"/>
                      </a:lnTo>
                      <a:lnTo>
                        <a:pt x="1691" y="1625"/>
                      </a:lnTo>
                      <a:lnTo>
                        <a:pt x="2100" y="833"/>
                      </a:lnTo>
                      <a:lnTo>
                        <a:pt x="199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41" name="Google Shape;5041;p74"/>
                <p:cNvSpPr/>
                <p:nvPr/>
              </p:nvSpPr>
              <p:spPr>
                <a:xfrm>
                  <a:off x="3757650" y="1638850"/>
                  <a:ext cx="182275" cy="12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91" h="4817" extrusionOk="0">
                      <a:moveTo>
                        <a:pt x="952" y="1"/>
                      </a:moveTo>
                      <a:lnTo>
                        <a:pt x="1018" y="476"/>
                      </a:lnTo>
                      <a:cubicBezTo>
                        <a:pt x="1044" y="701"/>
                        <a:pt x="1004" y="925"/>
                        <a:pt x="899" y="1123"/>
                      </a:cubicBezTo>
                      <a:lnTo>
                        <a:pt x="754" y="1414"/>
                      </a:lnTo>
                      <a:cubicBezTo>
                        <a:pt x="688" y="1546"/>
                        <a:pt x="582" y="1665"/>
                        <a:pt x="463" y="1757"/>
                      </a:cubicBezTo>
                      <a:lnTo>
                        <a:pt x="1" y="2114"/>
                      </a:lnTo>
                      <a:lnTo>
                        <a:pt x="5931" y="4755"/>
                      </a:lnTo>
                      <a:cubicBezTo>
                        <a:pt x="6013" y="4797"/>
                        <a:pt x="6100" y="4816"/>
                        <a:pt x="6186" y="4816"/>
                      </a:cubicBezTo>
                      <a:cubicBezTo>
                        <a:pt x="6265" y="4816"/>
                        <a:pt x="6344" y="4800"/>
                        <a:pt x="6419" y="4768"/>
                      </a:cubicBezTo>
                      <a:lnTo>
                        <a:pt x="6604" y="4702"/>
                      </a:lnTo>
                      <a:cubicBezTo>
                        <a:pt x="6749" y="4636"/>
                        <a:pt x="6868" y="4531"/>
                        <a:pt x="6934" y="4385"/>
                      </a:cubicBezTo>
                      <a:lnTo>
                        <a:pt x="7225" y="3752"/>
                      </a:lnTo>
                      <a:cubicBezTo>
                        <a:pt x="7291" y="3593"/>
                        <a:pt x="7291" y="3408"/>
                        <a:pt x="7225" y="3250"/>
                      </a:cubicBezTo>
                      <a:lnTo>
                        <a:pt x="7079" y="2919"/>
                      </a:lnTo>
                      <a:cubicBezTo>
                        <a:pt x="7013" y="2774"/>
                        <a:pt x="6895" y="2669"/>
                        <a:pt x="6763" y="2603"/>
                      </a:cubicBezTo>
                      <a:lnTo>
                        <a:pt x="952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42" name="Google Shape;5042;p74"/>
                <p:cNvSpPr/>
                <p:nvPr/>
              </p:nvSpPr>
              <p:spPr>
                <a:xfrm>
                  <a:off x="3781425" y="1638850"/>
                  <a:ext cx="158500" cy="9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40" h="3739" extrusionOk="0">
                      <a:moveTo>
                        <a:pt x="1" y="1"/>
                      </a:moveTo>
                      <a:lnTo>
                        <a:pt x="67" y="476"/>
                      </a:lnTo>
                      <a:cubicBezTo>
                        <a:pt x="80" y="608"/>
                        <a:pt x="80" y="727"/>
                        <a:pt x="53" y="846"/>
                      </a:cubicBezTo>
                      <a:cubicBezTo>
                        <a:pt x="27" y="952"/>
                        <a:pt x="6261" y="3738"/>
                        <a:pt x="6261" y="3738"/>
                      </a:cubicBezTo>
                      <a:cubicBezTo>
                        <a:pt x="6340" y="3580"/>
                        <a:pt x="6340" y="3408"/>
                        <a:pt x="6261" y="3250"/>
                      </a:cubicBezTo>
                      <a:lnTo>
                        <a:pt x="6115" y="2919"/>
                      </a:lnTo>
                      <a:cubicBezTo>
                        <a:pt x="6049" y="2774"/>
                        <a:pt x="5944" y="2669"/>
                        <a:pt x="5798" y="2603"/>
                      </a:cubicBez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43" name="Google Shape;5043;p74"/>
                <p:cNvSpPr/>
                <p:nvPr/>
              </p:nvSpPr>
              <p:spPr>
                <a:xfrm>
                  <a:off x="3731575" y="1645450"/>
                  <a:ext cx="25125" cy="2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5" h="900" extrusionOk="0">
                      <a:moveTo>
                        <a:pt x="832" y="1"/>
                      </a:moveTo>
                      <a:lnTo>
                        <a:pt x="199" y="67"/>
                      </a:lnTo>
                      <a:cubicBezTo>
                        <a:pt x="66" y="80"/>
                        <a:pt x="0" y="239"/>
                        <a:pt x="80" y="344"/>
                      </a:cubicBezTo>
                      <a:lnTo>
                        <a:pt x="476" y="899"/>
                      </a:lnTo>
                      <a:lnTo>
                        <a:pt x="516" y="886"/>
                      </a:lnTo>
                      <a:cubicBezTo>
                        <a:pt x="859" y="741"/>
                        <a:pt x="1004" y="331"/>
                        <a:pt x="832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5044" name="Google Shape;5044;p74"/>
          <p:cNvGrpSpPr/>
          <p:nvPr/>
        </p:nvGrpSpPr>
        <p:grpSpPr>
          <a:xfrm>
            <a:off x="4618730" y="2581930"/>
            <a:ext cx="1386940" cy="2226857"/>
            <a:chOff x="4897905" y="2970697"/>
            <a:chExt cx="1133491" cy="1819922"/>
          </a:xfrm>
        </p:grpSpPr>
        <p:sp>
          <p:nvSpPr>
            <p:cNvPr id="5045" name="Google Shape;5045;p74"/>
            <p:cNvSpPr/>
            <p:nvPr/>
          </p:nvSpPr>
          <p:spPr>
            <a:xfrm>
              <a:off x="5411805" y="4695356"/>
              <a:ext cx="561583" cy="95263"/>
            </a:xfrm>
            <a:custGeom>
              <a:avLst/>
              <a:gdLst/>
              <a:ahLst/>
              <a:cxnLst/>
              <a:rect l="l" t="t" r="r" b="b"/>
              <a:pathLst>
                <a:path w="12079" h="2049" extrusionOk="0">
                  <a:moveTo>
                    <a:pt x="4271" y="0"/>
                  </a:moveTo>
                  <a:lnTo>
                    <a:pt x="0" y="2049"/>
                  </a:lnTo>
                  <a:lnTo>
                    <a:pt x="12078" y="2049"/>
                  </a:lnTo>
                  <a:lnTo>
                    <a:pt x="427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046" name="Google Shape;5046;p74"/>
            <p:cNvGrpSpPr/>
            <p:nvPr/>
          </p:nvGrpSpPr>
          <p:grpSpPr>
            <a:xfrm>
              <a:off x="4897905" y="2970697"/>
              <a:ext cx="1133491" cy="1819920"/>
              <a:chOff x="4627075" y="1583225"/>
              <a:chExt cx="1587300" cy="2548550"/>
            </a:xfrm>
          </p:grpSpPr>
          <p:sp>
            <p:nvSpPr>
              <p:cNvPr id="5047" name="Google Shape;5047;p74"/>
              <p:cNvSpPr/>
              <p:nvPr/>
            </p:nvSpPr>
            <p:spPr>
              <a:xfrm>
                <a:off x="5084400" y="3145300"/>
                <a:ext cx="650775" cy="986475"/>
              </a:xfrm>
              <a:custGeom>
                <a:avLst/>
                <a:gdLst/>
                <a:ahLst/>
                <a:cxnLst/>
                <a:rect l="l" t="t" r="r" b="b"/>
                <a:pathLst>
                  <a:path w="26031" h="39459" extrusionOk="0">
                    <a:moveTo>
                      <a:pt x="22533" y="0"/>
                    </a:moveTo>
                    <a:cubicBezTo>
                      <a:pt x="21602" y="0"/>
                      <a:pt x="20662" y="189"/>
                      <a:pt x="19731" y="189"/>
                    </a:cubicBezTo>
                    <a:lnTo>
                      <a:pt x="6216" y="189"/>
                    </a:lnTo>
                    <a:cubicBezTo>
                      <a:pt x="5778" y="189"/>
                      <a:pt x="5131" y="252"/>
                      <a:pt x="4693" y="272"/>
                    </a:cubicBezTo>
                    <a:cubicBezTo>
                      <a:pt x="4642" y="275"/>
                      <a:pt x="4590" y="276"/>
                      <a:pt x="4537" y="276"/>
                    </a:cubicBezTo>
                    <a:cubicBezTo>
                      <a:pt x="4001" y="276"/>
                      <a:pt x="3352" y="166"/>
                      <a:pt x="2718" y="166"/>
                    </a:cubicBezTo>
                    <a:cubicBezTo>
                      <a:pt x="1763" y="166"/>
                      <a:pt x="843" y="416"/>
                      <a:pt x="396" y="1670"/>
                    </a:cubicBezTo>
                    <a:cubicBezTo>
                      <a:pt x="0" y="2817"/>
                      <a:pt x="188" y="4799"/>
                      <a:pt x="188" y="6050"/>
                    </a:cubicBezTo>
                    <a:cubicBezTo>
                      <a:pt x="167" y="7447"/>
                      <a:pt x="167" y="8845"/>
                      <a:pt x="209" y="10242"/>
                    </a:cubicBezTo>
                    <a:cubicBezTo>
                      <a:pt x="230" y="10597"/>
                      <a:pt x="250" y="10952"/>
                      <a:pt x="250" y="11327"/>
                    </a:cubicBezTo>
                    <a:cubicBezTo>
                      <a:pt x="376" y="15624"/>
                      <a:pt x="772" y="19920"/>
                      <a:pt x="1418" y="24175"/>
                    </a:cubicBezTo>
                    <a:cubicBezTo>
                      <a:pt x="2002" y="28055"/>
                      <a:pt x="2795" y="32038"/>
                      <a:pt x="4693" y="35125"/>
                    </a:cubicBezTo>
                    <a:cubicBezTo>
                      <a:pt x="5569" y="36544"/>
                      <a:pt x="6695" y="37691"/>
                      <a:pt x="7968" y="38275"/>
                    </a:cubicBezTo>
                    <a:cubicBezTo>
                      <a:pt x="8510" y="38525"/>
                      <a:pt x="8948" y="38901"/>
                      <a:pt x="9532" y="39067"/>
                    </a:cubicBezTo>
                    <a:cubicBezTo>
                      <a:pt x="10262" y="39255"/>
                      <a:pt x="10992" y="39380"/>
                      <a:pt x="11743" y="39422"/>
                    </a:cubicBezTo>
                    <a:cubicBezTo>
                      <a:pt x="12187" y="39446"/>
                      <a:pt x="12633" y="39458"/>
                      <a:pt x="13080" y="39458"/>
                    </a:cubicBezTo>
                    <a:cubicBezTo>
                      <a:pt x="14165" y="39458"/>
                      <a:pt x="15253" y="39388"/>
                      <a:pt x="16332" y="39255"/>
                    </a:cubicBezTo>
                    <a:cubicBezTo>
                      <a:pt x="17959" y="39088"/>
                      <a:pt x="19231" y="38755"/>
                      <a:pt x="20503" y="37232"/>
                    </a:cubicBezTo>
                    <a:cubicBezTo>
                      <a:pt x="21171" y="36419"/>
                      <a:pt x="21546" y="35522"/>
                      <a:pt x="22005" y="34750"/>
                    </a:cubicBezTo>
                    <a:cubicBezTo>
                      <a:pt x="22818" y="33352"/>
                      <a:pt x="23402" y="31600"/>
                      <a:pt x="23861" y="29932"/>
                    </a:cubicBezTo>
                    <a:cubicBezTo>
                      <a:pt x="24800" y="26532"/>
                      <a:pt x="25238" y="22903"/>
                      <a:pt x="25488" y="19295"/>
                    </a:cubicBezTo>
                    <a:cubicBezTo>
                      <a:pt x="25676" y="16228"/>
                      <a:pt x="25759" y="13162"/>
                      <a:pt x="25738" y="10117"/>
                    </a:cubicBezTo>
                    <a:cubicBezTo>
                      <a:pt x="25738" y="9012"/>
                      <a:pt x="25697" y="7906"/>
                      <a:pt x="25655" y="6801"/>
                    </a:cubicBezTo>
                    <a:cubicBezTo>
                      <a:pt x="25572" y="4381"/>
                      <a:pt x="26031" y="856"/>
                      <a:pt x="23986" y="210"/>
                    </a:cubicBezTo>
                    <a:cubicBezTo>
                      <a:pt x="23506" y="52"/>
                      <a:pt x="23021" y="0"/>
                      <a:pt x="2253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48" name="Google Shape;5048;p74"/>
              <p:cNvSpPr/>
              <p:nvPr/>
            </p:nvSpPr>
            <p:spPr>
              <a:xfrm>
                <a:off x="5083875" y="3145300"/>
                <a:ext cx="650775" cy="318500"/>
              </a:xfrm>
              <a:custGeom>
                <a:avLst/>
                <a:gdLst/>
                <a:ahLst/>
                <a:cxnLst/>
                <a:rect l="l" t="t" r="r" b="b"/>
                <a:pathLst>
                  <a:path w="26031" h="12740" extrusionOk="0">
                    <a:moveTo>
                      <a:pt x="22533" y="0"/>
                    </a:moveTo>
                    <a:cubicBezTo>
                      <a:pt x="21602" y="0"/>
                      <a:pt x="20662" y="189"/>
                      <a:pt x="19732" y="189"/>
                    </a:cubicBezTo>
                    <a:lnTo>
                      <a:pt x="6216" y="189"/>
                    </a:lnTo>
                    <a:cubicBezTo>
                      <a:pt x="5778" y="189"/>
                      <a:pt x="5131" y="252"/>
                      <a:pt x="4693" y="272"/>
                    </a:cubicBezTo>
                    <a:cubicBezTo>
                      <a:pt x="4641" y="275"/>
                      <a:pt x="4588" y="276"/>
                      <a:pt x="4533" y="276"/>
                    </a:cubicBezTo>
                    <a:cubicBezTo>
                      <a:pt x="4004" y="276"/>
                      <a:pt x="3365" y="172"/>
                      <a:pt x="2740" y="172"/>
                    </a:cubicBezTo>
                    <a:cubicBezTo>
                      <a:pt x="1777" y="172"/>
                      <a:pt x="846" y="418"/>
                      <a:pt x="397" y="1670"/>
                    </a:cubicBezTo>
                    <a:cubicBezTo>
                      <a:pt x="0" y="2817"/>
                      <a:pt x="188" y="4799"/>
                      <a:pt x="188" y="6050"/>
                    </a:cubicBezTo>
                    <a:cubicBezTo>
                      <a:pt x="167" y="7447"/>
                      <a:pt x="167" y="8845"/>
                      <a:pt x="209" y="10242"/>
                    </a:cubicBezTo>
                    <a:lnTo>
                      <a:pt x="355" y="10326"/>
                    </a:lnTo>
                    <a:cubicBezTo>
                      <a:pt x="3953" y="12229"/>
                      <a:pt x="8298" y="12740"/>
                      <a:pt x="12281" y="12740"/>
                    </a:cubicBezTo>
                    <a:cubicBezTo>
                      <a:pt x="13101" y="12740"/>
                      <a:pt x="13905" y="12718"/>
                      <a:pt x="14684" y="12683"/>
                    </a:cubicBezTo>
                    <a:cubicBezTo>
                      <a:pt x="17479" y="12537"/>
                      <a:pt x="20253" y="12078"/>
                      <a:pt x="22944" y="11285"/>
                    </a:cubicBezTo>
                    <a:cubicBezTo>
                      <a:pt x="23924" y="10993"/>
                      <a:pt x="24863" y="10597"/>
                      <a:pt x="25759" y="10096"/>
                    </a:cubicBezTo>
                    <a:cubicBezTo>
                      <a:pt x="25739" y="9012"/>
                      <a:pt x="25697" y="7906"/>
                      <a:pt x="25655" y="6801"/>
                    </a:cubicBezTo>
                    <a:cubicBezTo>
                      <a:pt x="25572" y="4381"/>
                      <a:pt x="26031" y="877"/>
                      <a:pt x="23987" y="210"/>
                    </a:cubicBezTo>
                    <a:cubicBezTo>
                      <a:pt x="23506" y="52"/>
                      <a:pt x="23021" y="0"/>
                      <a:pt x="2253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49" name="Google Shape;5049;p74"/>
              <p:cNvSpPr/>
              <p:nvPr/>
            </p:nvSpPr>
            <p:spPr>
              <a:xfrm>
                <a:off x="5533875" y="3157325"/>
                <a:ext cx="53725" cy="26075"/>
              </a:xfrm>
              <a:custGeom>
                <a:avLst/>
                <a:gdLst/>
                <a:ahLst/>
                <a:cxnLst/>
                <a:rect l="l" t="t" r="r" b="b"/>
                <a:pathLst>
                  <a:path w="2149" h="1043" extrusionOk="0">
                    <a:moveTo>
                      <a:pt x="1481" y="0"/>
                    </a:moveTo>
                    <a:cubicBezTo>
                      <a:pt x="1377" y="0"/>
                      <a:pt x="1294" y="0"/>
                      <a:pt x="1189" y="21"/>
                    </a:cubicBezTo>
                    <a:lnTo>
                      <a:pt x="918" y="63"/>
                    </a:lnTo>
                    <a:lnTo>
                      <a:pt x="772" y="83"/>
                    </a:lnTo>
                    <a:cubicBezTo>
                      <a:pt x="689" y="83"/>
                      <a:pt x="605" y="104"/>
                      <a:pt x="522" y="125"/>
                    </a:cubicBezTo>
                    <a:cubicBezTo>
                      <a:pt x="397" y="146"/>
                      <a:pt x="292" y="209"/>
                      <a:pt x="188" y="292"/>
                    </a:cubicBezTo>
                    <a:cubicBezTo>
                      <a:pt x="63" y="355"/>
                      <a:pt x="0" y="501"/>
                      <a:pt x="21" y="647"/>
                    </a:cubicBezTo>
                    <a:cubicBezTo>
                      <a:pt x="42" y="793"/>
                      <a:pt x="146" y="918"/>
                      <a:pt x="292" y="960"/>
                    </a:cubicBezTo>
                    <a:cubicBezTo>
                      <a:pt x="397" y="1001"/>
                      <a:pt x="522" y="1043"/>
                      <a:pt x="647" y="1043"/>
                    </a:cubicBezTo>
                    <a:cubicBezTo>
                      <a:pt x="751" y="1043"/>
                      <a:pt x="835" y="1022"/>
                      <a:pt x="939" y="1001"/>
                    </a:cubicBezTo>
                    <a:lnTo>
                      <a:pt x="1210" y="980"/>
                    </a:lnTo>
                    <a:cubicBezTo>
                      <a:pt x="1335" y="980"/>
                      <a:pt x="1481" y="960"/>
                      <a:pt x="1606" y="918"/>
                    </a:cubicBezTo>
                    <a:cubicBezTo>
                      <a:pt x="2149" y="793"/>
                      <a:pt x="2044" y="0"/>
                      <a:pt x="1481" y="0"/>
                    </a:cubicBezTo>
                    <a:close/>
                  </a:path>
                </a:pathLst>
              </a:custGeom>
              <a:solidFill>
                <a:srgbClr val="EFC0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0" name="Google Shape;5050;p74"/>
              <p:cNvSpPr/>
              <p:nvPr/>
            </p:nvSpPr>
            <p:spPr>
              <a:xfrm>
                <a:off x="5100550" y="3113525"/>
                <a:ext cx="616375" cy="130900"/>
              </a:xfrm>
              <a:custGeom>
                <a:avLst/>
                <a:gdLst/>
                <a:ahLst/>
                <a:cxnLst/>
                <a:rect l="l" t="t" r="r" b="b"/>
                <a:pathLst>
                  <a:path w="24655" h="5236" extrusionOk="0">
                    <a:moveTo>
                      <a:pt x="12328" y="0"/>
                    </a:moveTo>
                    <a:cubicBezTo>
                      <a:pt x="5528" y="0"/>
                      <a:pt x="1" y="1168"/>
                      <a:pt x="1" y="2607"/>
                    </a:cubicBezTo>
                    <a:cubicBezTo>
                      <a:pt x="1" y="4067"/>
                      <a:pt x="5528" y="5235"/>
                      <a:pt x="12328" y="5235"/>
                    </a:cubicBezTo>
                    <a:cubicBezTo>
                      <a:pt x="19127" y="5235"/>
                      <a:pt x="24654" y="4067"/>
                      <a:pt x="24654" y="2607"/>
                    </a:cubicBezTo>
                    <a:cubicBezTo>
                      <a:pt x="24654" y="1168"/>
                      <a:pt x="19127" y="0"/>
                      <a:pt x="12328" y="0"/>
                    </a:cubicBezTo>
                    <a:close/>
                  </a:path>
                </a:pathLst>
              </a:custGeom>
              <a:solidFill>
                <a:srgbClr val="9965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1" name="Google Shape;5051;p74"/>
              <p:cNvSpPr/>
              <p:nvPr/>
            </p:nvSpPr>
            <p:spPr>
              <a:xfrm>
                <a:off x="5100550" y="3114025"/>
                <a:ext cx="616375" cy="129875"/>
              </a:xfrm>
              <a:custGeom>
                <a:avLst/>
                <a:gdLst/>
                <a:ahLst/>
                <a:cxnLst/>
                <a:rect l="l" t="t" r="r" b="b"/>
                <a:pathLst>
                  <a:path w="24655" h="5195" extrusionOk="0">
                    <a:moveTo>
                      <a:pt x="11681" y="1"/>
                    </a:moveTo>
                    <a:cubicBezTo>
                      <a:pt x="11306" y="1"/>
                      <a:pt x="10909" y="22"/>
                      <a:pt x="10555" y="22"/>
                    </a:cubicBezTo>
                    <a:cubicBezTo>
                      <a:pt x="10523" y="11"/>
                      <a:pt x="10492" y="6"/>
                      <a:pt x="10461" y="6"/>
                    </a:cubicBezTo>
                    <a:cubicBezTo>
                      <a:pt x="10430" y="6"/>
                      <a:pt x="10398" y="11"/>
                      <a:pt x="10367" y="22"/>
                    </a:cubicBezTo>
                    <a:cubicBezTo>
                      <a:pt x="9971" y="22"/>
                      <a:pt x="9574" y="43"/>
                      <a:pt x="9199" y="63"/>
                    </a:cubicBezTo>
                    <a:cubicBezTo>
                      <a:pt x="8844" y="84"/>
                      <a:pt x="8469" y="105"/>
                      <a:pt x="8114" y="126"/>
                    </a:cubicBezTo>
                    <a:cubicBezTo>
                      <a:pt x="7655" y="168"/>
                      <a:pt x="7197" y="209"/>
                      <a:pt x="6759" y="251"/>
                    </a:cubicBezTo>
                    <a:cubicBezTo>
                      <a:pt x="2754" y="689"/>
                      <a:pt x="1" y="1586"/>
                      <a:pt x="1" y="2608"/>
                    </a:cubicBezTo>
                    <a:cubicBezTo>
                      <a:pt x="1" y="3672"/>
                      <a:pt x="3046" y="4590"/>
                      <a:pt x="7405" y="5007"/>
                    </a:cubicBezTo>
                    <a:cubicBezTo>
                      <a:pt x="7864" y="5048"/>
                      <a:pt x="8323" y="5090"/>
                      <a:pt x="8803" y="5111"/>
                    </a:cubicBezTo>
                    <a:lnTo>
                      <a:pt x="9866" y="5174"/>
                    </a:lnTo>
                    <a:lnTo>
                      <a:pt x="10784" y="5194"/>
                    </a:lnTo>
                    <a:lnTo>
                      <a:pt x="14163" y="5194"/>
                    </a:lnTo>
                    <a:lnTo>
                      <a:pt x="14664" y="5174"/>
                    </a:lnTo>
                    <a:cubicBezTo>
                      <a:pt x="20358" y="4944"/>
                      <a:pt x="24654" y="3880"/>
                      <a:pt x="24654" y="2587"/>
                    </a:cubicBezTo>
                    <a:cubicBezTo>
                      <a:pt x="24654" y="1357"/>
                      <a:pt x="20420" y="272"/>
                      <a:pt x="14789" y="22"/>
                    </a:cubicBezTo>
                    <a:cubicBezTo>
                      <a:pt x="14622" y="22"/>
                      <a:pt x="14434" y="1"/>
                      <a:pt x="1426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2" name="Google Shape;5052;p74"/>
              <p:cNvSpPr/>
              <p:nvPr/>
            </p:nvSpPr>
            <p:spPr>
              <a:xfrm>
                <a:off x="5326925" y="1670750"/>
                <a:ext cx="262775" cy="1572625"/>
              </a:xfrm>
              <a:custGeom>
                <a:avLst/>
                <a:gdLst/>
                <a:ahLst/>
                <a:cxnLst/>
                <a:rect l="l" t="t" r="r" b="b"/>
                <a:pathLst>
                  <a:path w="10511" h="62905" extrusionOk="0">
                    <a:moveTo>
                      <a:pt x="4235" y="0"/>
                    </a:moveTo>
                    <a:cubicBezTo>
                      <a:pt x="2610" y="0"/>
                      <a:pt x="1007" y="987"/>
                      <a:pt x="144" y="2960"/>
                    </a:cubicBezTo>
                    <a:cubicBezTo>
                      <a:pt x="1" y="3289"/>
                      <a:pt x="290" y="3599"/>
                      <a:pt x="560" y="3599"/>
                    </a:cubicBezTo>
                    <a:cubicBezTo>
                      <a:pt x="683" y="3599"/>
                      <a:pt x="802" y="3534"/>
                      <a:pt x="874" y="3377"/>
                    </a:cubicBezTo>
                    <a:cubicBezTo>
                      <a:pt x="1488" y="2037"/>
                      <a:pt x="2683" y="797"/>
                      <a:pt x="4208" y="797"/>
                    </a:cubicBezTo>
                    <a:cubicBezTo>
                      <a:pt x="4392" y="797"/>
                      <a:pt x="4581" y="815"/>
                      <a:pt x="4774" y="854"/>
                    </a:cubicBezTo>
                    <a:cubicBezTo>
                      <a:pt x="6339" y="1166"/>
                      <a:pt x="7340" y="2689"/>
                      <a:pt x="7840" y="4086"/>
                    </a:cubicBezTo>
                    <a:cubicBezTo>
                      <a:pt x="8862" y="6860"/>
                      <a:pt x="8487" y="10114"/>
                      <a:pt x="7840" y="12930"/>
                    </a:cubicBezTo>
                    <a:cubicBezTo>
                      <a:pt x="6506" y="18728"/>
                      <a:pt x="3648" y="24026"/>
                      <a:pt x="2626" y="29950"/>
                    </a:cubicBezTo>
                    <a:cubicBezTo>
                      <a:pt x="1917" y="34371"/>
                      <a:pt x="1583" y="38835"/>
                      <a:pt x="1646" y="43319"/>
                    </a:cubicBezTo>
                    <a:lnTo>
                      <a:pt x="1646" y="44195"/>
                    </a:lnTo>
                    <a:cubicBezTo>
                      <a:pt x="1708" y="49389"/>
                      <a:pt x="2105" y="54603"/>
                      <a:pt x="2438" y="59776"/>
                    </a:cubicBezTo>
                    <a:cubicBezTo>
                      <a:pt x="2480" y="60631"/>
                      <a:pt x="2543" y="61465"/>
                      <a:pt x="2584" y="62321"/>
                    </a:cubicBezTo>
                    <a:cubicBezTo>
                      <a:pt x="2605" y="62508"/>
                      <a:pt x="2626" y="62717"/>
                      <a:pt x="2626" y="62905"/>
                    </a:cubicBezTo>
                    <a:lnTo>
                      <a:pt x="3481" y="62905"/>
                    </a:lnTo>
                    <a:cubicBezTo>
                      <a:pt x="3439" y="61841"/>
                      <a:pt x="3419" y="60798"/>
                      <a:pt x="3398" y="59755"/>
                    </a:cubicBezTo>
                    <a:cubicBezTo>
                      <a:pt x="3273" y="56001"/>
                      <a:pt x="3189" y="52246"/>
                      <a:pt x="3043" y="48492"/>
                    </a:cubicBezTo>
                    <a:cubicBezTo>
                      <a:pt x="3001" y="47428"/>
                      <a:pt x="2960" y="46365"/>
                      <a:pt x="2939" y="45301"/>
                    </a:cubicBezTo>
                    <a:cubicBezTo>
                      <a:pt x="2918" y="44925"/>
                      <a:pt x="2918" y="44529"/>
                      <a:pt x="2918" y="44154"/>
                    </a:cubicBezTo>
                    <a:cubicBezTo>
                      <a:pt x="2835" y="40045"/>
                      <a:pt x="2918" y="35915"/>
                      <a:pt x="3481" y="31827"/>
                    </a:cubicBezTo>
                    <a:cubicBezTo>
                      <a:pt x="4253" y="26300"/>
                      <a:pt x="6443" y="21315"/>
                      <a:pt x="8112" y="16038"/>
                    </a:cubicBezTo>
                    <a:cubicBezTo>
                      <a:pt x="9405" y="11908"/>
                      <a:pt x="10510" y="6589"/>
                      <a:pt x="8258" y="2585"/>
                    </a:cubicBezTo>
                    <a:cubicBezTo>
                      <a:pt x="7290" y="862"/>
                      <a:pt x="5754" y="0"/>
                      <a:pt x="42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3" name="Google Shape;5053;p74"/>
              <p:cNvSpPr/>
              <p:nvPr/>
            </p:nvSpPr>
            <p:spPr>
              <a:xfrm>
                <a:off x="5446275" y="2178125"/>
                <a:ext cx="212575" cy="1064725"/>
              </a:xfrm>
              <a:custGeom>
                <a:avLst/>
                <a:gdLst/>
                <a:ahLst/>
                <a:cxnLst/>
                <a:rect l="l" t="t" r="r" b="b"/>
                <a:pathLst>
                  <a:path w="8503" h="42589" extrusionOk="0">
                    <a:moveTo>
                      <a:pt x="7477" y="1"/>
                    </a:moveTo>
                    <a:cubicBezTo>
                      <a:pt x="3669" y="1"/>
                      <a:pt x="1465" y="17195"/>
                      <a:pt x="1210" y="19604"/>
                    </a:cubicBezTo>
                    <a:cubicBezTo>
                      <a:pt x="939" y="22545"/>
                      <a:pt x="751" y="25506"/>
                      <a:pt x="605" y="28468"/>
                    </a:cubicBezTo>
                    <a:cubicBezTo>
                      <a:pt x="522" y="29970"/>
                      <a:pt x="459" y="31451"/>
                      <a:pt x="418" y="32953"/>
                    </a:cubicBezTo>
                    <a:cubicBezTo>
                      <a:pt x="334" y="35017"/>
                      <a:pt x="251" y="37082"/>
                      <a:pt x="167" y="39126"/>
                    </a:cubicBezTo>
                    <a:lnTo>
                      <a:pt x="167" y="39439"/>
                    </a:lnTo>
                    <a:cubicBezTo>
                      <a:pt x="126" y="40482"/>
                      <a:pt x="42" y="41546"/>
                      <a:pt x="0" y="42589"/>
                    </a:cubicBezTo>
                    <a:lnTo>
                      <a:pt x="1127" y="42589"/>
                    </a:lnTo>
                    <a:cubicBezTo>
                      <a:pt x="1210" y="41567"/>
                      <a:pt x="1231" y="40524"/>
                      <a:pt x="1231" y="39481"/>
                    </a:cubicBezTo>
                    <a:cubicBezTo>
                      <a:pt x="1252" y="38167"/>
                      <a:pt x="1252" y="36853"/>
                      <a:pt x="1294" y="35581"/>
                    </a:cubicBezTo>
                    <a:cubicBezTo>
                      <a:pt x="1440" y="31951"/>
                      <a:pt x="1586" y="28322"/>
                      <a:pt x="1794" y="24693"/>
                    </a:cubicBezTo>
                    <a:cubicBezTo>
                      <a:pt x="1982" y="20709"/>
                      <a:pt x="2399" y="16767"/>
                      <a:pt x="3046" y="12846"/>
                    </a:cubicBezTo>
                    <a:cubicBezTo>
                      <a:pt x="3326" y="11284"/>
                      <a:pt x="5316" y="712"/>
                      <a:pt x="7725" y="712"/>
                    </a:cubicBezTo>
                    <a:cubicBezTo>
                      <a:pt x="7826" y="712"/>
                      <a:pt x="7928" y="731"/>
                      <a:pt x="8031" y="769"/>
                    </a:cubicBezTo>
                    <a:cubicBezTo>
                      <a:pt x="8061" y="779"/>
                      <a:pt x="8090" y="784"/>
                      <a:pt x="8117" y="784"/>
                    </a:cubicBezTo>
                    <a:cubicBezTo>
                      <a:pt x="8375" y="784"/>
                      <a:pt x="8503" y="378"/>
                      <a:pt x="8239" y="227"/>
                    </a:cubicBezTo>
                    <a:cubicBezTo>
                      <a:pt x="7978" y="73"/>
                      <a:pt x="7724" y="1"/>
                      <a:pt x="74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4" name="Google Shape;5054;p74"/>
              <p:cNvSpPr/>
              <p:nvPr/>
            </p:nvSpPr>
            <p:spPr>
              <a:xfrm>
                <a:off x="4997475" y="2780325"/>
                <a:ext cx="353400" cy="461475"/>
              </a:xfrm>
              <a:custGeom>
                <a:avLst/>
                <a:gdLst/>
                <a:ahLst/>
                <a:cxnLst/>
                <a:rect l="l" t="t" r="r" b="b"/>
                <a:pathLst>
                  <a:path w="14136" h="18459" extrusionOk="0">
                    <a:moveTo>
                      <a:pt x="4270" y="0"/>
                    </a:moveTo>
                    <a:cubicBezTo>
                      <a:pt x="2539" y="104"/>
                      <a:pt x="912" y="939"/>
                      <a:pt x="77" y="2795"/>
                    </a:cubicBezTo>
                    <a:cubicBezTo>
                      <a:pt x="1" y="2963"/>
                      <a:pt x="149" y="3109"/>
                      <a:pt x="299" y="3109"/>
                    </a:cubicBezTo>
                    <a:cubicBezTo>
                      <a:pt x="353" y="3109"/>
                      <a:pt x="408" y="3090"/>
                      <a:pt x="453" y="3045"/>
                    </a:cubicBezTo>
                    <a:cubicBezTo>
                      <a:pt x="1621" y="1940"/>
                      <a:pt x="2997" y="1043"/>
                      <a:pt x="4499" y="876"/>
                    </a:cubicBezTo>
                    <a:cubicBezTo>
                      <a:pt x="4656" y="855"/>
                      <a:pt x="4812" y="845"/>
                      <a:pt x="4968" y="845"/>
                    </a:cubicBezTo>
                    <a:cubicBezTo>
                      <a:pt x="5125" y="845"/>
                      <a:pt x="5281" y="855"/>
                      <a:pt x="5438" y="876"/>
                    </a:cubicBezTo>
                    <a:cubicBezTo>
                      <a:pt x="5792" y="918"/>
                      <a:pt x="6147" y="980"/>
                      <a:pt x="6481" y="1106"/>
                    </a:cubicBezTo>
                    <a:cubicBezTo>
                      <a:pt x="6585" y="1126"/>
                      <a:pt x="6689" y="1168"/>
                      <a:pt x="6794" y="1210"/>
                    </a:cubicBezTo>
                    <a:cubicBezTo>
                      <a:pt x="7232" y="1398"/>
                      <a:pt x="7628" y="1627"/>
                      <a:pt x="7982" y="1919"/>
                    </a:cubicBezTo>
                    <a:cubicBezTo>
                      <a:pt x="9422" y="3087"/>
                      <a:pt x="10193" y="4985"/>
                      <a:pt x="10694" y="6737"/>
                    </a:cubicBezTo>
                    <a:cubicBezTo>
                      <a:pt x="11507" y="9595"/>
                      <a:pt x="11924" y="12577"/>
                      <a:pt x="12425" y="15539"/>
                    </a:cubicBezTo>
                    <a:cubicBezTo>
                      <a:pt x="12425" y="15601"/>
                      <a:pt x="12446" y="15664"/>
                      <a:pt x="12446" y="15748"/>
                    </a:cubicBezTo>
                    <a:cubicBezTo>
                      <a:pt x="12613" y="16624"/>
                      <a:pt x="12780" y="17520"/>
                      <a:pt x="12967" y="18396"/>
                    </a:cubicBezTo>
                    <a:cubicBezTo>
                      <a:pt x="13343" y="18417"/>
                      <a:pt x="13739" y="18438"/>
                      <a:pt x="14135" y="18459"/>
                    </a:cubicBezTo>
                    <a:cubicBezTo>
                      <a:pt x="13969" y="17479"/>
                      <a:pt x="13781" y="16498"/>
                      <a:pt x="13572" y="15497"/>
                    </a:cubicBezTo>
                    <a:cubicBezTo>
                      <a:pt x="13572" y="15497"/>
                      <a:pt x="13572" y="15476"/>
                      <a:pt x="13572" y="15455"/>
                    </a:cubicBezTo>
                    <a:cubicBezTo>
                      <a:pt x="13239" y="13808"/>
                      <a:pt x="12863" y="12181"/>
                      <a:pt x="12550" y="10554"/>
                    </a:cubicBezTo>
                    <a:cubicBezTo>
                      <a:pt x="12175" y="8635"/>
                      <a:pt x="11862" y="6633"/>
                      <a:pt x="11111" y="4797"/>
                    </a:cubicBezTo>
                    <a:cubicBezTo>
                      <a:pt x="10840" y="4088"/>
                      <a:pt x="10485" y="3421"/>
                      <a:pt x="10047" y="2795"/>
                    </a:cubicBezTo>
                    <a:cubicBezTo>
                      <a:pt x="9442" y="1961"/>
                      <a:pt x="8650" y="1252"/>
                      <a:pt x="7732" y="793"/>
                    </a:cubicBezTo>
                    <a:cubicBezTo>
                      <a:pt x="7273" y="563"/>
                      <a:pt x="6794" y="376"/>
                      <a:pt x="6314" y="230"/>
                    </a:cubicBezTo>
                    <a:cubicBezTo>
                      <a:pt x="5938" y="146"/>
                      <a:pt x="5584" y="63"/>
                      <a:pt x="5208" y="42"/>
                    </a:cubicBezTo>
                    <a:cubicBezTo>
                      <a:pt x="4895" y="0"/>
                      <a:pt x="4583" y="0"/>
                      <a:pt x="427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5" name="Google Shape;5055;p74"/>
              <p:cNvSpPr/>
              <p:nvPr/>
            </p:nvSpPr>
            <p:spPr>
              <a:xfrm>
                <a:off x="5105175" y="2187225"/>
                <a:ext cx="287925" cy="1056150"/>
              </a:xfrm>
              <a:custGeom>
                <a:avLst/>
                <a:gdLst/>
                <a:ahLst/>
                <a:cxnLst/>
                <a:rect l="l" t="t" r="r" b="b"/>
                <a:pathLst>
                  <a:path w="11517" h="42246" extrusionOk="0">
                    <a:moveTo>
                      <a:pt x="2711" y="0"/>
                    </a:moveTo>
                    <a:cubicBezTo>
                      <a:pt x="1873" y="0"/>
                      <a:pt x="1022" y="177"/>
                      <a:pt x="212" y="551"/>
                    </a:cubicBezTo>
                    <a:cubicBezTo>
                      <a:pt x="0" y="648"/>
                      <a:pt x="109" y="976"/>
                      <a:pt x="324" y="976"/>
                    </a:cubicBezTo>
                    <a:cubicBezTo>
                      <a:pt x="341" y="976"/>
                      <a:pt x="360" y="973"/>
                      <a:pt x="379" y="969"/>
                    </a:cubicBezTo>
                    <a:cubicBezTo>
                      <a:pt x="1021" y="759"/>
                      <a:pt x="1692" y="652"/>
                      <a:pt x="2358" y="652"/>
                    </a:cubicBezTo>
                    <a:cubicBezTo>
                      <a:pt x="4008" y="652"/>
                      <a:pt x="5629" y="1306"/>
                      <a:pt x="6699" y="2658"/>
                    </a:cubicBezTo>
                    <a:cubicBezTo>
                      <a:pt x="8075" y="4410"/>
                      <a:pt x="8201" y="6746"/>
                      <a:pt x="8221" y="8894"/>
                    </a:cubicBezTo>
                    <a:cubicBezTo>
                      <a:pt x="8263" y="12690"/>
                      <a:pt x="8305" y="16487"/>
                      <a:pt x="8493" y="20283"/>
                    </a:cubicBezTo>
                    <a:cubicBezTo>
                      <a:pt x="8513" y="20867"/>
                      <a:pt x="8534" y="21430"/>
                      <a:pt x="8576" y="21993"/>
                    </a:cubicBezTo>
                    <a:lnTo>
                      <a:pt x="8639" y="22890"/>
                    </a:lnTo>
                    <a:cubicBezTo>
                      <a:pt x="8805" y="26123"/>
                      <a:pt x="9077" y="29335"/>
                      <a:pt x="9410" y="32568"/>
                    </a:cubicBezTo>
                    <a:cubicBezTo>
                      <a:pt x="9640" y="34737"/>
                      <a:pt x="9848" y="36948"/>
                      <a:pt x="10161" y="39138"/>
                    </a:cubicBezTo>
                    <a:cubicBezTo>
                      <a:pt x="10328" y="40181"/>
                      <a:pt x="10516" y="41203"/>
                      <a:pt x="10724" y="42225"/>
                    </a:cubicBezTo>
                    <a:lnTo>
                      <a:pt x="11496" y="42246"/>
                    </a:lnTo>
                    <a:lnTo>
                      <a:pt x="11517" y="42246"/>
                    </a:lnTo>
                    <a:cubicBezTo>
                      <a:pt x="11496" y="42037"/>
                      <a:pt x="11475" y="41849"/>
                      <a:pt x="11475" y="41641"/>
                    </a:cubicBezTo>
                    <a:cubicBezTo>
                      <a:pt x="11371" y="40786"/>
                      <a:pt x="11267" y="39951"/>
                      <a:pt x="11141" y="39117"/>
                    </a:cubicBezTo>
                    <a:cubicBezTo>
                      <a:pt x="10766" y="36134"/>
                      <a:pt x="10328" y="33173"/>
                      <a:pt x="10057" y="30190"/>
                    </a:cubicBezTo>
                    <a:cubicBezTo>
                      <a:pt x="9848" y="27812"/>
                      <a:pt x="9681" y="25455"/>
                      <a:pt x="9535" y="23078"/>
                    </a:cubicBezTo>
                    <a:cubicBezTo>
                      <a:pt x="9515" y="22786"/>
                      <a:pt x="9494" y="22514"/>
                      <a:pt x="9494" y="22222"/>
                    </a:cubicBezTo>
                    <a:cubicBezTo>
                      <a:pt x="9369" y="20032"/>
                      <a:pt x="9285" y="17842"/>
                      <a:pt x="9223" y="15652"/>
                    </a:cubicBezTo>
                    <a:cubicBezTo>
                      <a:pt x="9118" y="11835"/>
                      <a:pt x="9869" y="7101"/>
                      <a:pt x="8201" y="3534"/>
                    </a:cubicBezTo>
                    <a:cubicBezTo>
                      <a:pt x="7193" y="1320"/>
                      <a:pt x="5000" y="0"/>
                      <a:pt x="271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6" name="Google Shape;5056;p74"/>
              <p:cNvSpPr/>
              <p:nvPr/>
            </p:nvSpPr>
            <p:spPr>
              <a:xfrm>
                <a:off x="4627075" y="2064850"/>
                <a:ext cx="633075" cy="586950"/>
              </a:xfrm>
              <a:custGeom>
                <a:avLst/>
                <a:gdLst/>
                <a:ahLst/>
                <a:cxnLst/>
                <a:rect l="l" t="t" r="r" b="b"/>
                <a:pathLst>
                  <a:path w="25323" h="23478" extrusionOk="0">
                    <a:moveTo>
                      <a:pt x="11524" y="1"/>
                    </a:moveTo>
                    <a:cubicBezTo>
                      <a:pt x="11297" y="1"/>
                      <a:pt x="11077" y="15"/>
                      <a:pt x="10868" y="44"/>
                    </a:cubicBezTo>
                    <a:cubicBezTo>
                      <a:pt x="8886" y="274"/>
                      <a:pt x="7030" y="1066"/>
                      <a:pt x="5487" y="2339"/>
                    </a:cubicBezTo>
                    <a:cubicBezTo>
                      <a:pt x="5636" y="2325"/>
                      <a:pt x="5785" y="2318"/>
                      <a:pt x="5933" y="2318"/>
                    </a:cubicBezTo>
                    <a:cubicBezTo>
                      <a:pt x="6673" y="2318"/>
                      <a:pt x="7392" y="2492"/>
                      <a:pt x="8052" y="2839"/>
                    </a:cubicBezTo>
                    <a:cubicBezTo>
                      <a:pt x="7813" y="2829"/>
                      <a:pt x="7573" y="2819"/>
                      <a:pt x="7333" y="2819"/>
                    </a:cubicBezTo>
                    <a:cubicBezTo>
                      <a:pt x="6632" y="2819"/>
                      <a:pt x="5936" y="2899"/>
                      <a:pt x="5299" y="3256"/>
                    </a:cubicBezTo>
                    <a:cubicBezTo>
                      <a:pt x="4569" y="3674"/>
                      <a:pt x="4026" y="4445"/>
                      <a:pt x="3526" y="5092"/>
                    </a:cubicBezTo>
                    <a:cubicBezTo>
                      <a:pt x="1711" y="7428"/>
                      <a:pt x="585" y="10223"/>
                      <a:pt x="293" y="13164"/>
                    </a:cubicBezTo>
                    <a:cubicBezTo>
                      <a:pt x="585" y="12872"/>
                      <a:pt x="940" y="12621"/>
                      <a:pt x="1315" y="12434"/>
                    </a:cubicBezTo>
                    <a:cubicBezTo>
                      <a:pt x="1628" y="12309"/>
                      <a:pt x="2274" y="12329"/>
                      <a:pt x="2525" y="12142"/>
                    </a:cubicBezTo>
                    <a:lnTo>
                      <a:pt x="2525" y="12142"/>
                    </a:lnTo>
                    <a:cubicBezTo>
                      <a:pt x="1816" y="12684"/>
                      <a:pt x="1211" y="13331"/>
                      <a:pt x="773" y="14102"/>
                    </a:cubicBezTo>
                    <a:cubicBezTo>
                      <a:pt x="272" y="14937"/>
                      <a:pt x="189" y="15667"/>
                      <a:pt x="105" y="16605"/>
                    </a:cubicBezTo>
                    <a:cubicBezTo>
                      <a:pt x="1" y="17919"/>
                      <a:pt x="189" y="18941"/>
                      <a:pt x="481" y="20214"/>
                    </a:cubicBezTo>
                    <a:cubicBezTo>
                      <a:pt x="668" y="21048"/>
                      <a:pt x="960" y="22362"/>
                      <a:pt x="1482" y="23071"/>
                    </a:cubicBezTo>
                    <a:cubicBezTo>
                      <a:pt x="1691" y="23361"/>
                      <a:pt x="1847" y="23477"/>
                      <a:pt x="1976" y="23477"/>
                    </a:cubicBezTo>
                    <a:cubicBezTo>
                      <a:pt x="2310" y="23477"/>
                      <a:pt x="2464" y="22701"/>
                      <a:pt x="2900" y="22174"/>
                    </a:cubicBezTo>
                    <a:cubicBezTo>
                      <a:pt x="3547" y="21361"/>
                      <a:pt x="4256" y="20610"/>
                      <a:pt x="5049" y="19922"/>
                    </a:cubicBezTo>
                    <a:cubicBezTo>
                      <a:pt x="5424" y="19567"/>
                      <a:pt x="5820" y="19254"/>
                      <a:pt x="6237" y="18941"/>
                    </a:cubicBezTo>
                    <a:cubicBezTo>
                      <a:pt x="6655" y="18628"/>
                      <a:pt x="6759" y="18211"/>
                      <a:pt x="6967" y="17711"/>
                    </a:cubicBezTo>
                    <a:cubicBezTo>
                      <a:pt x="7218" y="17001"/>
                      <a:pt x="7551" y="16355"/>
                      <a:pt x="7989" y="15750"/>
                    </a:cubicBezTo>
                    <a:lnTo>
                      <a:pt x="7989" y="15750"/>
                    </a:lnTo>
                    <a:lnTo>
                      <a:pt x="7489" y="18858"/>
                    </a:lnTo>
                    <a:cubicBezTo>
                      <a:pt x="8198" y="18357"/>
                      <a:pt x="8970" y="17919"/>
                      <a:pt x="9783" y="17585"/>
                    </a:cubicBezTo>
                    <a:cubicBezTo>
                      <a:pt x="10242" y="17419"/>
                      <a:pt x="10701" y="17273"/>
                      <a:pt x="11181" y="17127"/>
                    </a:cubicBezTo>
                    <a:cubicBezTo>
                      <a:pt x="11556" y="17022"/>
                      <a:pt x="12098" y="16751"/>
                      <a:pt x="12474" y="16751"/>
                    </a:cubicBezTo>
                    <a:cubicBezTo>
                      <a:pt x="13558" y="16438"/>
                      <a:pt x="14685" y="16230"/>
                      <a:pt x="15707" y="15729"/>
                    </a:cubicBezTo>
                    <a:cubicBezTo>
                      <a:pt x="16666" y="15249"/>
                      <a:pt x="17000" y="13727"/>
                      <a:pt x="17104" y="12747"/>
                    </a:cubicBezTo>
                    <a:lnTo>
                      <a:pt x="17104" y="12747"/>
                    </a:lnTo>
                    <a:cubicBezTo>
                      <a:pt x="17083" y="13039"/>
                      <a:pt x="17292" y="13456"/>
                      <a:pt x="17292" y="13748"/>
                    </a:cubicBezTo>
                    <a:cubicBezTo>
                      <a:pt x="17313" y="14165"/>
                      <a:pt x="17250" y="14561"/>
                      <a:pt x="17104" y="14937"/>
                    </a:cubicBezTo>
                    <a:cubicBezTo>
                      <a:pt x="16896" y="15521"/>
                      <a:pt x="16312" y="15771"/>
                      <a:pt x="15999" y="16313"/>
                    </a:cubicBezTo>
                    <a:cubicBezTo>
                      <a:pt x="16875" y="16313"/>
                      <a:pt x="17772" y="16251"/>
                      <a:pt x="18648" y="16105"/>
                    </a:cubicBezTo>
                    <a:cubicBezTo>
                      <a:pt x="19649" y="16000"/>
                      <a:pt x="20629" y="15750"/>
                      <a:pt x="21547" y="15354"/>
                    </a:cubicBezTo>
                    <a:cubicBezTo>
                      <a:pt x="22214" y="14999"/>
                      <a:pt x="22798" y="14561"/>
                      <a:pt x="23320" y="14040"/>
                    </a:cubicBezTo>
                    <a:cubicBezTo>
                      <a:pt x="24425" y="12955"/>
                      <a:pt x="25322" y="11537"/>
                      <a:pt x="25322" y="9993"/>
                    </a:cubicBezTo>
                    <a:cubicBezTo>
                      <a:pt x="25301" y="8429"/>
                      <a:pt x="24154" y="6865"/>
                      <a:pt x="22590" y="6823"/>
                    </a:cubicBezTo>
                    <a:cubicBezTo>
                      <a:pt x="22131" y="6823"/>
                      <a:pt x="21672" y="6906"/>
                      <a:pt x="21234" y="7073"/>
                    </a:cubicBezTo>
                    <a:cubicBezTo>
                      <a:pt x="20066" y="7511"/>
                      <a:pt x="19002" y="8200"/>
                      <a:pt x="18126" y="9096"/>
                    </a:cubicBezTo>
                    <a:cubicBezTo>
                      <a:pt x="18189" y="6260"/>
                      <a:pt x="17897" y="2985"/>
                      <a:pt x="15603" y="1275"/>
                    </a:cubicBezTo>
                    <a:cubicBezTo>
                      <a:pt x="14563" y="522"/>
                      <a:pt x="12909" y="1"/>
                      <a:pt x="115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7" name="Google Shape;5057;p74"/>
              <p:cNvSpPr/>
              <p:nvPr/>
            </p:nvSpPr>
            <p:spPr>
              <a:xfrm>
                <a:off x="4667250" y="2289650"/>
                <a:ext cx="404650" cy="300375"/>
              </a:xfrm>
              <a:custGeom>
                <a:avLst/>
                <a:gdLst/>
                <a:ahLst/>
                <a:cxnLst/>
                <a:rect l="l" t="t" r="r" b="b"/>
                <a:pathLst>
                  <a:path w="16186" h="12015" extrusionOk="0">
                    <a:moveTo>
                      <a:pt x="15977" y="0"/>
                    </a:moveTo>
                    <a:cubicBezTo>
                      <a:pt x="15622" y="0"/>
                      <a:pt x="15268" y="0"/>
                      <a:pt x="14934" y="42"/>
                    </a:cubicBezTo>
                    <a:cubicBezTo>
                      <a:pt x="14600" y="84"/>
                      <a:pt x="14267" y="125"/>
                      <a:pt x="13954" y="167"/>
                    </a:cubicBezTo>
                    <a:cubicBezTo>
                      <a:pt x="13307" y="292"/>
                      <a:pt x="12681" y="438"/>
                      <a:pt x="12077" y="626"/>
                    </a:cubicBezTo>
                    <a:cubicBezTo>
                      <a:pt x="10825" y="1001"/>
                      <a:pt x="9636" y="1544"/>
                      <a:pt x="8510" y="2190"/>
                    </a:cubicBezTo>
                    <a:cubicBezTo>
                      <a:pt x="6257" y="3504"/>
                      <a:pt x="4276" y="5235"/>
                      <a:pt x="2712" y="7342"/>
                    </a:cubicBezTo>
                    <a:cubicBezTo>
                      <a:pt x="1669" y="8739"/>
                      <a:pt x="772" y="10220"/>
                      <a:pt x="0" y="11806"/>
                    </a:cubicBezTo>
                    <a:cubicBezTo>
                      <a:pt x="104" y="11889"/>
                      <a:pt x="229" y="11952"/>
                      <a:pt x="334" y="12014"/>
                    </a:cubicBezTo>
                    <a:cubicBezTo>
                      <a:pt x="1189" y="10700"/>
                      <a:pt x="1940" y="9303"/>
                      <a:pt x="2858" y="8030"/>
                    </a:cubicBezTo>
                    <a:cubicBezTo>
                      <a:pt x="3608" y="6946"/>
                      <a:pt x="4484" y="5965"/>
                      <a:pt x="5465" y="5069"/>
                    </a:cubicBezTo>
                    <a:cubicBezTo>
                      <a:pt x="7342" y="3275"/>
                      <a:pt x="9574" y="1898"/>
                      <a:pt x="12035" y="1022"/>
                    </a:cubicBezTo>
                    <a:cubicBezTo>
                      <a:pt x="12702" y="793"/>
                      <a:pt x="13411" y="605"/>
                      <a:pt x="14100" y="459"/>
                    </a:cubicBezTo>
                    <a:cubicBezTo>
                      <a:pt x="14454" y="376"/>
                      <a:pt x="14809" y="313"/>
                      <a:pt x="15143" y="271"/>
                    </a:cubicBezTo>
                    <a:cubicBezTo>
                      <a:pt x="15497" y="209"/>
                      <a:pt x="15831" y="146"/>
                      <a:pt x="16186" y="125"/>
                    </a:cubicBezTo>
                    <a:cubicBezTo>
                      <a:pt x="16123" y="125"/>
                      <a:pt x="16060" y="0"/>
                      <a:pt x="159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8" name="Google Shape;5058;p74"/>
              <p:cNvSpPr/>
              <p:nvPr/>
            </p:nvSpPr>
            <p:spPr>
              <a:xfrm>
                <a:off x="5049450" y="2286525"/>
                <a:ext cx="43300" cy="163950"/>
              </a:xfrm>
              <a:custGeom>
                <a:avLst/>
                <a:gdLst/>
                <a:ahLst/>
                <a:cxnLst/>
                <a:rect l="l" t="t" r="r" b="b"/>
                <a:pathLst>
                  <a:path w="1732" h="6558" extrusionOk="0">
                    <a:moveTo>
                      <a:pt x="42" y="0"/>
                    </a:moveTo>
                    <a:cubicBezTo>
                      <a:pt x="1" y="0"/>
                      <a:pt x="1" y="0"/>
                      <a:pt x="22" y="42"/>
                    </a:cubicBezTo>
                    <a:cubicBezTo>
                      <a:pt x="1315" y="1377"/>
                      <a:pt x="1690" y="3337"/>
                      <a:pt x="1002" y="5068"/>
                    </a:cubicBezTo>
                    <a:cubicBezTo>
                      <a:pt x="898" y="5298"/>
                      <a:pt x="793" y="5527"/>
                      <a:pt x="647" y="5757"/>
                    </a:cubicBezTo>
                    <a:cubicBezTo>
                      <a:pt x="585" y="5861"/>
                      <a:pt x="522" y="5965"/>
                      <a:pt x="439" y="6070"/>
                    </a:cubicBezTo>
                    <a:cubicBezTo>
                      <a:pt x="355" y="6174"/>
                      <a:pt x="272" y="6278"/>
                      <a:pt x="209" y="6403"/>
                    </a:cubicBezTo>
                    <a:cubicBezTo>
                      <a:pt x="191" y="6457"/>
                      <a:pt x="359" y="6558"/>
                      <a:pt x="433" y="6558"/>
                    </a:cubicBezTo>
                    <a:cubicBezTo>
                      <a:pt x="444" y="6558"/>
                      <a:pt x="454" y="6555"/>
                      <a:pt x="460" y="6549"/>
                    </a:cubicBezTo>
                    <a:cubicBezTo>
                      <a:pt x="647" y="6403"/>
                      <a:pt x="793" y="6216"/>
                      <a:pt x="898" y="6007"/>
                    </a:cubicBezTo>
                    <a:cubicBezTo>
                      <a:pt x="1044" y="5819"/>
                      <a:pt x="1148" y="5590"/>
                      <a:pt x="1252" y="5381"/>
                    </a:cubicBezTo>
                    <a:cubicBezTo>
                      <a:pt x="1440" y="4943"/>
                      <a:pt x="1565" y="4484"/>
                      <a:pt x="1628" y="4005"/>
                    </a:cubicBezTo>
                    <a:cubicBezTo>
                      <a:pt x="1732" y="3108"/>
                      <a:pt x="1565" y="2169"/>
                      <a:pt x="1148" y="1356"/>
                    </a:cubicBezTo>
                    <a:cubicBezTo>
                      <a:pt x="898" y="876"/>
                      <a:pt x="564" y="459"/>
                      <a:pt x="188" y="83"/>
                    </a:cubicBezTo>
                    <a:cubicBezTo>
                      <a:pt x="168" y="63"/>
                      <a:pt x="105" y="0"/>
                      <a:pt x="4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9" name="Google Shape;5059;p74"/>
              <p:cNvSpPr/>
              <p:nvPr/>
            </p:nvSpPr>
            <p:spPr>
              <a:xfrm>
                <a:off x="4818450" y="2330825"/>
                <a:ext cx="91800" cy="187750"/>
              </a:xfrm>
              <a:custGeom>
                <a:avLst/>
                <a:gdLst/>
                <a:ahLst/>
                <a:cxnLst/>
                <a:rect l="l" t="t" r="r" b="b"/>
                <a:pathLst>
                  <a:path w="3672" h="7510" extrusionOk="0">
                    <a:moveTo>
                      <a:pt x="3484" y="1"/>
                    </a:moveTo>
                    <a:cubicBezTo>
                      <a:pt x="3484" y="19"/>
                      <a:pt x="3500" y="37"/>
                      <a:pt x="3522" y="55"/>
                    </a:cubicBezTo>
                    <a:lnTo>
                      <a:pt x="3522" y="55"/>
                    </a:lnTo>
                    <a:cubicBezTo>
                      <a:pt x="3523" y="44"/>
                      <a:pt x="3524" y="33"/>
                      <a:pt x="3526" y="22"/>
                    </a:cubicBezTo>
                    <a:lnTo>
                      <a:pt x="3484" y="1"/>
                    </a:lnTo>
                    <a:close/>
                    <a:moveTo>
                      <a:pt x="3522" y="55"/>
                    </a:moveTo>
                    <a:cubicBezTo>
                      <a:pt x="3460" y="565"/>
                      <a:pt x="3377" y="1076"/>
                      <a:pt x="3255" y="1586"/>
                    </a:cubicBezTo>
                    <a:cubicBezTo>
                      <a:pt x="3129" y="2128"/>
                      <a:pt x="2983" y="2650"/>
                      <a:pt x="2796" y="3150"/>
                    </a:cubicBezTo>
                    <a:cubicBezTo>
                      <a:pt x="2399" y="4172"/>
                      <a:pt x="1878" y="5111"/>
                      <a:pt x="1210" y="5966"/>
                    </a:cubicBezTo>
                    <a:cubicBezTo>
                      <a:pt x="1023" y="6196"/>
                      <a:pt x="814" y="6425"/>
                      <a:pt x="606" y="6654"/>
                    </a:cubicBezTo>
                    <a:cubicBezTo>
                      <a:pt x="397" y="6884"/>
                      <a:pt x="209" y="7113"/>
                      <a:pt x="1" y="7364"/>
                    </a:cubicBezTo>
                    <a:cubicBezTo>
                      <a:pt x="42" y="7426"/>
                      <a:pt x="84" y="7468"/>
                      <a:pt x="126" y="7510"/>
                    </a:cubicBezTo>
                    <a:cubicBezTo>
                      <a:pt x="376" y="7364"/>
                      <a:pt x="585" y="7197"/>
                      <a:pt x="793" y="6988"/>
                    </a:cubicBezTo>
                    <a:cubicBezTo>
                      <a:pt x="981" y="6800"/>
                      <a:pt x="1148" y="6592"/>
                      <a:pt x="1315" y="6383"/>
                    </a:cubicBezTo>
                    <a:cubicBezTo>
                      <a:pt x="2337" y="5132"/>
                      <a:pt x="3088" y="3651"/>
                      <a:pt x="3442" y="2066"/>
                    </a:cubicBezTo>
                    <a:cubicBezTo>
                      <a:pt x="3526" y="1753"/>
                      <a:pt x="3567" y="1461"/>
                      <a:pt x="3609" y="1169"/>
                    </a:cubicBezTo>
                    <a:cubicBezTo>
                      <a:pt x="3651" y="835"/>
                      <a:pt x="3672" y="522"/>
                      <a:pt x="3672" y="189"/>
                    </a:cubicBezTo>
                    <a:cubicBezTo>
                      <a:pt x="3672" y="144"/>
                      <a:pt x="3576" y="100"/>
                      <a:pt x="3522" y="5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0" name="Google Shape;5060;p74"/>
              <p:cNvSpPr/>
              <p:nvPr/>
            </p:nvSpPr>
            <p:spPr>
              <a:xfrm>
                <a:off x="4787700" y="2125775"/>
                <a:ext cx="239875" cy="164350"/>
              </a:xfrm>
              <a:custGeom>
                <a:avLst/>
                <a:gdLst/>
                <a:ahLst/>
                <a:cxnLst/>
                <a:rect l="l" t="t" r="r" b="b"/>
                <a:pathLst>
                  <a:path w="9595" h="6574" extrusionOk="0">
                    <a:moveTo>
                      <a:pt x="1874" y="1"/>
                    </a:moveTo>
                    <a:cubicBezTo>
                      <a:pt x="1792" y="1"/>
                      <a:pt x="1709" y="2"/>
                      <a:pt x="1627" y="6"/>
                    </a:cubicBezTo>
                    <a:cubicBezTo>
                      <a:pt x="1147" y="6"/>
                      <a:pt x="668" y="48"/>
                      <a:pt x="188" y="152"/>
                    </a:cubicBezTo>
                    <a:cubicBezTo>
                      <a:pt x="0" y="215"/>
                      <a:pt x="250" y="235"/>
                      <a:pt x="334" y="235"/>
                    </a:cubicBezTo>
                    <a:cubicBezTo>
                      <a:pt x="751" y="152"/>
                      <a:pt x="1168" y="110"/>
                      <a:pt x="1585" y="110"/>
                    </a:cubicBezTo>
                    <a:cubicBezTo>
                      <a:pt x="1684" y="105"/>
                      <a:pt x="1782" y="103"/>
                      <a:pt x="1881" y="103"/>
                    </a:cubicBezTo>
                    <a:cubicBezTo>
                      <a:pt x="2199" y="103"/>
                      <a:pt x="2518" y="130"/>
                      <a:pt x="2837" y="194"/>
                    </a:cubicBezTo>
                    <a:cubicBezTo>
                      <a:pt x="3650" y="298"/>
                      <a:pt x="4464" y="569"/>
                      <a:pt x="5194" y="945"/>
                    </a:cubicBezTo>
                    <a:cubicBezTo>
                      <a:pt x="6612" y="1654"/>
                      <a:pt x="7759" y="2780"/>
                      <a:pt x="8531" y="4157"/>
                    </a:cubicBezTo>
                    <a:cubicBezTo>
                      <a:pt x="8948" y="4907"/>
                      <a:pt x="9282" y="5721"/>
                      <a:pt x="9470" y="6555"/>
                    </a:cubicBezTo>
                    <a:cubicBezTo>
                      <a:pt x="9470" y="6569"/>
                      <a:pt x="9483" y="6574"/>
                      <a:pt x="9502" y="6574"/>
                    </a:cubicBezTo>
                    <a:cubicBezTo>
                      <a:pt x="9539" y="6574"/>
                      <a:pt x="9595" y="6555"/>
                      <a:pt x="9595" y="6555"/>
                    </a:cubicBezTo>
                    <a:cubicBezTo>
                      <a:pt x="9490" y="5763"/>
                      <a:pt x="9240" y="4970"/>
                      <a:pt x="8885" y="4240"/>
                    </a:cubicBezTo>
                    <a:cubicBezTo>
                      <a:pt x="8531" y="3531"/>
                      <a:pt x="8051" y="2884"/>
                      <a:pt x="7488" y="2321"/>
                    </a:cubicBezTo>
                    <a:cubicBezTo>
                      <a:pt x="6278" y="1132"/>
                      <a:pt x="4735" y="340"/>
                      <a:pt x="3045" y="110"/>
                    </a:cubicBezTo>
                    <a:cubicBezTo>
                      <a:pt x="2665" y="41"/>
                      <a:pt x="2271" y="1"/>
                      <a:pt x="187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1" name="Google Shape;5061;p74"/>
              <p:cNvSpPr/>
              <p:nvPr/>
            </p:nvSpPr>
            <p:spPr>
              <a:xfrm>
                <a:off x="4642200" y="2320850"/>
                <a:ext cx="228425" cy="62350"/>
              </a:xfrm>
              <a:custGeom>
                <a:avLst/>
                <a:gdLst/>
                <a:ahLst/>
                <a:cxnLst/>
                <a:rect l="l" t="t" r="r" b="b"/>
                <a:pathLst>
                  <a:path w="9137" h="2494" extrusionOk="0">
                    <a:moveTo>
                      <a:pt x="5514" y="1"/>
                    </a:moveTo>
                    <a:cubicBezTo>
                      <a:pt x="5449" y="1"/>
                      <a:pt x="5384" y="2"/>
                      <a:pt x="5320" y="4"/>
                    </a:cubicBezTo>
                    <a:cubicBezTo>
                      <a:pt x="5277" y="3"/>
                      <a:pt x="5235" y="3"/>
                      <a:pt x="5192" y="3"/>
                    </a:cubicBezTo>
                    <a:cubicBezTo>
                      <a:pt x="3880" y="3"/>
                      <a:pt x="2591" y="315"/>
                      <a:pt x="1419" y="921"/>
                    </a:cubicBezTo>
                    <a:cubicBezTo>
                      <a:pt x="1085" y="1088"/>
                      <a:pt x="793" y="1297"/>
                      <a:pt x="543" y="1547"/>
                    </a:cubicBezTo>
                    <a:cubicBezTo>
                      <a:pt x="314" y="1756"/>
                      <a:pt x="1" y="2089"/>
                      <a:pt x="43" y="2423"/>
                    </a:cubicBezTo>
                    <a:cubicBezTo>
                      <a:pt x="43" y="2470"/>
                      <a:pt x="160" y="2494"/>
                      <a:pt x="236" y="2494"/>
                    </a:cubicBezTo>
                    <a:cubicBezTo>
                      <a:pt x="262" y="2494"/>
                      <a:pt x="282" y="2491"/>
                      <a:pt x="293" y="2486"/>
                    </a:cubicBezTo>
                    <a:cubicBezTo>
                      <a:pt x="522" y="2277"/>
                      <a:pt x="647" y="2006"/>
                      <a:pt x="856" y="1777"/>
                    </a:cubicBezTo>
                    <a:cubicBezTo>
                      <a:pt x="1065" y="1568"/>
                      <a:pt x="1294" y="1380"/>
                      <a:pt x="1544" y="1234"/>
                    </a:cubicBezTo>
                    <a:cubicBezTo>
                      <a:pt x="2045" y="901"/>
                      <a:pt x="2608" y="671"/>
                      <a:pt x="3192" y="504"/>
                    </a:cubicBezTo>
                    <a:cubicBezTo>
                      <a:pt x="3953" y="268"/>
                      <a:pt x="4738" y="148"/>
                      <a:pt x="5522" y="148"/>
                    </a:cubicBezTo>
                    <a:cubicBezTo>
                      <a:pt x="5985" y="148"/>
                      <a:pt x="6448" y="190"/>
                      <a:pt x="6905" y="275"/>
                    </a:cubicBezTo>
                    <a:cubicBezTo>
                      <a:pt x="7614" y="442"/>
                      <a:pt x="8302" y="713"/>
                      <a:pt x="8928" y="1130"/>
                    </a:cubicBezTo>
                    <a:cubicBezTo>
                      <a:pt x="8949" y="1140"/>
                      <a:pt x="9006" y="1146"/>
                      <a:pt x="9053" y="1146"/>
                    </a:cubicBezTo>
                    <a:cubicBezTo>
                      <a:pt x="9100" y="1146"/>
                      <a:pt x="9136" y="1140"/>
                      <a:pt x="9116" y="1130"/>
                    </a:cubicBezTo>
                    <a:cubicBezTo>
                      <a:pt x="8063" y="395"/>
                      <a:pt x="6802" y="1"/>
                      <a:pt x="551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2" name="Google Shape;5062;p74"/>
              <p:cNvSpPr/>
              <p:nvPr/>
            </p:nvSpPr>
            <p:spPr>
              <a:xfrm>
                <a:off x="4788525" y="2219800"/>
                <a:ext cx="155100" cy="96975"/>
              </a:xfrm>
              <a:custGeom>
                <a:avLst/>
                <a:gdLst/>
                <a:ahLst/>
                <a:cxnLst/>
                <a:rect l="l" t="t" r="r" b="b"/>
                <a:pathLst>
                  <a:path w="6204" h="3879" extrusionOk="0">
                    <a:moveTo>
                      <a:pt x="1406" y="1"/>
                    </a:moveTo>
                    <a:cubicBezTo>
                      <a:pt x="980" y="1"/>
                      <a:pt x="547" y="65"/>
                      <a:pt x="134" y="208"/>
                    </a:cubicBezTo>
                    <a:cubicBezTo>
                      <a:pt x="95" y="208"/>
                      <a:pt x="0" y="356"/>
                      <a:pt x="6" y="356"/>
                    </a:cubicBezTo>
                    <a:cubicBezTo>
                      <a:pt x="7" y="356"/>
                      <a:pt x="8" y="355"/>
                      <a:pt x="9" y="354"/>
                    </a:cubicBezTo>
                    <a:cubicBezTo>
                      <a:pt x="330" y="303"/>
                      <a:pt x="653" y="277"/>
                      <a:pt x="974" y="277"/>
                    </a:cubicBezTo>
                    <a:cubicBezTo>
                      <a:pt x="1698" y="277"/>
                      <a:pt x="2417" y="407"/>
                      <a:pt x="3096" y="667"/>
                    </a:cubicBezTo>
                    <a:cubicBezTo>
                      <a:pt x="3993" y="1042"/>
                      <a:pt x="4764" y="1647"/>
                      <a:pt x="5328" y="2440"/>
                    </a:cubicBezTo>
                    <a:cubicBezTo>
                      <a:pt x="5640" y="2878"/>
                      <a:pt x="5870" y="3378"/>
                      <a:pt x="6058" y="3879"/>
                    </a:cubicBezTo>
                    <a:cubicBezTo>
                      <a:pt x="6058" y="3879"/>
                      <a:pt x="6204" y="3774"/>
                      <a:pt x="6204" y="3733"/>
                    </a:cubicBezTo>
                    <a:cubicBezTo>
                      <a:pt x="5682" y="1751"/>
                      <a:pt x="4014" y="291"/>
                      <a:pt x="1990" y="41"/>
                    </a:cubicBezTo>
                    <a:cubicBezTo>
                      <a:pt x="1799" y="15"/>
                      <a:pt x="1603" y="1"/>
                      <a:pt x="140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3" name="Google Shape;5063;p74"/>
              <p:cNvSpPr/>
              <p:nvPr/>
            </p:nvSpPr>
            <p:spPr>
              <a:xfrm>
                <a:off x="5090650" y="2292250"/>
                <a:ext cx="85550" cy="105875"/>
              </a:xfrm>
              <a:custGeom>
                <a:avLst/>
                <a:gdLst/>
                <a:ahLst/>
                <a:cxnLst/>
                <a:rect l="l" t="t" r="r" b="b"/>
                <a:pathLst>
                  <a:path w="3422" h="4235" extrusionOk="0">
                    <a:moveTo>
                      <a:pt x="0" y="0"/>
                    </a:moveTo>
                    <a:cubicBezTo>
                      <a:pt x="1" y="1"/>
                      <a:pt x="2" y="1"/>
                      <a:pt x="3" y="1"/>
                    </a:cubicBezTo>
                    <a:lnTo>
                      <a:pt x="3" y="1"/>
                    </a:lnTo>
                    <a:cubicBezTo>
                      <a:pt x="2" y="1"/>
                      <a:pt x="1" y="0"/>
                      <a:pt x="0" y="0"/>
                    </a:cubicBezTo>
                    <a:close/>
                    <a:moveTo>
                      <a:pt x="3" y="1"/>
                    </a:moveTo>
                    <a:cubicBezTo>
                      <a:pt x="64" y="6"/>
                      <a:pt x="106" y="188"/>
                      <a:pt x="167" y="188"/>
                    </a:cubicBezTo>
                    <a:cubicBezTo>
                      <a:pt x="647" y="230"/>
                      <a:pt x="1127" y="376"/>
                      <a:pt x="1586" y="564"/>
                    </a:cubicBezTo>
                    <a:cubicBezTo>
                      <a:pt x="1794" y="668"/>
                      <a:pt x="2003" y="772"/>
                      <a:pt x="2211" y="918"/>
                    </a:cubicBezTo>
                    <a:cubicBezTo>
                      <a:pt x="2316" y="1002"/>
                      <a:pt x="2420" y="1085"/>
                      <a:pt x="2503" y="1169"/>
                    </a:cubicBezTo>
                    <a:cubicBezTo>
                      <a:pt x="2608" y="1252"/>
                      <a:pt x="2670" y="1335"/>
                      <a:pt x="2733" y="1419"/>
                    </a:cubicBezTo>
                    <a:cubicBezTo>
                      <a:pt x="3004" y="1815"/>
                      <a:pt x="3171" y="2274"/>
                      <a:pt x="3213" y="2754"/>
                    </a:cubicBezTo>
                    <a:cubicBezTo>
                      <a:pt x="3233" y="3233"/>
                      <a:pt x="3150" y="3692"/>
                      <a:pt x="2941" y="4130"/>
                    </a:cubicBezTo>
                    <a:cubicBezTo>
                      <a:pt x="2941" y="4130"/>
                      <a:pt x="3046" y="4235"/>
                      <a:pt x="3046" y="4235"/>
                    </a:cubicBezTo>
                    <a:cubicBezTo>
                      <a:pt x="3296" y="3901"/>
                      <a:pt x="3421" y="3505"/>
                      <a:pt x="3400" y="3087"/>
                    </a:cubicBezTo>
                    <a:cubicBezTo>
                      <a:pt x="3400" y="2670"/>
                      <a:pt x="3296" y="2274"/>
                      <a:pt x="3087" y="1899"/>
                    </a:cubicBezTo>
                    <a:cubicBezTo>
                      <a:pt x="2712" y="1210"/>
                      <a:pt x="2128" y="668"/>
                      <a:pt x="1419" y="334"/>
                    </a:cubicBezTo>
                    <a:cubicBezTo>
                      <a:pt x="982" y="147"/>
                      <a:pt x="503" y="22"/>
                      <a:pt x="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4" name="Google Shape;5064;p74"/>
              <p:cNvSpPr/>
              <p:nvPr/>
            </p:nvSpPr>
            <p:spPr>
              <a:xfrm>
                <a:off x="5140700" y="2406300"/>
                <a:ext cx="20800" cy="22600"/>
              </a:xfrm>
              <a:custGeom>
                <a:avLst/>
                <a:gdLst/>
                <a:ahLst/>
                <a:cxnLst/>
                <a:rect l="l" t="t" r="r" b="b"/>
                <a:pathLst>
                  <a:path w="832" h="904" extrusionOk="0">
                    <a:moveTo>
                      <a:pt x="794" y="1"/>
                    </a:moveTo>
                    <a:cubicBezTo>
                      <a:pt x="788" y="1"/>
                      <a:pt x="780" y="2"/>
                      <a:pt x="773" y="6"/>
                    </a:cubicBezTo>
                    <a:cubicBezTo>
                      <a:pt x="710" y="27"/>
                      <a:pt x="668" y="69"/>
                      <a:pt x="626" y="131"/>
                    </a:cubicBezTo>
                    <a:cubicBezTo>
                      <a:pt x="585" y="194"/>
                      <a:pt x="543" y="257"/>
                      <a:pt x="480" y="340"/>
                    </a:cubicBezTo>
                    <a:lnTo>
                      <a:pt x="418" y="423"/>
                    </a:lnTo>
                    <a:lnTo>
                      <a:pt x="397" y="444"/>
                    </a:lnTo>
                    <a:lnTo>
                      <a:pt x="355" y="486"/>
                    </a:lnTo>
                    <a:lnTo>
                      <a:pt x="209" y="674"/>
                    </a:lnTo>
                    <a:cubicBezTo>
                      <a:pt x="168" y="695"/>
                      <a:pt x="147" y="736"/>
                      <a:pt x="126" y="757"/>
                    </a:cubicBezTo>
                    <a:cubicBezTo>
                      <a:pt x="105" y="778"/>
                      <a:pt x="105" y="778"/>
                      <a:pt x="84" y="799"/>
                    </a:cubicBezTo>
                    <a:cubicBezTo>
                      <a:pt x="84" y="799"/>
                      <a:pt x="63" y="841"/>
                      <a:pt x="42" y="841"/>
                    </a:cubicBezTo>
                    <a:cubicBezTo>
                      <a:pt x="42" y="841"/>
                      <a:pt x="1" y="882"/>
                      <a:pt x="22" y="903"/>
                    </a:cubicBezTo>
                    <a:cubicBezTo>
                      <a:pt x="42" y="903"/>
                      <a:pt x="63" y="882"/>
                      <a:pt x="84" y="882"/>
                    </a:cubicBezTo>
                    <a:cubicBezTo>
                      <a:pt x="230" y="757"/>
                      <a:pt x="355" y="632"/>
                      <a:pt x="480" y="507"/>
                    </a:cubicBezTo>
                    <a:cubicBezTo>
                      <a:pt x="606" y="361"/>
                      <a:pt x="710" y="215"/>
                      <a:pt x="814" y="48"/>
                    </a:cubicBezTo>
                    <a:cubicBezTo>
                      <a:pt x="831" y="31"/>
                      <a:pt x="821" y="1"/>
                      <a:pt x="79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5" name="Google Shape;5065;p74"/>
              <p:cNvSpPr/>
              <p:nvPr/>
            </p:nvSpPr>
            <p:spPr>
              <a:xfrm>
                <a:off x="4858600" y="2142075"/>
                <a:ext cx="153325" cy="131425"/>
              </a:xfrm>
              <a:custGeom>
                <a:avLst/>
                <a:gdLst/>
                <a:ahLst/>
                <a:cxnLst/>
                <a:rect l="l" t="t" r="r" b="b"/>
                <a:pathLst>
                  <a:path w="6133" h="5257" extrusionOk="0">
                    <a:moveTo>
                      <a:pt x="1" y="1"/>
                    </a:moveTo>
                    <a:cubicBezTo>
                      <a:pt x="3" y="1"/>
                      <a:pt x="6" y="1"/>
                      <a:pt x="9" y="2"/>
                    </a:cubicBezTo>
                    <a:lnTo>
                      <a:pt x="9" y="2"/>
                    </a:lnTo>
                    <a:cubicBezTo>
                      <a:pt x="6" y="1"/>
                      <a:pt x="3" y="1"/>
                      <a:pt x="1" y="1"/>
                    </a:cubicBezTo>
                    <a:close/>
                    <a:moveTo>
                      <a:pt x="9" y="2"/>
                    </a:moveTo>
                    <a:cubicBezTo>
                      <a:pt x="50" y="13"/>
                      <a:pt x="109" y="106"/>
                      <a:pt x="168" y="126"/>
                    </a:cubicBezTo>
                    <a:cubicBezTo>
                      <a:pt x="647" y="293"/>
                      <a:pt x="1148" y="418"/>
                      <a:pt x="1628" y="626"/>
                    </a:cubicBezTo>
                    <a:cubicBezTo>
                      <a:pt x="2107" y="835"/>
                      <a:pt x="2566" y="1085"/>
                      <a:pt x="2983" y="1377"/>
                    </a:cubicBezTo>
                    <a:cubicBezTo>
                      <a:pt x="3880" y="2003"/>
                      <a:pt x="4631" y="2775"/>
                      <a:pt x="5236" y="3692"/>
                    </a:cubicBezTo>
                    <a:cubicBezTo>
                      <a:pt x="5549" y="4151"/>
                      <a:pt x="5820" y="4673"/>
                      <a:pt x="6049" y="5194"/>
                    </a:cubicBezTo>
                    <a:cubicBezTo>
                      <a:pt x="6049" y="5215"/>
                      <a:pt x="6112" y="5236"/>
                      <a:pt x="6133" y="5257"/>
                    </a:cubicBezTo>
                    <a:cubicBezTo>
                      <a:pt x="5278" y="3213"/>
                      <a:pt x="3713" y="1565"/>
                      <a:pt x="1732" y="605"/>
                    </a:cubicBezTo>
                    <a:cubicBezTo>
                      <a:pt x="1461" y="480"/>
                      <a:pt x="1169" y="355"/>
                      <a:pt x="877" y="251"/>
                    </a:cubicBezTo>
                    <a:cubicBezTo>
                      <a:pt x="608" y="127"/>
                      <a:pt x="298" y="44"/>
                      <a:pt x="9" y="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6" name="Google Shape;5066;p74"/>
              <p:cNvSpPr/>
              <p:nvPr/>
            </p:nvSpPr>
            <p:spPr>
              <a:xfrm>
                <a:off x="4825750" y="2135825"/>
                <a:ext cx="19950" cy="6375"/>
              </a:xfrm>
              <a:custGeom>
                <a:avLst/>
                <a:gdLst/>
                <a:ahLst/>
                <a:cxnLst/>
                <a:rect l="l" t="t" r="r" b="b"/>
                <a:pathLst>
                  <a:path w="798" h="255" extrusionOk="0">
                    <a:moveTo>
                      <a:pt x="147" y="0"/>
                    </a:moveTo>
                    <a:cubicBezTo>
                      <a:pt x="105" y="0"/>
                      <a:pt x="84" y="21"/>
                      <a:pt x="63" y="21"/>
                    </a:cubicBezTo>
                    <a:lnTo>
                      <a:pt x="22" y="42"/>
                    </a:lnTo>
                    <a:cubicBezTo>
                      <a:pt x="1" y="42"/>
                      <a:pt x="1" y="42"/>
                      <a:pt x="1" y="63"/>
                    </a:cubicBezTo>
                    <a:cubicBezTo>
                      <a:pt x="1" y="105"/>
                      <a:pt x="42" y="125"/>
                      <a:pt x="42" y="125"/>
                    </a:cubicBezTo>
                    <a:cubicBezTo>
                      <a:pt x="63" y="146"/>
                      <a:pt x="84" y="167"/>
                      <a:pt x="105" y="188"/>
                    </a:cubicBezTo>
                    <a:lnTo>
                      <a:pt x="460" y="188"/>
                    </a:lnTo>
                    <a:cubicBezTo>
                      <a:pt x="564" y="188"/>
                      <a:pt x="668" y="209"/>
                      <a:pt x="752" y="251"/>
                    </a:cubicBezTo>
                    <a:cubicBezTo>
                      <a:pt x="761" y="254"/>
                      <a:pt x="767" y="255"/>
                      <a:pt x="771" y="255"/>
                    </a:cubicBezTo>
                    <a:cubicBezTo>
                      <a:pt x="798" y="255"/>
                      <a:pt x="752" y="209"/>
                      <a:pt x="752" y="209"/>
                    </a:cubicBezTo>
                    <a:cubicBezTo>
                      <a:pt x="752" y="167"/>
                      <a:pt x="731" y="146"/>
                      <a:pt x="710" y="125"/>
                    </a:cubicBezTo>
                    <a:cubicBezTo>
                      <a:pt x="689" y="105"/>
                      <a:pt x="668" y="105"/>
                      <a:pt x="647" y="84"/>
                    </a:cubicBezTo>
                    <a:lnTo>
                      <a:pt x="647" y="105"/>
                    </a:lnTo>
                    <a:cubicBezTo>
                      <a:pt x="543" y="42"/>
                      <a:pt x="418" y="21"/>
                      <a:pt x="3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7" name="Google Shape;5067;p74"/>
              <p:cNvSpPr/>
              <p:nvPr/>
            </p:nvSpPr>
            <p:spPr>
              <a:xfrm>
                <a:off x="5050500" y="2361600"/>
                <a:ext cx="22975" cy="75625"/>
              </a:xfrm>
              <a:custGeom>
                <a:avLst/>
                <a:gdLst/>
                <a:ahLst/>
                <a:cxnLst/>
                <a:rect l="l" t="t" r="r" b="b"/>
                <a:pathLst>
                  <a:path w="919" h="3025" extrusionOk="0">
                    <a:moveTo>
                      <a:pt x="584" y="1"/>
                    </a:moveTo>
                    <a:cubicBezTo>
                      <a:pt x="564" y="1"/>
                      <a:pt x="459" y="63"/>
                      <a:pt x="459" y="84"/>
                    </a:cubicBezTo>
                    <a:cubicBezTo>
                      <a:pt x="480" y="209"/>
                      <a:pt x="501" y="334"/>
                      <a:pt x="543" y="459"/>
                    </a:cubicBezTo>
                    <a:cubicBezTo>
                      <a:pt x="564" y="585"/>
                      <a:pt x="584" y="689"/>
                      <a:pt x="605" y="814"/>
                    </a:cubicBezTo>
                    <a:cubicBezTo>
                      <a:pt x="626" y="1043"/>
                      <a:pt x="626" y="1294"/>
                      <a:pt x="564" y="1523"/>
                    </a:cubicBezTo>
                    <a:cubicBezTo>
                      <a:pt x="439" y="2043"/>
                      <a:pt x="252" y="2542"/>
                      <a:pt x="3" y="3020"/>
                    </a:cubicBezTo>
                    <a:lnTo>
                      <a:pt x="3" y="3020"/>
                    </a:lnTo>
                    <a:cubicBezTo>
                      <a:pt x="24" y="2998"/>
                      <a:pt x="170" y="2959"/>
                      <a:pt x="209" y="2921"/>
                    </a:cubicBezTo>
                    <a:cubicBezTo>
                      <a:pt x="480" y="2441"/>
                      <a:pt x="710" y="1940"/>
                      <a:pt x="856" y="1419"/>
                    </a:cubicBezTo>
                    <a:cubicBezTo>
                      <a:pt x="897" y="1169"/>
                      <a:pt x="918" y="918"/>
                      <a:pt x="897" y="689"/>
                    </a:cubicBezTo>
                    <a:cubicBezTo>
                      <a:pt x="897" y="418"/>
                      <a:pt x="772" y="167"/>
                      <a:pt x="584" y="1"/>
                    </a:cubicBezTo>
                    <a:close/>
                    <a:moveTo>
                      <a:pt x="3" y="3020"/>
                    </a:moveTo>
                    <a:lnTo>
                      <a:pt x="3" y="3020"/>
                    </a:lnTo>
                    <a:cubicBezTo>
                      <a:pt x="1" y="3022"/>
                      <a:pt x="0" y="3023"/>
                      <a:pt x="0" y="3025"/>
                    </a:cubicBezTo>
                    <a:cubicBezTo>
                      <a:pt x="1" y="3023"/>
                      <a:pt x="2" y="3022"/>
                      <a:pt x="3" y="302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8" name="Google Shape;5068;p74"/>
              <p:cNvSpPr/>
              <p:nvPr/>
            </p:nvSpPr>
            <p:spPr>
              <a:xfrm>
                <a:off x="5131850" y="2295900"/>
                <a:ext cx="56850" cy="59625"/>
              </a:xfrm>
              <a:custGeom>
                <a:avLst/>
                <a:gdLst/>
                <a:ahLst/>
                <a:cxnLst/>
                <a:rect l="l" t="t" r="r" b="b"/>
                <a:pathLst>
                  <a:path w="2274" h="2385" extrusionOk="0">
                    <a:moveTo>
                      <a:pt x="209" y="0"/>
                    </a:moveTo>
                    <a:cubicBezTo>
                      <a:pt x="167" y="0"/>
                      <a:pt x="0" y="146"/>
                      <a:pt x="21" y="188"/>
                    </a:cubicBezTo>
                    <a:cubicBezTo>
                      <a:pt x="230" y="376"/>
                      <a:pt x="459" y="522"/>
                      <a:pt x="709" y="647"/>
                    </a:cubicBezTo>
                    <a:cubicBezTo>
                      <a:pt x="939" y="814"/>
                      <a:pt x="1168" y="960"/>
                      <a:pt x="1398" y="1148"/>
                    </a:cubicBezTo>
                    <a:cubicBezTo>
                      <a:pt x="1773" y="1440"/>
                      <a:pt x="2190" y="1857"/>
                      <a:pt x="2086" y="2378"/>
                    </a:cubicBezTo>
                    <a:cubicBezTo>
                      <a:pt x="2086" y="2382"/>
                      <a:pt x="2088" y="2384"/>
                      <a:pt x="2092" y="2384"/>
                    </a:cubicBezTo>
                    <a:cubicBezTo>
                      <a:pt x="2108" y="2384"/>
                      <a:pt x="2149" y="2357"/>
                      <a:pt x="2149" y="2357"/>
                    </a:cubicBezTo>
                    <a:cubicBezTo>
                      <a:pt x="2169" y="2337"/>
                      <a:pt x="2190" y="2295"/>
                      <a:pt x="2211" y="2274"/>
                    </a:cubicBezTo>
                    <a:cubicBezTo>
                      <a:pt x="2274" y="2003"/>
                      <a:pt x="2253" y="1732"/>
                      <a:pt x="2149" y="1502"/>
                    </a:cubicBezTo>
                    <a:cubicBezTo>
                      <a:pt x="2023" y="1273"/>
                      <a:pt x="1857" y="1064"/>
                      <a:pt x="1669" y="918"/>
                    </a:cubicBezTo>
                    <a:cubicBezTo>
                      <a:pt x="1439" y="730"/>
                      <a:pt x="1231" y="564"/>
                      <a:pt x="1001" y="418"/>
                    </a:cubicBezTo>
                    <a:cubicBezTo>
                      <a:pt x="772" y="209"/>
                      <a:pt x="501" y="84"/>
                      <a:pt x="20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9" name="Google Shape;5069;p74"/>
              <p:cNvSpPr/>
              <p:nvPr/>
            </p:nvSpPr>
            <p:spPr>
              <a:xfrm>
                <a:off x="4776225" y="2306025"/>
                <a:ext cx="74075" cy="18625"/>
              </a:xfrm>
              <a:custGeom>
                <a:avLst/>
                <a:gdLst/>
                <a:ahLst/>
                <a:cxnLst/>
                <a:rect l="l" t="t" r="r" b="b"/>
                <a:pathLst>
                  <a:path w="2963" h="745" extrusionOk="0">
                    <a:moveTo>
                      <a:pt x="1016" y="1"/>
                    </a:moveTo>
                    <a:cubicBezTo>
                      <a:pt x="747" y="1"/>
                      <a:pt x="476" y="32"/>
                      <a:pt x="209" y="96"/>
                    </a:cubicBezTo>
                    <a:cubicBezTo>
                      <a:pt x="146" y="117"/>
                      <a:pt x="63" y="179"/>
                      <a:pt x="0" y="179"/>
                    </a:cubicBezTo>
                    <a:cubicBezTo>
                      <a:pt x="167" y="179"/>
                      <a:pt x="334" y="153"/>
                      <a:pt x="501" y="153"/>
                    </a:cubicBezTo>
                    <a:cubicBezTo>
                      <a:pt x="543" y="153"/>
                      <a:pt x="584" y="154"/>
                      <a:pt x="626" y="159"/>
                    </a:cubicBezTo>
                    <a:cubicBezTo>
                      <a:pt x="855" y="159"/>
                      <a:pt x="1085" y="179"/>
                      <a:pt x="1314" y="221"/>
                    </a:cubicBezTo>
                    <a:cubicBezTo>
                      <a:pt x="1815" y="305"/>
                      <a:pt x="2274" y="492"/>
                      <a:pt x="2691" y="743"/>
                    </a:cubicBezTo>
                    <a:cubicBezTo>
                      <a:pt x="2694" y="744"/>
                      <a:pt x="2697" y="745"/>
                      <a:pt x="2701" y="745"/>
                    </a:cubicBezTo>
                    <a:cubicBezTo>
                      <a:pt x="2751" y="745"/>
                      <a:pt x="2883" y="636"/>
                      <a:pt x="2948" y="636"/>
                    </a:cubicBezTo>
                    <a:cubicBezTo>
                      <a:pt x="2953" y="636"/>
                      <a:pt x="2958" y="637"/>
                      <a:pt x="2962" y="638"/>
                    </a:cubicBezTo>
                    <a:lnTo>
                      <a:pt x="2962" y="618"/>
                    </a:lnTo>
                    <a:cubicBezTo>
                      <a:pt x="2391" y="211"/>
                      <a:pt x="1710" y="1"/>
                      <a:pt x="10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0" name="Google Shape;5070;p74"/>
              <p:cNvSpPr/>
              <p:nvPr/>
            </p:nvSpPr>
            <p:spPr>
              <a:xfrm>
                <a:off x="4861225" y="2382250"/>
                <a:ext cx="54775" cy="108325"/>
              </a:xfrm>
              <a:custGeom>
                <a:avLst/>
                <a:gdLst/>
                <a:ahLst/>
                <a:cxnLst/>
                <a:rect l="l" t="t" r="r" b="b"/>
                <a:pathLst>
                  <a:path w="2191" h="4333" extrusionOk="0">
                    <a:moveTo>
                      <a:pt x="2107" y="0"/>
                    </a:moveTo>
                    <a:cubicBezTo>
                      <a:pt x="2095" y="0"/>
                      <a:pt x="2086" y="3"/>
                      <a:pt x="2086" y="9"/>
                    </a:cubicBezTo>
                    <a:cubicBezTo>
                      <a:pt x="1961" y="801"/>
                      <a:pt x="1710" y="1594"/>
                      <a:pt x="1377" y="2324"/>
                    </a:cubicBezTo>
                    <a:cubicBezTo>
                      <a:pt x="1189" y="2679"/>
                      <a:pt x="980" y="3033"/>
                      <a:pt x="751" y="3367"/>
                    </a:cubicBezTo>
                    <a:cubicBezTo>
                      <a:pt x="522" y="3701"/>
                      <a:pt x="250" y="3993"/>
                      <a:pt x="0" y="4305"/>
                    </a:cubicBezTo>
                    <a:cubicBezTo>
                      <a:pt x="0" y="4305"/>
                      <a:pt x="40" y="4332"/>
                      <a:pt x="67" y="4332"/>
                    </a:cubicBezTo>
                    <a:cubicBezTo>
                      <a:pt x="73" y="4332"/>
                      <a:pt x="79" y="4331"/>
                      <a:pt x="83" y="4326"/>
                    </a:cubicBezTo>
                    <a:cubicBezTo>
                      <a:pt x="709" y="3805"/>
                      <a:pt x="1189" y="3137"/>
                      <a:pt x="1544" y="2387"/>
                    </a:cubicBezTo>
                    <a:cubicBezTo>
                      <a:pt x="1898" y="1657"/>
                      <a:pt x="2128" y="843"/>
                      <a:pt x="2190" y="30"/>
                    </a:cubicBezTo>
                    <a:cubicBezTo>
                      <a:pt x="2190" y="15"/>
                      <a:pt x="2138" y="0"/>
                      <a:pt x="210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1" name="Google Shape;5071;p74"/>
              <p:cNvSpPr/>
              <p:nvPr/>
            </p:nvSpPr>
            <p:spPr>
              <a:xfrm>
                <a:off x="4864875" y="2222900"/>
                <a:ext cx="70400" cy="49550"/>
              </a:xfrm>
              <a:custGeom>
                <a:avLst/>
                <a:gdLst/>
                <a:ahLst/>
                <a:cxnLst/>
                <a:rect l="l" t="t" r="r" b="b"/>
                <a:pathLst>
                  <a:path w="2816" h="1982" extrusionOk="0">
                    <a:moveTo>
                      <a:pt x="125" y="0"/>
                    </a:moveTo>
                    <a:cubicBezTo>
                      <a:pt x="104" y="0"/>
                      <a:pt x="0" y="84"/>
                      <a:pt x="0" y="84"/>
                    </a:cubicBezTo>
                    <a:cubicBezTo>
                      <a:pt x="250" y="209"/>
                      <a:pt x="522" y="251"/>
                      <a:pt x="793" y="355"/>
                    </a:cubicBezTo>
                    <a:cubicBezTo>
                      <a:pt x="1043" y="459"/>
                      <a:pt x="1293" y="584"/>
                      <a:pt x="1544" y="751"/>
                    </a:cubicBezTo>
                    <a:cubicBezTo>
                      <a:pt x="2002" y="1085"/>
                      <a:pt x="2399" y="1502"/>
                      <a:pt x="2691" y="1982"/>
                    </a:cubicBezTo>
                    <a:cubicBezTo>
                      <a:pt x="2691" y="1982"/>
                      <a:pt x="2816" y="1940"/>
                      <a:pt x="2816" y="1919"/>
                    </a:cubicBezTo>
                    <a:lnTo>
                      <a:pt x="2795" y="1919"/>
                    </a:lnTo>
                    <a:cubicBezTo>
                      <a:pt x="2524" y="1419"/>
                      <a:pt x="2148" y="981"/>
                      <a:pt x="1690" y="647"/>
                    </a:cubicBezTo>
                    <a:cubicBezTo>
                      <a:pt x="1231" y="272"/>
                      <a:pt x="688" y="63"/>
                      <a:pt x="1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2" name="Google Shape;5072;p74"/>
              <p:cNvSpPr/>
              <p:nvPr/>
            </p:nvSpPr>
            <p:spPr>
              <a:xfrm>
                <a:off x="5029650" y="2122250"/>
                <a:ext cx="30775" cy="60000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2400" extrusionOk="0">
                    <a:moveTo>
                      <a:pt x="146" y="1"/>
                    </a:moveTo>
                    <a:cubicBezTo>
                      <a:pt x="125" y="1"/>
                      <a:pt x="0" y="22"/>
                      <a:pt x="0" y="43"/>
                    </a:cubicBezTo>
                    <a:cubicBezTo>
                      <a:pt x="63" y="126"/>
                      <a:pt x="125" y="210"/>
                      <a:pt x="209" y="293"/>
                    </a:cubicBezTo>
                    <a:cubicBezTo>
                      <a:pt x="271" y="376"/>
                      <a:pt x="334" y="460"/>
                      <a:pt x="396" y="543"/>
                    </a:cubicBezTo>
                    <a:cubicBezTo>
                      <a:pt x="522" y="731"/>
                      <a:pt x="647" y="919"/>
                      <a:pt x="730" y="1127"/>
                    </a:cubicBezTo>
                    <a:cubicBezTo>
                      <a:pt x="918" y="1524"/>
                      <a:pt x="1022" y="1962"/>
                      <a:pt x="1022" y="2400"/>
                    </a:cubicBezTo>
                    <a:cubicBezTo>
                      <a:pt x="1022" y="2400"/>
                      <a:pt x="1189" y="2400"/>
                      <a:pt x="1210" y="2358"/>
                    </a:cubicBezTo>
                    <a:lnTo>
                      <a:pt x="1210" y="2337"/>
                    </a:lnTo>
                    <a:cubicBezTo>
                      <a:pt x="1231" y="1899"/>
                      <a:pt x="1147" y="1440"/>
                      <a:pt x="980" y="1023"/>
                    </a:cubicBezTo>
                    <a:cubicBezTo>
                      <a:pt x="814" y="606"/>
                      <a:pt x="522" y="230"/>
                      <a:pt x="146" y="1"/>
                    </a:cubicBezTo>
                    <a:close/>
                  </a:path>
                </a:pathLst>
              </a:custGeom>
              <a:solidFill>
                <a:srgbClr val="7483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3" name="Google Shape;5073;p74"/>
              <p:cNvSpPr/>
              <p:nvPr/>
            </p:nvSpPr>
            <p:spPr>
              <a:xfrm>
                <a:off x="5222575" y="2269300"/>
                <a:ext cx="32350" cy="86600"/>
              </a:xfrm>
              <a:custGeom>
                <a:avLst/>
                <a:gdLst/>
                <a:ahLst/>
                <a:cxnLst/>
                <a:rect l="l" t="t" r="r" b="b"/>
                <a:pathLst>
                  <a:path w="1294" h="3464" extrusionOk="0">
                    <a:moveTo>
                      <a:pt x="146" y="1"/>
                    </a:moveTo>
                    <a:cubicBezTo>
                      <a:pt x="105" y="1"/>
                      <a:pt x="0" y="63"/>
                      <a:pt x="0" y="63"/>
                    </a:cubicBezTo>
                    <a:cubicBezTo>
                      <a:pt x="251" y="168"/>
                      <a:pt x="438" y="355"/>
                      <a:pt x="584" y="606"/>
                    </a:cubicBezTo>
                    <a:cubicBezTo>
                      <a:pt x="730" y="835"/>
                      <a:pt x="814" y="1127"/>
                      <a:pt x="856" y="1398"/>
                    </a:cubicBezTo>
                    <a:cubicBezTo>
                      <a:pt x="918" y="1753"/>
                      <a:pt x="918" y="2107"/>
                      <a:pt x="856" y="2441"/>
                    </a:cubicBezTo>
                    <a:cubicBezTo>
                      <a:pt x="793" y="2796"/>
                      <a:pt x="689" y="3129"/>
                      <a:pt x="584" y="3463"/>
                    </a:cubicBezTo>
                    <a:cubicBezTo>
                      <a:pt x="584" y="3463"/>
                      <a:pt x="730" y="3442"/>
                      <a:pt x="751" y="3421"/>
                    </a:cubicBezTo>
                    <a:cubicBezTo>
                      <a:pt x="1148" y="2796"/>
                      <a:pt x="1294" y="2024"/>
                      <a:pt x="1168" y="1294"/>
                    </a:cubicBezTo>
                    <a:cubicBezTo>
                      <a:pt x="1127" y="1002"/>
                      <a:pt x="1022" y="731"/>
                      <a:pt x="856" y="501"/>
                    </a:cubicBezTo>
                    <a:cubicBezTo>
                      <a:pt x="689" y="251"/>
                      <a:pt x="438" y="84"/>
                      <a:pt x="14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4" name="Google Shape;5074;p74"/>
              <p:cNvSpPr/>
              <p:nvPr/>
            </p:nvSpPr>
            <p:spPr>
              <a:xfrm>
                <a:off x="5405075" y="1904850"/>
                <a:ext cx="809300" cy="774375"/>
              </a:xfrm>
              <a:custGeom>
                <a:avLst/>
                <a:gdLst/>
                <a:ahLst/>
                <a:cxnLst/>
                <a:rect l="l" t="t" r="r" b="b"/>
                <a:pathLst>
                  <a:path w="32372" h="30975" extrusionOk="0">
                    <a:moveTo>
                      <a:pt x="18236" y="0"/>
                    </a:moveTo>
                    <a:cubicBezTo>
                      <a:pt x="16526" y="0"/>
                      <a:pt x="14554" y="548"/>
                      <a:pt x="13266" y="1418"/>
                    </a:cubicBezTo>
                    <a:cubicBezTo>
                      <a:pt x="10179" y="3462"/>
                      <a:pt x="9595" y="7675"/>
                      <a:pt x="9491" y="11367"/>
                    </a:cubicBezTo>
                    <a:cubicBezTo>
                      <a:pt x="8406" y="10136"/>
                      <a:pt x="7092" y="9156"/>
                      <a:pt x="5590" y="8530"/>
                    </a:cubicBezTo>
                    <a:cubicBezTo>
                      <a:pt x="5048" y="8280"/>
                      <a:pt x="4443" y="8134"/>
                      <a:pt x="3838" y="8113"/>
                    </a:cubicBezTo>
                    <a:cubicBezTo>
                      <a:pt x="3818" y="8113"/>
                      <a:pt x="3797" y="8112"/>
                      <a:pt x="3777" y="8112"/>
                    </a:cubicBezTo>
                    <a:cubicBezTo>
                      <a:pt x="1803" y="8112"/>
                      <a:pt x="229" y="10094"/>
                      <a:pt x="105" y="12076"/>
                    </a:cubicBezTo>
                    <a:cubicBezTo>
                      <a:pt x="1" y="14078"/>
                      <a:pt x="1085" y="15976"/>
                      <a:pt x="2441" y="17436"/>
                    </a:cubicBezTo>
                    <a:cubicBezTo>
                      <a:pt x="3088" y="18145"/>
                      <a:pt x="3818" y="18750"/>
                      <a:pt x="4652" y="19230"/>
                    </a:cubicBezTo>
                    <a:cubicBezTo>
                      <a:pt x="5778" y="19856"/>
                      <a:pt x="7071" y="20148"/>
                      <a:pt x="8365" y="20377"/>
                    </a:cubicBezTo>
                    <a:cubicBezTo>
                      <a:pt x="9309" y="20547"/>
                      <a:pt x="10391" y="20803"/>
                      <a:pt x="11377" y="20803"/>
                    </a:cubicBezTo>
                    <a:cubicBezTo>
                      <a:pt x="11480" y="20803"/>
                      <a:pt x="11581" y="20800"/>
                      <a:pt x="11681" y="20794"/>
                    </a:cubicBezTo>
                    <a:cubicBezTo>
                      <a:pt x="11472" y="20294"/>
                      <a:pt x="10555" y="19835"/>
                      <a:pt x="10158" y="19334"/>
                    </a:cubicBezTo>
                    <a:cubicBezTo>
                      <a:pt x="9679" y="18709"/>
                      <a:pt x="9324" y="17979"/>
                      <a:pt x="9178" y="17207"/>
                    </a:cubicBezTo>
                    <a:lnTo>
                      <a:pt x="9178" y="17207"/>
                    </a:lnTo>
                    <a:cubicBezTo>
                      <a:pt x="10263" y="19856"/>
                      <a:pt x="13892" y="20794"/>
                      <a:pt x="16290" y="21608"/>
                    </a:cubicBezTo>
                    <a:cubicBezTo>
                      <a:pt x="18647" y="22379"/>
                      <a:pt x="20900" y="23401"/>
                      <a:pt x="23027" y="24653"/>
                    </a:cubicBezTo>
                    <a:cubicBezTo>
                      <a:pt x="22861" y="23589"/>
                      <a:pt x="22110" y="22400"/>
                      <a:pt x="21672" y="21399"/>
                    </a:cubicBezTo>
                    <a:lnTo>
                      <a:pt x="21672" y="21399"/>
                    </a:lnTo>
                    <a:cubicBezTo>
                      <a:pt x="22339" y="21879"/>
                      <a:pt x="22944" y="22442"/>
                      <a:pt x="23465" y="23089"/>
                    </a:cubicBezTo>
                    <a:cubicBezTo>
                      <a:pt x="23757" y="23485"/>
                      <a:pt x="24049" y="23902"/>
                      <a:pt x="24321" y="24319"/>
                    </a:cubicBezTo>
                    <a:cubicBezTo>
                      <a:pt x="24926" y="25237"/>
                      <a:pt x="25447" y="26342"/>
                      <a:pt x="26302" y="27072"/>
                    </a:cubicBezTo>
                    <a:cubicBezTo>
                      <a:pt x="27074" y="27698"/>
                      <a:pt x="27762" y="28428"/>
                      <a:pt x="28346" y="29221"/>
                    </a:cubicBezTo>
                    <a:cubicBezTo>
                      <a:pt x="28892" y="29949"/>
                      <a:pt x="29041" y="30975"/>
                      <a:pt x="29483" y="30975"/>
                    </a:cubicBezTo>
                    <a:cubicBezTo>
                      <a:pt x="29649" y="30975"/>
                      <a:pt x="29856" y="30831"/>
                      <a:pt x="30140" y="30472"/>
                    </a:cubicBezTo>
                    <a:cubicBezTo>
                      <a:pt x="30849" y="29575"/>
                      <a:pt x="31308" y="27907"/>
                      <a:pt x="31600" y="26822"/>
                    </a:cubicBezTo>
                    <a:cubicBezTo>
                      <a:pt x="32059" y="25216"/>
                      <a:pt x="32372" y="23902"/>
                      <a:pt x="32309" y="22192"/>
                    </a:cubicBezTo>
                    <a:cubicBezTo>
                      <a:pt x="32267" y="20773"/>
                      <a:pt x="32267" y="19313"/>
                      <a:pt x="31433" y="18145"/>
                    </a:cubicBezTo>
                    <a:cubicBezTo>
                      <a:pt x="30557" y="16873"/>
                      <a:pt x="29493" y="15726"/>
                      <a:pt x="28304" y="14746"/>
                    </a:cubicBezTo>
                    <a:lnTo>
                      <a:pt x="28304" y="14746"/>
                    </a:lnTo>
                    <a:cubicBezTo>
                      <a:pt x="29764" y="15580"/>
                      <a:pt x="31266" y="16456"/>
                      <a:pt x="32205" y="17833"/>
                    </a:cubicBezTo>
                    <a:cubicBezTo>
                      <a:pt x="31996" y="13932"/>
                      <a:pt x="30912" y="10303"/>
                      <a:pt x="28638" y="7091"/>
                    </a:cubicBezTo>
                    <a:cubicBezTo>
                      <a:pt x="28033" y="6215"/>
                      <a:pt x="27595" y="5422"/>
                      <a:pt x="26615" y="4922"/>
                    </a:cubicBezTo>
                    <a:cubicBezTo>
                      <a:pt x="25927" y="4588"/>
                      <a:pt x="25218" y="4359"/>
                      <a:pt x="24467" y="4233"/>
                    </a:cubicBezTo>
                    <a:cubicBezTo>
                      <a:pt x="23653" y="4087"/>
                      <a:pt x="22861" y="3941"/>
                      <a:pt x="22047" y="3858"/>
                    </a:cubicBezTo>
                    <a:cubicBezTo>
                      <a:pt x="22722" y="3602"/>
                      <a:pt x="23430" y="3475"/>
                      <a:pt x="24141" y="3475"/>
                    </a:cubicBezTo>
                    <a:cubicBezTo>
                      <a:pt x="24242" y="3475"/>
                      <a:pt x="24344" y="3477"/>
                      <a:pt x="24446" y="3483"/>
                    </a:cubicBezTo>
                    <a:cubicBezTo>
                      <a:pt x="24834" y="3509"/>
                      <a:pt x="25205" y="3622"/>
                      <a:pt x="25576" y="3622"/>
                    </a:cubicBezTo>
                    <a:cubicBezTo>
                      <a:pt x="25782" y="3622"/>
                      <a:pt x="25989" y="3587"/>
                      <a:pt x="26198" y="3483"/>
                    </a:cubicBezTo>
                    <a:cubicBezTo>
                      <a:pt x="24446" y="1564"/>
                      <a:pt x="21943" y="583"/>
                      <a:pt x="19440" y="104"/>
                    </a:cubicBezTo>
                    <a:cubicBezTo>
                      <a:pt x="19064" y="33"/>
                      <a:pt x="18658" y="0"/>
                      <a:pt x="1823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5" name="Google Shape;5075;p74"/>
              <p:cNvSpPr/>
              <p:nvPr/>
            </p:nvSpPr>
            <p:spPr>
              <a:xfrm>
                <a:off x="5637125" y="2222825"/>
                <a:ext cx="37550" cy="133075"/>
              </a:xfrm>
              <a:custGeom>
                <a:avLst/>
                <a:gdLst/>
                <a:ahLst/>
                <a:cxnLst/>
                <a:rect l="l" t="t" r="r" b="b"/>
                <a:pathLst>
                  <a:path w="1502" h="5323" extrusionOk="0">
                    <a:moveTo>
                      <a:pt x="958" y="1"/>
                    </a:moveTo>
                    <a:cubicBezTo>
                      <a:pt x="954" y="1"/>
                      <a:pt x="946" y="8"/>
                      <a:pt x="936" y="18"/>
                    </a:cubicBezTo>
                    <a:lnTo>
                      <a:pt x="936" y="18"/>
                    </a:lnTo>
                    <a:cubicBezTo>
                      <a:pt x="944" y="13"/>
                      <a:pt x="952" y="8"/>
                      <a:pt x="960" y="3"/>
                    </a:cubicBezTo>
                    <a:cubicBezTo>
                      <a:pt x="960" y="2"/>
                      <a:pt x="959" y="1"/>
                      <a:pt x="958" y="1"/>
                    </a:cubicBezTo>
                    <a:close/>
                    <a:moveTo>
                      <a:pt x="936" y="18"/>
                    </a:moveTo>
                    <a:cubicBezTo>
                      <a:pt x="633" y="206"/>
                      <a:pt x="372" y="492"/>
                      <a:pt x="230" y="817"/>
                    </a:cubicBezTo>
                    <a:cubicBezTo>
                      <a:pt x="42" y="1297"/>
                      <a:pt x="0" y="1839"/>
                      <a:pt x="146" y="2339"/>
                    </a:cubicBezTo>
                    <a:cubicBezTo>
                      <a:pt x="251" y="2882"/>
                      <a:pt x="438" y="3382"/>
                      <a:pt x="668" y="3883"/>
                    </a:cubicBezTo>
                    <a:cubicBezTo>
                      <a:pt x="855" y="4404"/>
                      <a:pt x="1127" y="4884"/>
                      <a:pt x="1439" y="5322"/>
                    </a:cubicBezTo>
                    <a:cubicBezTo>
                      <a:pt x="1439" y="5322"/>
                      <a:pt x="1502" y="5280"/>
                      <a:pt x="1481" y="5280"/>
                    </a:cubicBezTo>
                    <a:cubicBezTo>
                      <a:pt x="1022" y="4509"/>
                      <a:pt x="647" y="3674"/>
                      <a:pt x="397" y="2819"/>
                    </a:cubicBezTo>
                    <a:cubicBezTo>
                      <a:pt x="251" y="2339"/>
                      <a:pt x="188" y="1860"/>
                      <a:pt x="209" y="1359"/>
                    </a:cubicBezTo>
                    <a:cubicBezTo>
                      <a:pt x="230" y="859"/>
                      <a:pt x="459" y="400"/>
                      <a:pt x="855" y="108"/>
                    </a:cubicBezTo>
                    <a:cubicBezTo>
                      <a:pt x="869" y="94"/>
                      <a:pt x="910" y="45"/>
                      <a:pt x="936" y="18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6" name="Google Shape;5076;p74"/>
              <p:cNvSpPr/>
              <p:nvPr/>
            </p:nvSpPr>
            <p:spPr>
              <a:xfrm>
                <a:off x="5485375" y="2213350"/>
                <a:ext cx="145500" cy="139050"/>
              </a:xfrm>
              <a:custGeom>
                <a:avLst/>
                <a:gdLst/>
                <a:ahLst/>
                <a:cxnLst/>
                <a:rect l="l" t="t" r="r" b="b"/>
                <a:pathLst>
                  <a:path w="5820" h="5562" extrusionOk="0">
                    <a:moveTo>
                      <a:pt x="5182" y="1"/>
                    </a:moveTo>
                    <a:cubicBezTo>
                      <a:pt x="4043" y="1"/>
                      <a:pt x="2926" y="318"/>
                      <a:pt x="1961" y="925"/>
                    </a:cubicBezTo>
                    <a:cubicBezTo>
                      <a:pt x="981" y="1530"/>
                      <a:pt x="126" y="2531"/>
                      <a:pt x="63" y="3740"/>
                    </a:cubicBezTo>
                    <a:cubicBezTo>
                      <a:pt x="1" y="4387"/>
                      <a:pt x="230" y="5034"/>
                      <a:pt x="668" y="5513"/>
                    </a:cubicBezTo>
                    <a:cubicBezTo>
                      <a:pt x="668" y="5528"/>
                      <a:pt x="727" y="5561"/>
                      <a:pt x="750" y="5561"/>
                    </a:cubicBezTo>
                    <a:cubicBezTo>
                      <a:pt x="761" y="5561"/>
                      <a:pt x="765" y="5554"/>
                      <a:pt x="752" y="5534"/>
                    </a:cubicBezTo>
                    <a:cubicBezTo>
                      <a:pt x="42" y="4596"/>
                      <a:pt x="188" y="3302"/>
                      <a:pt x="814" y="2364"/>
                    </a:cubicBezTo>
                    <a:cubicBezTo>
                      <a:pt x="1544" y="1363"/>
                      <a:pt x="2566" y="654"/>
                      <a:pt x="3755" y="362"/>
                    </a:cubicBezTo>
                    <a:cubicBezTo>
                      <a:pt x="4356" y="174"/>
                      <a:pt x="4975" y="87"/>
                      <a:pt x="5610" y="87"/>
                    </a:cubicBezTo>
                    <a:cubicBezTo>
                      <a:pt x="5680" y="87"/>
                      <a:pt x="5750" y="88"/>
                      <a:pt x="5820" y="90"/>
                    </a:cubicBezTo>
                    <a:cubicBezTo>
                      <a:pt x="5820" y="90"/>
                      <a:pt x="5778" y="28"/>
                      <a:pt x="5757" y="28"/>
                    </a:cubicBezTo>
                    <a:cubicBezTo>
                      <a:pt x="5565" y="10"/>
                      <a:pt x="5373" y="1"/>
                      <a:pt x="518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7" name="Google Shape;5077;p74"/>
              <p:cNvSpPr/>
              <p:nvPr/>
            </p:nvSpPr>
            <p:spPr>
              <a:xfrm>
                <a:off x="5696575" y="2125400"/>
                <a:ext cx="302450" cy="66350"/>
              </a:xfrm>
              <a:custGeom>
                <a:avLst/>
                <a:gdLst/>
                <a:ahLst/>
                <a:cxnLst/>
                <a:rect l="l" t="t" r="r" b="b"/>
                <a:pathLst>
                  <a:path w="12098" h="2654" extrusionOk="0">
                    <a:moveTo>
                      <a:pt x="7321" y="0"/>
                    </a:moveTo>
                    <a:cubicBezTo>
                      <a:pt x="5611" y="0"/>
                      <a:pt x="3900" y="355"/>
                      <a:pt x="2357" y="1085"/>
                    </a:cubicBezTo>
                    <a:cubicBezTo>
                      <a:pt x="1481" y="1460"/>
                      <a:pt x="688" y="1982"/>
                      <a:pt x="0" y="2607"/>
                    </a:cubicBezTo>
                    <a:cubicBezTo>
                      <a:pt x="0" y="2607"/>
                      <a:pt x="77" y="2653"/>
                      <a:pt x="112" y="2653"/>
                    </a:cubicBezTo>
                    <a:cubicBezTo>
                      <a:pt x="118" y="2653"/>
                      <a:pt x="122" y="2652"/>
                      <a:pt x="125" y="2649"/>
                    </a:cubicBezTo>
                    <a:cubicBezTo>
                      <a:pt x="793" y="2190"/>
                      <a:pt x="1481" y="1752"/>
                      <a:pt x="2190" y="1377"/>
                    </a:cubicBezTo>
                    <a:cubicBezTo>
                      <a:pt x="2920" y="1001"/>
                      <a:pt x="3671" y="730"/>
                      <a:pt x="4443" y="501"/>
                    </a:cubicBezTo>
                    <a:cubicBezTo>
                      <a:pt x="5430" y="234"/>
                      <a:pt x="6451" y="95"/>
                      <a:pt x="7473" y="95"/>
                    </a:cubicBezTo>
                    <a:cubicBezTo>
                      <a:pt x="8050" y="95"/>
                      <a:pt x="8627" y="139"/>
                      <a:pt x="9198" y="230"/>
                    </a:cubicBezTo>
                    <a:cubicBezTo>
                      <a:pt x="10199" y="355"/>
                      <a:pt x="11159" y="751"/>
                      <a:pt x="11972" y="1356"/>
                    </a:cubicBezTo>
                    <a:cubicBezTo>
                      <a:pt x="11993" y="1377"/>
                      <a:pt x="12097" y="1377"/>
                      <a:pt x="12097" y="1377"/>
                    </a:cubicBezTo>
                    <a:cubicBezTo>
                      <a:pt x="11451" y="855"/>
                      <a:pt x="10679" y="480"/>
                      <a:pt x="9866" y="313"/>
                    </a:cubicBezTo>
                    <a:cubicBezTo>
                      <a:pt x="9031" y="104"/>
                      <a:pt x="8176" y="0"/>
                      <a:pt x="732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8" name="Google Shape;5078;p74"/>
              <p:cNvSpPr/>
              <p:nvPr/>
            </p:nvSpPr>
            <p:spPr>
              <a:xfrm>
                <a:off x="5693425" y="1967400"/>
                <a:ext cx="218000" cy="201825"/>
              </a:xfrm>
              <a:custGeom>
                <a:avLst/>
                <a:gdLst/>
                <a:ahLst/>
                <a:cxnLst/>
                <a:rect l="l" t="t" r="r" b="b"/>
                <a:pathLst>
                  <a:path w="8720" h="8073" extrusionOk="0">
                    <a:moveTo>
                      <a:pt x="8573" y="0"/>
                    </a:moveTo>
                    <a:cubicBezTo>
                      <a:pt x="8115" y="84"/>
                      <a:pt x="7656" y="188"/>
                      <a:pt x="7197" y="334"/>
                    </a:cubicBezTo>
                    <a:lnTo>
                      <a:pt x="5841" y="709"/>
                    </a:lnTo>
                    <a:cubicBezTo>
                      <a:pt x="5069" y="897"/>
                      <a:pt x="4318" y="1168"/>
                      <a:pt x="3588" y="1502"/>
                    </a:cubicBezTo>
                    <a:cubicBezTo>
                      <a:pt x="2858" y="1857"/>
                      <a:pt x="2254" y="2420"/>
                      <a:pt x="1795" y="3087"/>
                    </a:cubicBezTo>
                    <a:cubicBezTo>
                      <a:pt x="1336" y="3775"/>
                      <a:pt x="919" y="4505"/>
                      <a:pt x="585" y="5256"/>
                    </a:cubicBezTo>
                    <a:cubicBezTo>
                      <a:pt x="189" y="6112"/>
                      <a:pt x="1" y="7071"/>
                      <a:pt x="22" y="8010"/>
                    </a:cubicBezTo>
                    <a:cubicBezTo>
                      <a:pt x="22" y="8030"/>
                      <a:pt x="147" y="8072"/>
                      <a:pt x="147" y="8072"/>
                    </a:cubicBezTo>
                    <a:cubicBezTo>
                      <a:pt x="209" y="6404"/>
                      <a:pt x="981" y="4839"/>
                      <a:pt x="1878" y="3463"/>
                    </a:cubicBezTo>
                    <a:cubicBezTo>
                      <a:pt x="2316" y="2774"/>
                      <a:pt x="2879" y="2190"/>
                      <a:pt x="3588" y="1773"/>
                    </a:cubicBezTo>
                    <a:cubicBezTo>
                      <a:pt x="4277" y="1419"/>
                      <a:pt x="5028" y="1127"/>
                      <a:pt x="5799" y="939"/>
                    </a:cubicBezTo>
                    <a:lnTo>
                      <a:pt x="7239" y="543"/>
                    </a:lnTo>
                    <a:cubicBezTo>
                      <a:pt x="7489" y="480"/>
                      <a:pt x="7739" y="397"/>
                      <a:pt x="7969" y="334"/>
                    </a:cubicBezTo>
                    <a:cubicBezTo>
                      <a:pt x="8219" y="271"/>
                      <a:pt x="8469" y="167"/>
                      <a:pt x="8719" y="63"/>
                    </a:cubicBezTo>
                    <a:cubicBezTo>
                      <a:pt x="8699" y="63"/>
                      <a:pt x="8615" y="0"/>
                      <a:pt x="857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9" name="Google Shape;5079;p74"/>
              <p:cNvSpPr/>
              <p:nvPr/>
            </p:nvSpPr>
            <p:spPr>
              <a:xfrm>
                <a:off x="5667375" y="2207250"/>
                <a:ext cx="382225" cy="218500"/>
              </a:xfrm>
              <a:custGeom>
                <a:avLst/>
                <a:gdLst/>
                <a:ahLst/>
                <a:cxnLst/>
                <a:rect l="l" t="t" r="r" b="b"/>
                <a:pathLst>
                  <a:path w="15289" h="8740" extrusionOk="0">
                    <a:moveTo>
                      <a:pt x="83" y="1"/>
                    </a:moveTo>
                    <a:cubicBezTo>
                      <a:pt x="63" y="1"/>
                      <a:pt x="0" y="84"/>
                      <a:pt x="0" y="84"/>
                    </a:cubicBezTo>
                    <a:cubicBezTo>
                      <a:pt x="480" y="418"/>
                      <a:pt x="1043" y="647"/>
                      <a:pt x="1627" y="752"/>
                    </a:cubicBezTo>
                    <a:cubicBezTo>
                      <a:pt x="2211" y="898"/>
                      <a:pt x="2816" y="1002"/>
                      <a:pt x="3421" y="1106"/>
                    </a:cubicBezTo>
                    <a:cubicBezTo>
                      <a:pt x="4610" y="1315"/>
                      <a:pt x="5757" y="1648"/>
                      <a:pt x="6862" y="2086"/>
                    </a:cubicBezTo>
                    <a:cubicBezTo>
                      <a:pt x="9073" y="2921"/>
                      <a:pt x="11138" y="4151"/>
                      <a:pt x="12932" y="5716"/>
                    </a:cubicBezTo>
                    <a:cubicBezTo>
                      <a:pt x="13891" y="6550"/>
                      <a:pt x="14726" y="7530"/>
                      <a:pt x="15143" y="8740"/>
                    </a:cubicBezTo>
                    <a:cubicBezTo>
                      <a:pt x="15143" y="8740"/>
                      <a:pt x="15289" y="8657"/>
                      <a:pt x="15289" y="8636"/>
                    </a:cubicBezTo>
                    <a:cubicBezTo>
                      <a:pt x="14934" y="7551"/>
                      <a:pt x="14204" y="6654"/>
                      <a:pt x="13411" y="5883"/>
                    </a:cubicBezTo>
                    <a:cubicBezTo>
                      <a:pt x="12535" y="5069"/>
                      <a:pt x="11597" y="4360"/>
                      <a:pt x="10596" y="3734"/>
                    </a:cubicBezTo>
                    <a:cubicBezTo>
                      <a:pt x="8573" y="2483"/>
                      <a:pt x="6341" y="1586"/>
                      <a:pt x="4005" y="1085"/>
                    </a:cubicBezTo>
                    <a:cubicBezTo>
                      <a:pt x="3337" y="960"/>
                      <a:pt x="2691" y="835"/>
                      <a:pt x="2023" y="689"/>
                    </a:cubicBezTo>
                    <a:cubicBezTo>
                      <a:pt x="1356" y="501"/>
                      <a:pt x="709" y="272"/>
                      <a:pt x="8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0" name="Google Shape;5080;p74"/>
              <p:cNvSpPr/>
              <p:nvPr/>
            </p:nvSpPr>
            <p:spPr>
              <a:xfrm>
                <a:off x="5425425" y="2143200"/>
                <a:ext cx="68325" cy="27050"/>
              </a:xfrm>
              <a:custGeom>
                <a:avLst/>
                <a:gdLst/>
                <a:ahLst/>
                <a:cxnLst/>
                <a:rect l="l" t="t" r="r" b="b"/>
                <a:pathLst>
                  <a:path w="2733" h="1082" extrusionOk="0">
                    <a:moveTo>
                      <a:pt x="2730" y="122"/>
                    </a:moveTo>
                    <a:cubicBezTo>
                      <a:pt x="2731" y="122"/>
                      <a:pt x="2731" y="122"/>
                      <a:pt x="2732" y="122"/>
                    </a:cubicBezTo>
                    <a:cubicBezTo>
                      <a:pt x="2731" y="122"/>
                      <a:pt x="2731" y="122"/>
                      <a:pt x="2730" y="122"/>
                    </a:cubicBezTo>
                    <a:close/>
                    <a:moveTo>
                      <a:pt x="2041" y="0"/>
                    </a:moveTo>
                    <a:cubicBezTo>
                      <a:pt x="1751" y="0"/>
                      <a:pt x="1463" y="48"/>
                      <a:pt x="1189" y="143"/>
                    </a:cubicBezTo>
                    <a:cubicBezTo>
                      <a:pt x="709" y="310"/>
                      <a:pt x="313" y="602"/>
                      <a:pt x="0" y="998"/>
                    </a:cubicBezTo>
                    <a:lnTo>
                      <a:pt x="83" y="1061"/>
                    </a:lnTo>
                    <a:lnTo>
                      <a:pt x="83" y="1082"/>
                    </a:lnTo>
                    <a:cubicBezTo>
                      <a:pt x="417" y="706"/>
                      <a:pt x="855" y="435"/>
                      <a:pt x="1335" y="289"/>
                    </a:cubicBezTo>
                    <a:cubicBezTo>
                      <a:pt x="1684" y="173"/>
                      <a:pt x="2059" y="110"/>
                      <a:pt x="2439" y="110"/>
                    </a:cubicBezTo>
                    <a:cubicBezTo>
                      <a:pt x="2536" y="110"/>
                      <a:pt x="2633" y="114"/>
                      <a:pt x="2730" y="122"/>
                    </a:cubicBezTo>
                    <a:lnTo>
                      <a:pt x="2730" y="122"/>
                    </a:lnTo>
                    <a:cubicBezTo>
                      <a:pt x="2710" y="119"/>
                      <a:pt x="2691" y="81"/>
                      <a:pt x="2691" y="81"/>
                    </a:cubicBezTo>
                    <a:cubicBezTo>
                      <a:pt x="2476" y="27"/>
                      <a:pt x="2258" y="0"/>
                      <a:pt x="204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1" name="Google Shape;5081;p74"/>
              <p:cNvSpPr/>
              <p:nvPr/>
            </p:nvSpPr>
            <p:spPr>
              <a:xfrm>
                <a:off x="5701775" y="2239075"/>
                <a:ext cx="300900" cy="140875"/>
              </a:xfrm>
              <a:custGeom>
                <a:avLst/>
                <a:gdLst/>
                <a:ahLst/>
                <a:cxnLst/>
                <a:rect l="l" t="t" r="r" b="b"/>
                <a:pathLst>
                  <a:path w="12036" h="5635" extrusionOk="0">
                    <a:moveTo>
                      <a:pt x="105" y="0"/>
                    </a:moveTo>
                    <a:cubicBezTo>
                      <a:pt x="84" y="0"/>
                      <a:pt x="1" y="63"/>
                      <a:pt x="21" y="83"/>
                    </a:cubicBezTo>
                    <a:cubicBezTo>
                      <a:pt x="1857" y="605"/>
                      <a:pt x="3755" y="939"/>
                      <a:pt x="5570" y="1523"/>
                    </a:cubicBezTo>
                    <a:cubicBezTo>
                      <a:pt x="7134" y="2023"/>
                      <a:pt x="8594" y="2774"/>
                      <a:pt x="9866" y="3775"/>
                    </a:cubicBezTo>
                    <a:cubicBezTo>
                      <a:pt x="10596" y="4338"/>
                      <a:pt x="11264" y="4964"/>
                      <a:pt x="11889" y="5632"/>
                    </a:cubicBezTo>
                    <a:cubicBezTo>
                      <a:pt x="11892" y="5634"/>
                      <a:pt x="11895" y="5635"/>
                      <a:pt x="11900" y="5635"/>
                    </a:cubicBezTo>
                    <a:cubicBezTo>
                      <a:pt x="11936" y="5635"/>
                      <a:pt x="12035" y="5567"/>
                      <a:pt x="12035" y="5548"/>
                    </a:cubicBezTo>
                    <a:cubicBezTo>
                      <a:pt x="11013" y="4297"/>
                      <a:pt x="9741" y="3254"/>
                      <a:pt x="8323" y="2482"/>
                    </a:cubicBezTo>
                    <a:cubicBezTo>
                      <a:pt x="7614" y="2086"/>
                      <a:pt x="6884" y="1752"/>
                      <a:pt x="6112" y="1502"/>
                    </a:cubicBezTo>
                    <a:cubicBezTo>
                      <a:pt x="5215" y="1189"/>
                      <a:pt x="4276" y="980"/>
                      <a:pt x="3359" y="751"/>
                    </a:cubicBezTo>
                    <a:cubicBezTo>
                      <a:pt x="2274" y="501"/>
                      <a:pt x="1190" y="229"/>
                      <a:pt x="10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2" name="Google Shape;5082;p74"/>
              <p:cNvSpPr/>
              <p:nvPr/>
            </p:nvSpPr>
            <p:spPr>
              <a:xfrm>
                <a:off x="5614175" y="2222375"/>
                <a:ext cx="54250" cy="149150"/>
              </a:xfrm>
              <a:custGeom>
                <a:avLst/>
                <a:gdLst/>
                <a:ahLst/>
                <a:cxnLst/>
                <a:rect l="l" t="t" r="r" b="b"/>
                <a:pathLst>
                  <a:path w="2170" h="5966" extrusionOk="0">
                    <a:moveTo>
                      <a:pt x="1023" y="1"/>
                    </a:moveTo>
                    <a:cubicBezTo>
                      <a:pt x="1002" y="21"/>
                      <a:pt x="897" y="21"/>
                      <a:pt x="856" y="63"/>
                    </a:cubicBezTo>
                    <a:cubicBezTo>
                      <a:pt x="293" y="647"/>
                      <a:pt x="1" y="1461"/>
                      <a:pt x="63" y="2274"/>
                    </a:cubicBezTo>
                    <a:cubicBezTo>
                      <a:pt x="126" y="3150"/>
                      <a:pt x="418" y="4005"/>
                      <a:pt x="960" y="4735"/>
                    </a:cubicBezTo>
                    <a:cubicBezTo>
                      <a:pt x="1106" y="4965"/>
                      <a:pt x="1273" y="5173"/>
                      <a:pt x="1440" y="5382"/>
                    </a:cubicBezTo>
                    <a:cubicBezTo>
                      <a:pt x="1607" y="5611"/>
                      <a:pt x="1794" y="5799"/>
                      <a:pt x="2024" y="5966"/>
                    </a:cubicBezTo>
                    <a:cubicBezTo>
                      <a:pt x="2086" y="5966"/>
                      <a:pt x="2128" y="5945"/>
                      <a:pt x="2170" y="5924"/>
                    </a:cubicBezTo>
                    <a:cubicBezTo>
                      <a:pt x="2107" y="5778"/>
                      <a:pt x="2024" y="5653"/>
                      <a:pt x="1919" y="5570"/>
                    </a:cubicBezTo>
                    <a:lnTo>
                      <a:pt x="1648" y="5215"/>
                    </a:lnTo>
                    <a:cubicBezTo>
                      <a:pt x="1481" y="4965"/>
                      <a:pt x="1294" y="4735"/>
                      <a:pt x="1127" y="4485"/>
                    </a:cubicBezTo>
                    <a:cubicBezTo>
                      <a:pt x="814" y="4005"/>
                      <a:pt x="564" y="3463"/>
                      <a:pt x="418" y="2900"/>
                    </a:cubicBezTo>
                    <a:cubicBezTo>
                      <a:pt x="188" y="1919"/>
                      <a:pt x="293" y="772"/>
                      <a:pt x="10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3" name="Google Shape;5083;p74"/>
              <p:cNvSpPr/>
              <p:nvPr/>
            </p:nvSpPr>
            <p:spPr>
              <a:xfrm>
                <a:off x="5466075" y="2180475"/>
                <a:ext cx="130400" cy="113800"/>
              </a:xfrm>
              <a:custGeom>
                <a:avLst/>
                <a:gdLst/>
                <a:ahLst/>
                <a:cxnLst/>
                <a:rect l="l" t="t" r="r" b="b"/>
                <a:pathLst>
                  <a:path w="5216" h="4552" extrusionOk="0">
                    <a:moveTo>
                      <a:pt x="4798" y="0"/>
                    </a:moveTo>
                    <a:cubicBezTo>
                      <a:pt x="4493" y="0"/>
                      <a:pt x="4169" y="132"/>
                      <a:pt x="3901" y="217"/>
                    </a:cubicBezTo>
                    <a:cubicBezTo>
                      <a:pt x="3401" y="363"/>
                      <a:pt x="2921" y="571"/>
                      <a:pt x="2462" y="821"/>
                    </a:cubicBezTo>
                    <a:cubicBezTo>
                      <a:pt x="1544" y="1280"/>
                      <a:pt x="814" y="2010"/>
                      <a:pt x="376" y="2928"/>
                    </a:cubicBezTo>
                    <a:cubicBezTo>
                      <a:pt x="168" y="3429"/>
                      <a:pt x="1" y="4033"/>
                      <a:pt x="210" y="4534"/>
                    </a:cubicBezTo>
                    <a:cubicBezTo>
                      <a:pt x="216" y="4546"/>
                      <a:pt x="238" y="4551"/>
                      <a:pt x="266" y="4551"/>
                    </a:cubicBezTo>
                    <a:cubicBezTo>
                      <a:pt x="335" y="4551"/>
                      <a:pt x="439" y="4522"/>
                      <a:pt x="439" y="4492"/>
                    </a:cubicBezTo>
                    <a:cubicBezTo>
                      <a:pt x="460" y="4221"/>
                      <a:pt x="460" y="3950"/>
                      <a:pt x="481" y="3658"/>
                    </a:cubicBezTo>
                    <a:cubicBezTo>
                      <a:pt x="543" y="3387"/>
                      <a:pt x="606" y="3095"/>
                      <a:pt x="731" y="2845"/>
                    </a:cubicBezTo>
                    <a:cubicBezTo>
                      <a:pt x="960" y="2344"/>
                      <a:pt x="1273" y="1906"/>
                      <a:pt x="1670" y="1531"/>
                    </a:cubicBezTo>
                    <a:cubicBezTo>
                      <a:pt x="2128" y="1155"/>
                      <a:pt x="2629" y="821"/>
                      <a:pt x="3171" y="592"/>
                    </a:cubicBezTo>
                    <a:cubicBezTo>
                      <a:pt x="3422" y="467"/>
                      <a:pt x="3714" y="363"/>
                      <a:pt x="4006" y="258"/>
                    </a:cubicBezTo>
                    <a:cubicBezTo>
                      <a:pt x="4239" y="171"/>
                      <a:pt x="4482" y="63"/>
                      <a:pt x="4722" y="63"/>
                    </a:cubicBezTo>
                    <a:cubicBezTo>
                      <a:pt x="4825" y="63"/>
                      <a:pt x="4927" y="83"/>
                      <a:pt x="5028" y="133"/>
                    </a:cubicBezTo>
                    <a:cubicBezTo>
                      <a:pt x="5044" y="139"/>
                      <a:pt x="5061" y="141"/>
                      <a:pt x="5078" y="141"/>
                    </a:cubicBezTo>
                    <a:cubicBezTo>
                      <a:pt x="5120" y="141"/>
                      <a:pt x="5159" y="124"/>
                      <a:pt x="5189" y="97"/>
                    </a:cubicBezTo>
                    <a:lnTo>
                      <a:pt x="5189" y="97"/>
                    </a:lnTo>
                    <a:cubicBezTo>
                      <a:pt x="5198" y="102"/>
                      <a:pt x="5207" y="107"/>
                      <a:pt x="5215" y="112"/>
                    </a:cubicBezTo>
                    <a:lnTo>
                      <a:pt x="5195" y="91"/>
                    </a:lnTo>
                    <a:cubicBezTo>
                      <a:pt x="5193" y="93"/>
                      <a:pt x="5191" y="95"/>
                      <a:pt x="5189" y="97"/>
                    </a:cubicBezTo>
                    <a:lnTo>
                      <a:pt x="5189" y="97"/>
                    </a:lnTo>
                    <a:cubicBezTo>
                      <a:pt x="5067" y="27"/>
                      <a:pt x="4934" y="0"/>
                      <a:pt x="479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4" name="Google Shape;5084;p74"/>
              <p:cNvSpPr/>
              <p:nvPr/>
            </p:nvSpPr>
            <p:spPr>
              <a:xfrm>
                <a:off x="5753400" y="2094725"/>
                <a:ext cx="273775" cy="46950"/>
              </a:xfrm>
              <a:custGeom>
                <a:avLst/>
                <a:gdLst/>
                <a:ahLst/>
                <a:cxnLst/>
                <a:rect l="l" t="t" r="r" b="b"/>
                <a:pathLst>
                  <a:path w="10951" h="1878" extrusionOk="0">
                    <a:moveTo>
                      <a:pt x="5908" y="0"/>
                    </a:moveTo>
                    <a:cubicBezTo>
                      <a:pt x="4791" y="0"/>
                      <a:pt x="3683" y="168"/>
                      <a:pt x="2608" y="497"/>
                    </a:cubicBezTo>
                    <a:cubicBezTo>
                      <a:pt x="1732" y="727"/>
                      <a:pt x="856" y="1039"/>
                      <a:pt x="21" y="1415"/>
                    </a:cubicBezTo>
                    <a:cubicBezTo>
                      <a:pt x="1" y="1422"/>
                      <a:pt x="1" y="1424"/>
                      <a:pt x="11" y="1424"/>
                    </a:cubicBezTo>
                    <a:cubicBezTo>
                      <a:pt x="31" y="1424"/>
                      <a:pt x="91" y="1415"/>
                      <a:pt x="105" y="1415"/>
                    </a:cubicBezTo>
                    <a:cubicBezTo>
                      <a:pt x="1607" y="873"/>
                      <a:pt x="3129" y="309"/>
                      <a:pt x="4714" y="142"/>
                    </a:cubicBezTo>
                    <a:cubicBezTo>
                      <a:pt x="5048" y="103"/>
                      <a:pt x="5381" y="83"/>
                      <a:pt x="5713" y="83"/>
                    </a:cubicBezTo>
                    <a:cubicBezTo>
                      <a:pt x="6773" y="83"/>
                      <a:pt x="7818" y="283"/>
                      <a:pt x="8802" y="664"/>
                    </a:cubicBezTo>
                    <a:cubicBezTo>
                      <a:pt x="9157" y="810"/>
                      <a:pt x="9491" y="998"/>
                      <a:pt x="9804" y="1185"/>
                    </a:cubicBezTo>
                    <a:cubicBezTo>
                      <a:pt x="10137" y="1394"/>
                      <a:pt x="10429" y="1644"/>
                      <a:pt x="10742" y="1874"/>
                    </a:cubicBezTo>
                    <a:cubicBezTo>
                      <a:pt x="10745" y="1877"/>
                      <a:pt x="10752" y="1878"/>
                      <a:pt x="10760" y="1878"/>
                    </a:cubicBezTo>
                    <a:cubicBezTo>
                      <a:pt x="10813" y="1878"/>
                      <a:pt x="10951" y="1832"/>
                      <a:pt x="10951" y="1832"/>
                    </a:cubicBezTo>
                    <a:cubicBezTo>
                      <a:pt x="10721" y="1561"/>
                      <a:pt x="10471" y="1352"/>
                      <a:pt x="10179" y="1165"/>
                    </a:cubicBezTo>
                    <a:cubicBezTo>
                      <a:pt x="9887" y="956"/>
                      <a:pt x="9574" y="789"/>
                      <a:pt x="9240" y="643"/>
                    </a:cubicBezTo>
                    <a:cubicBezTo>
                      <a:pt x="8594" y="351"/>
                      <a:pt x="7926" y="163"/>
                      <a:pt x="7238" y="80"/>
                    </a:cubicBezTo>
                    <a:cubicBezTo>
                      <a:pt x="6794" y="27"/>
                      <a:pt x="6350" y="0"/>
                      <a:pt x="590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5" name="Google Shape;5085;p74"/>
              <p:cNvSpPr/>
              <p:nvPr/>
            </p:nvSpPr>
            <p:spPr>
              <a:xfrm>
                <a:off x="5745700" y="1942350"/>
                <a:ext cx="182400" cy="72175"/>
              </a:xfrm>
              <a:custGeom>
                <a:avLst/>
                <a:gdLst/>
                <a:ahLst/>
                <a:cxnLst/>
                <a:rect l="l" t="t" r="r" b="b"/>
                <a:pathLst>
                  <a:path w="7296" h="2887" extrusionOk="0">
                    <a:moveTo>
                      <a:pt x="6434" y="0"/>
                    </a:moveTo>
                    <a:cubicBezTo>
                      <a:pt x="5693" y="0"/>
                      <a:pt x="4940" y="167"/>
                      <a:pt x="4251" y="377"/>
                    </a:cubicBezTo>
                    <a:cubicBezTo>
                      <a:pt x="3229" y="648"/>
                      <a:pt x="2290" y="1107"/>
                      <a:pt x="1414" y="1691"/>
                    </a:cubicBezTo>
                    <a:cubicBezTo>
                      <a:pt x="955" y="2024"/>
                      <a:pt x="496" y="2379"/>
                      <a:pt x="79" y="2796"/>
                    </a:cubicBezTo>
                    <a:cubicBezTo>
                      <a:pt x="63" y="2812"/>
                      <a:pt x="0" y="2887"/>
                      <a:pt x="6" y="2887"/>
                    </a:cubicBezTo>
                    <a:cubicBezTo>
                      <a:pt x="8" y="2887"/>
                      <a:pt x="17" y="2879"/>
                      <a:pt x="37" y="2859"/>
                    </a:cubicBezTo>
                    <a:cubicBezTo>
                      <a:pt x="1518" y="1461"/>
                      <a:pt x="3416" y="585"/>
                      <a:pt x="5419" y="335"/>
                    </a:cubicBezTo>
                    <a:cubicBezTo>
                      <a:pt x="6003" y="251"/>
                      <a:pt x="6587" y="231"/>
                      <a:pt x="7171" y="189"/>
                    </a:cubicBezTo>
                    <a:cubicBezTo>
                      <a:pt x="7208" y="189"/>
                      <a:pt x="7261" y="91"/>
                      <a:pt x="7287" y="83"/>
                    </a:cubicBezTo>
                    <a:lnTo>
                      <a:pt x="7287" y="83"/>
                    </a:lnTo>
                    <a:cubicBezTo>
                      <a:pt x="7290" y="83"/>
                      <a:pt x="7293" y="84"/>
                      <a:pt x="7296" y="85"/>
                    </a:cubicBezTo>
                    <a:cubicBezTo>
                      <a:pt x="7294" y="83"/>
                      <a:pt x="7292" y="82"/>
                      <a:pt x="7290" y="82"/>
                    </a:cubicBezTo>
                    <a:cubicBezTo>
                      <a:pt x="7289" y="82"/>
                      <a:pt x="7288" y="82"/>
                      <a:pt x="7287" y="83"/>
                    </a:cubicBezTo>
                    <a:lnTo>
                      <a:pt x="7287" y="83"/>
                    </a:lnTo>
                    <a:cubicBezTo>
                      <a:pt x="7008" y="25"/>
                      <a:pt x="6722" y="0"/>
                      <a:pt x="64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6" name="Google Shape;5086;p74"/>
              <p:cNvSpPr/>
              <p:nvPr/>
            </p:nvSpPr>
            <p:spPr>
              <a:xfrm>
                <a:off x="5468700" y="2122775"/>
                <a:ext cx="78750" cy="22450"/>
              </a:xfrm>
              <a:custGeom>
                <a:avLst/>
                <a:gdLst/>
                <a:ahLst/>
                <a:cxnLst/>
                <a:rect l="l" t="t" r="r" b="b"/>
                <a:pathLst>
                  <a:path w="3150" h="898" extrusionOk="0">
                    <a:moveTo>
                      <a:pt x="851" y="0"/>
                    </a:moveTo>
                    <a:cubicBezTo>
                      <a:pt x="602" y="0"/>
                      <a:pt x="353" y="27"/>
                      <a:pt x="105" y="84"/>
                    </a:cubicBezTo>
                    <a:cubicBezTo>
                      <a:pt x="84" y="84"/>
                      <a:pt x="0" y="189"/>
                      <a:pt x="21" y="189"/>
                    </a:cubicBezTo>
                    <a:cubicBezTo>
                      <a:pt x="522" y="189"/>
                      <a:pt x="1001" y="230"/>
                      <a:pt x="1502" y="335"/>
                    </a:cubicBezTo>
                    <a:cubicBezTo>
                      <a:pt x="1752" y="376"/>
                      <a:pt x="2023" y="460"/>
                      <a:pt x="2253" y="585"/>
                    </a:cubicBezTo>
                    <a:cubicBezTo>
                      <a:pt x="2503" y="668"/>
                      <a:pt x="2712" y="835"/>
                      <a:pt x="2962" y="898"/>
                    </a:cubicBezTo>
                    <a:cubicBezTo>
                      <a:pt x="3004" y="898"/>
                      <a:pt x="3150" y="793"/>
                      <a:pt x="3129" y="773"/>
                    </a:cubicBezTo>
                    <a:cubicBezTo>
                      <a:pt x="2941" y="564"/>
                      <a:pt x="2712" y="439"/>
                      <a:pt x="2441" y="355"/>
                    </a:cubicBezTo>
                    <a:cubicBezTo>
                      <a:pt x="2211" y="251"/>
                      <a:pt x="1961" y="168"/>
                      <a:pt x="1731" y="105"/>
                    </a:cubicBezTo>
                    <a:cubicBezTo>
                      <a:pt x="1438" y="37"/>
                      <a:pt x="1144" y="0"/>
                      <a:pt x="85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7" name="Google Shape;5087;p74"/>
              <p:cNvSpPr/>
              <p:nvPr/>
            </p:nvSpPr>
            <p:spPr>
              <a:xfrm>
                <a:off x="5835800" y="2242725"/>
                <a:ext cx="314975" cy="428125"/>
              </a:xfrm>
              <a:custGeom>
                <a:avLst/>
                <a:gdLst/>
                <a:ahLst/>
                <a:cxnLst/>
                <a:rect l="l" t="t" r="r" b="b"/>
                <a:pathLst>
                  <a:path w="12599" h="17125" extrusionOk="0">
                    <a:moveTo>
                      <a:pt x="0" y="0"/>
                    </a:moveTo>
                    <a:cubicBezTo>
                      <a:pt x="3" y="0"/>
                      <a:pt x="6" y="1"/>
                      <a:pt x="8" y="1"/>
                    </a:cubicBezTo>
                    <a:lnTo>
                      <a:pt x="8" y="1"/>
                    </a:lnTo>
                    <a:cubicBezTo>
                      <a:pt x="6" y="1"/>
                      <a:pt x="3" y="0"/>
                      <a:pt x="0" y="0"/>
                    </a:cubicBezTo>
                    <a:close/>
                    <a:moveTo>
                      <a:pt x="8" y="1"/>
                    </a:moveTo>
                    <a:lnTo>
                      <a:pt x="8" y="1"/>
                    </a:lnTo>
                    <a:cubicBezTo>
                      <a:pt x="45" y="14"/>
                      <a:pt x="66" y="104"/>
                      <a:pt x="104" y="104"/>
                    </a:cubicBezTo>
                    <a:cubicBezTo>
                      <a:pt x="1460" y="438"/>
                      <a:pt x="2858" y="688"/>
                      <a:pt x="4130" y="1293"/>
                    </a:cubicBezTo>
                    <a:cubicBezTo>
                      <a:pt x="5465" y="1919"/>
                      <a:pt x="6528" y="2941"/>
                      <a:pt x="7488" y="4046"/>
                    </a:cubicBezTo>
                    <a:cubicBezTo>
                      <a:pt x="8447" y="5110"/>
                      <a:pt x="9261" y="6299"/>
                      <a:pt x="9907" y="7571"/>
                    </a:cubicBezTo>
                    <a:cubicBezTo>
                      <a:pt x="10575" y="8927"/>
                      <a:pt x="10950" y="10408"/>
                      <a:pt x="11367" y="11847"/>
                    </a:cubicBezTo>
                    <a:cubicBezTo>
                      <a:pt x="11597" y="12681"/>
                      <a:pt x="11826" y="13516"/>
                      <a:pt x="12014" y="14350"/>
                    </a:cubicBezTo>
                    <a:cubicBezTo>
                      <a:pt x="12223" y="15247"/>
                      <a:pt x="12348" y="16123"/>
                      <a:pt x="12494" y="17020"/>
                    </a:cubicBezTo>
                    <a:cubicBezTo>
                      <a:pt x="12494" y="17061"/>
                      <a:pt x="12596" y="17102"/>
                      <a:pt x="12598" y="17123"/>
                    </a:cubicBezTo>
                    <a:lnTo>
                      <a:pt x="12598" y="17123"/>
                    </a:lnTo>
                    <a:cubicBezTo>
                      <a:pt x="12556" y="16310"/>
                      <a:pt x="12431" y="15518"/>
                      <a:pt x="12243" y="14725"/>
                    </a:cubicBezTo>
                    <a:cubicBezTo>
                      <a:pt x="12056" y="13912"/>
                      <a:pt x="11847" y="13119"/>
                      <a:pt x="11618" y="12306"/>
                    </a:cubicBezTo>
                    <a:cubicBezTo>
                      <a:pt x="11201" y="10783"/>
                      <a:pt x="10804" y="9219"/>
                      <a:pt x="10095" y="7801"/>
                    </a:cubicBezTo>
                    <a:cubicBezTo>
                      <a:pt x="9469" y="6549"/>
                      <a:pt x="8698" y="5381"/>
                      <a:pt x="7759" y="4338"/>
                    </a:cubicBezTo>
                    <a:cubicBezTo>
                      <a:pt x="7321" y="3817"/>
                      <a:pt x="6841" y="3296"/>
                      <a:pt x="6341" y="2816"/>
                    </a:cubicBezTo>
                    <a:cubicBezTo>
                      <a:pt x="5819" y="2294"/>
                      <a:pt x="5256" y="1835"/>
                      <a:pt x="4630" y="1439"/>
                    </a:cubicBezTo>
                    <a:cubicBezTo>
                      <a:pt x="3235" y="627"/>
                      <a:pt x="1591" y="272"/>
                      <a:pt x="8" y="1"/>
                    </a:cubicBezTo>
                    <a:close/>
                    <a:moveTo>
                      <a:pt x="12598" y="17123"/>
                    </a:moveTo>
                    <a:cubicBezTo>
                      <a:pt x="12598" y="17124"/>
                      <a:pt x="12598" y="17124"/>
                      <a:pt x="12598" y="17124"/>
                    </a:cubicBezTo>
                    <a:cubicBezTo>
                      <a:pt x="12598" y="17124"/>
                      <a:pt x="12598" y="17124"/>
                      <a:pt x="12598" y="1712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8" name="Google Shape;5088;p74"/>
              <p:cNvSpPr/>
              <p:nvPr/>
            </p:nvSpPr>
            <p:spPr>
              <a:xfrm>
                <a:off x="5396225" y="2466600"/>
                <a:ext cx="587150" cy="766875"/>
              </a:xfrm>
              <a:custGeom>
                <a:avLst/>
                <a:gdLst/>
                <a:ahLst/>
                <a:cxnLst/>
                <a:rect l="l" t="t" r="r" b="b"/>
                <a:pathLst>
                  <a:path w="23486" h="30675" extrusionOk="0">
                    <a:moveTo>
                      <a:pt x="8844" y="21329"/>
                    </a:moveTo>
                    <a:lnTo>
                      <a:pt x="8844" y="21329"/>
                    </a:lnTo>
                    <a:cubicBezTo>
                      <a:pt x="8844" y="21329"/>
                      <a:pt x="8844" y="21330"/>
                      <a:pt x="8844" y="21330"/>
                    </a:cubicBezTo>
                    <a:cubicBezTo>
                      <a:pt x="8844" y="21330"/>
                      <a:pt x="8844" y="21329"/>
                      <a:pt x="8844" y="21329"/>
                    </a:cubicBezTo>
                    <a:close/>
                    <a:moveTo>
                      <a:pt x="11846" y="1"/>
                    </a:moveTo>
                    <a:cubicBezTo>
                      <a:pt x="11573" y="1"/>
                      <a:pt x="11337" y="13"/>
                      <a:pt x="11159" y="35"/>
                    </a:cubicBezTo>
                    <a:cubicBezTo>
                      <a:pt x="10867" y="55"/>
                      <a:pt x="10596" y="139"/>
                      <a:pt x="10325" y="222"/>
                    </a:cubicBezTo>
                    <a:cubicBezTo>
                      <a:pt x="8990" y="723"/>
                      <a:pt x="8135" y="1286"/>
                      <a:pt x="7571" y="2684"/>
                    </a:cubicBezTo>
                    <a:cubicBezTo>
                      <a:pt x="7321" y="3247"/>
                      <a:pt x="6654" y="6104"/>
                      <a:pt x="7488" y="6480"/>
                    </a:cubicBezTo>
                    <a:cubicBezTo>
                      <a:pt x="7121" y="6321"/>
                      <a:pt x="6658" y="6255"/>
                      <a:pt x="6157" y="6255"/>
                    </a:cubicBezTo>
                    <a:cubicBezTo>
                      <a:pt x="4946" y="6255"/>
                      <a:pt x="3510" y="6638"/>
                      <a:pt x="2670" y="7022"/>
                    </a:cubicBezTo>
                    <a:cubicBezTo>
                      <a:pt x="1502" y="7564"/>
                      <a:pt x="584" y="8544"/>
                      <a:pt x="313" y="9838"/>
                    </a:cubicBezTo>
                    <a:cubicBezTo>
                      <a:pt x="125" y="10901"/>
                      <a:pt x="0" y="12403"/>
                      <a:pt x="897" y="13154"/>
                    </a:cubicBezTo>
                    <a:cubicBezTo>
                      <a:pt x="1272" y="12403"/>
                      <a:pt x="1794" y="11757"/>
                      <a:pt x="2399" y="11193"/>
                    </a:cubicBezTo>
                    <a:lnTo>
                      <a:pt x="2399" y="11193"/>
                    </a:lnTo>
                    <a:cubicBezTo>
                      <a:pt x="2128" y="11882"/>
                      <a:pt x="1919" y="12591"/>
                      <a:pt x="1752" y="13321"/>
                    </a:cubicBezTo>
                    <a:cubicBezTo>
                      <a:pt x="1564" y="14197"/>
                      <a:pt x="1502" y="15240"/>
                      <a:pt x="2128" y="15886"/>
                    </a:cubicBezTo>
                    <a:cubicBezTo>
                      <a:pt x="3004" y="16825"/>
                      <a:pt x="4172" y="17659"/>
                      <a:pt x="5110" y="18556"/>
                    </a:cubicBezTo>
                    <a:cubicBezTo>
                      <a:pt x="5673" y="19119"/>
                      <a:pt x="6278" y="19620"/>
                      <a:pt x="6904" y="20100"/>
                    </a:cubicBezTo>
                    <a:cubicBezTo>
                      <a:pt x="7112" y="20266"/>
                      <a:pt x="8833" y="21179"/>
                      <a:pt x="8844" y="21329"/>
                    </a:cubicBezTo>
                    <a:lnTo>
                      <a:pt x="8844" y="21329"/>
                    </a:lnTo>
                    <a:cubicBezTo>
                      <a:pt x="8781" y="19577"/>
                      <a:pt x="8823" y="18326"/>
                      <a:pt x="9824" y="16741"/>
                    </a:cubicBezTo>
                    <a:lnTo>
                      <a:pt x="9824" y="16741"/>
                    </a:lnTo>
                    <a:cubicBezTo>
                      <a:pt x="9407" y="17805"/>
                      <a:pt x="9177" y="18952"/>
                      <a:pt x="9094" y="20100"/>
                    </a:cubicBezTo>
                    <a:cubicBezTo>
                      <a:pt x="9052" y="20454"/>
                      <a:pt x="9094" y="20809"/>
                      <a:pt x="9240" y="21142"/>
                    </a:cubicBezTo>
                    <a:cubicBezTo>
                      <a:pt x="9386" y="21351"/>
                      <a:pt x="9553" y="21518"/>
                      <a:pt x="9741" y="21664"/>
                    </a:cubicBezTo>
                    <a:cubicBezTo>
                      <a:pt x="10742" y="22456"/>
                      <a:pt x="11785" y="23145"/>
                      <a:pt x="12911" y="23750"/>
                    </a:cubicBezTo>
                    <a:cubicBezTo>
                      <a:pt x="13280" y="23963"/>
                      <a:pt x="14842" y="25189"/>
                      <a:pt x="15359" y="25189"/>
                    </a:cubicBezTo>
                    <a:cubicBezTo>
                      <a:pt x="15397" y="25189"/>
                      <a:pt x="15430" y="25182"/>
                      <a:pt x="15456" y="25168"/>
                    </a:cubicBezTo>
                    <a:cubicBezTo>
                      <a:pt x="15581" y="25084"/>
                      <a:pt x="15685" y="24959"/>
                      <a:pt x="15727" y="24813"/>
                    </a:cubicBezTo>
                    <a:cubicBezTo>
                      <a:pt x="15873" y="24396"/>
                      <a:pt x="15998" y="23958"/>
                      <a:pt x="16081" y="23520"/>
                    </a:cubicBezTo>
                    <a:lnTo>
                      <a:pt x="16415" y="21998"/>
                    </a:lnTo>
                    <a:cubicBezTo>
                      <a:pt x="16415" y="23270"/>
                      <a:pt x="16540" y="24500"/>
                      <a:pt x="16478" y="25814"/>
                    </a:cubicBezTo>
                    <a:cubicBezTo>
                      <a:pt x="16394" y="26148"/>
                      <a:pt x="16582" y="26482"/>
                      <a:pt x="16916" y="26586"/>
                    </a:cubicBezTo>
                    <a:cubicBezTo>
                      <a:pt x="18770" y="27566"/>
                      <a:pt x="20334" y="28670"/>
                      <a:pt x="21231" y="30669"/>
                    </a:cubicBezTo>
                    <a:lnTo>
                      <a:pt x="21231" y="30669"/>
                    </a:lnTo>
                    <a:cubicBezTo>
                      <a:pt x="21008" y="30162"/>
                      <a:pt x="21734" y="28336"/>
                      <a:pt x="21859" y="27775"/>
                    </a:cubicBezTo>
                    <a:cubicBezTo>
                      <a:pt x="22213" y="26086"/>
                      <a:pt x="22318" y="24438"/>
                      <a:pt x="21859" y="22769"/>
                    </a:cubicBezTo>
                    <a:cubicBezTo>
                      <a:pt x="21546" y="21539"/>
                      <a:pt x="21045" y="20350"/>
                      <a:pt x="20733" y="19119"/>
                    </a:cubicBezTo>
                    <a:lnTo>
                      <a:pt x="20733" y="19119"/>
                    </a:lnTo>
                    <a:cubicBezTo>
                      <a:pt x="21483" y="19787"/>
                      <a:pt x="22109" y="20579"/>
                      <a:pt x="22589" y="21455"/>
                    </a:cubicBezTo>
                    <a:cubicBezTo>
                      <a:pt x="23486" y="18848"/>
                      <a:pt x="23131" y="15657"/>
                      <a:pt x="22485" y="13029"/>
                    </a:cubicBezTo>
                    <a:cubicBezTo>
                      <a:pt x="22213" y="11965"/>
                      <a:pt x="22047" y="11506"/>
                      <a:pt x="21129" y="10880"/>
                    </a:cubicBezTo>
                    <a:cubicBezTo>
                      <a:pt x="20378" y="10338"/>
                      <a:pt x="19565" y="9921"/>
                      <a:pt x="18688" y="9608"/>
                    </a:cubicBezTo>
                    <a:lnTo>
                      <a:pt x="18688" y="9608"/>
                    </a:lnTo>
                    <a:cubicBezTo>
                      <a:pt x="20107" y="9671"/>
                      <a:pt x="21483" y="9942"/>
                      <a:pt x="22818" y="10380"/>
                    </a:cubicBezTo>
                    <a:cubicBezTo>
                      <a:pt x="22193" y="9379"/>
                      <a:pt x="22067" y="8190"/>
                      <a:pt x="21567" y="7147"/>
                    </a:cubicBezTo>
                    <a:cubicBezTo>
                      <a:pt x="20649" y="5291"/>
                      <a:pt x="19189" y="2600"/>
                      <a:pt x="16957" y="2266"/>
                    </a:cubicBezTo>
                    <a:cubicBezTo>
                      <a:pt x="16446" y="2193"/>
                      <a:pt x="15930" y="2188"/>
                      <a:pt x="15414" y="2188"/>
                    </a:cubicBezTo>
                    <a:cubicBezTo>
                      <a:pt x="15328" y="2188"/>
                      <a:pt x="15242" y="2188"/>
                      <a:pt x="15156" y="2188"/>
                    </a:cubicBezTo>
                    <a:cubicBezTo>
                      <a:pt x="14726" y="2188"/>
                      <a:pt x="14296" y="2185"/>
                      <a:pt x="13870" y="2141"/>
                    </a:cubicBezTo>
                    <a:cubicBezTo>
                      <a:pt x="14434" y="1724"/>
                      <a:pt x="15038" y="1390"/>
                      <a:pt x="15685" y="1140"/>
                    </a:cubicBezTo>
                    <a:cubicBezTo>
                      <a:pt x="15254" y="278"/>
                      <a:pt x="13143" y="1"/>
                      <a:pt x="11846" y="1"/>
                    </a:cubicBezTo>
                    <a:close/>
                    <a:moveTo>
                      <a:pt x="21231" y="30669"/>
                    </a:moveTo>
                    <a:cubicBezTo>
                      <a:pt x="21232" y="30671"/>
                      <a:pt x="21232" y="30673"/>
                      <a:pt x="21233" y="30674"/>
                    </a:cubicBezTo>
                    <a:cubicBezTo>
                      <a:pt x="21232" y="30673"/>
                      <a:pt x="21232" y="30671"/>
                      <a:pt x="21231" y="3066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9" name="Google Shape;5089;p74"/>
              <p:cNvSpPr/>
              <p:nvPr/>
            </p:nvSpPr>
            <p:spPr>
              <a:xfrm>
                <a:off x="5591225" y="2632600"/>
                <a:ext cx="333750" cy="550800"/>
              </a:xfrm>
              <a:custGeom>
                <a:avLst/>
                <a:gdLst/>
                <a:ahLst/>
                <a:cxnLst/>
                <a:rect l="l" t="t" r="r" b="b"/>
                <a:pathLst>
                  <a:path w="13350" h="22032" extrusionOk="0">
                    <a:moveTo>
                      <a:pt x="88" y="1"/>
                    </a:moveTo>
                    <a:cubicBezTo>
                      <a:pt x="61" y="1"/>
                      <a:pt x="17" y="27"/>
                      <a:pt x="1" y="27"/>
                    </a:cubicBezTo>
                    <a:cubicBezTo>
                      <a:pt x="1211" y="841"/>
                      <a:pt x="2316" y="1800"/>
                      <a:pt x="3275" y="2885"/>
                    </a:cubicBezTo>
                    <a:cubicBezTo>
                      <a:pt x="4402" y="4094"/>
                      <a:pt x="5445" y="5388"/>
                      <a:pt x="6383" y="6764"/>
                    </a:cubicBezTo>
                    <a:cubicBezTo>
                      <a:pt x="7322" y="8099"/>
                      <a:pt x="8177" y="9497"/>
                      <a:pt x="8949" y="10936"/>
                    </a:cubicBezTo>
                    <a:cubicBezTo>
                      <a:pt x="9720" y="12396"/>
                      <a:pt x="10409" y="13918"/>
                      <a:pt x="10993" y="15462"/>
                    </a:cubicBezTo>
                    <a:cubicBezTo>
                      <a:pt x="11848" y="17610"/>
                      <a:pt x="12620" y="19800"/>
                      <a:pt x="13245" y="22032"/>
                    </a:cubicBezTo>
                    <a:lnTo>
                      <a:pt x="13350" y="22032"/>
                    </a:lnTo>
                    <a:cubicBezTo>
                      <a:pt x="12787" y="20030"/>
                      <a:pt x="12140" y="18069"/>
                      <a:pt x="11431" y="16129"/>
                    </a:cubicBezTo>
                    <a:cubicBezTo>
                      <a:pt x="10826" y="14523"/>
                      <a:pt x="10158" y="12938"/>
                      <a:pt x="9387" y="11395"/>
                    </a:cubicBezTo>
                    <a:cubicBezTo>
                      <a:pt x="7906" y="8454"/>
                      <a:pt x="6070" y="5742"/>
                      <a:pt x="3901" y="3281"/>
                    </a:cubicBezTo>
                    <a:cubicBezTo>
                      <a:pt x="2817" y="2009"/>
                      <a:pt x="1523" y="903"/>
                      <a:pt x="105" y="6"/>
                    </a:cubicBezTo>
                    <a:cubicBezTo>
                      <a:pt x="101" y="2"/>
                      <a:pt x="95" y="1"/>
                      <a:pt x="8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0" name="Google Shape;5090;p74"/>
              <p:cNvSpPr/>
              <p:nvPr/>
            </p:nvSpPr>
            <p:spPr>
              <a:xfrm>
                <a:off x="5579250" y="2735475"/>
                <a:ext cx="46425" cy="227375"/>
              </a:xfrm>
              <a:custGeom>
                <a:avLst/>
                <a:gdLst/>
                <a:ahLst/>
                <a:cxnLst/>
                <a:rect l="l" t="t" r="r" b="b"/>
                <a:pathLst>
                  <a:path w="1857" h="9095" extrusionOk="0">
                    <a:moveTo>
                      <a:pt x="1794" y="0"/>
                    </a:moveTo>
                    <a:cubicBezTo>
                      <a:pt x="1544" y="543"/>
                      <a:pt x="1252" y="1064"/>
                      <a:pt x="897" y="1565"/>
                    </a:cubicBezTo>
                    <a:cubicBezTo>
                      <a:pt x="563" y="2044"/>
                      <a:pt x="313" y="2608"/>
                      <a:pt x="167" y="3192"/>
                    </a:cubicBezTo>
                    <a:cubicBezTo>
                      <a:pt x="21" y="3796"/>
                      <a:pt x="0" y="4401"/>
                      <a:pt x="125" y="5027"/>
                    </a:cubicBezTo>
                    <a:cubicBezTo>
                      <a:pt x="167" y="5319"/>
                      <a:pt x="250" y="5611"/>
                      <a:pt x="355" y="5882"/>
                    </a:cubicBezTo>
                    <a:cubicBezTo>
                      <a:pt x="480" y="6195"/>
                      <a:pt x="626" y="6487"/>
                      <a:pt x="751" y="6800"/>
                    </a:cubicBezTo>
                    <a:cubicBezTo>
                      <a:pt x="1022" y="7530"/>
                      <a:pt x="897" y="8260"/>
                      <a:pt x="814" y="9011"/>
                    </a:cubicBezTo>
                    <a:cubicBezTo>
                      <a:pt x="814" y="9053"/>
                      <a:pt x="980" y="9094"/>
                      <a:pt x="980" y="9094"/>
                    </a:cubicBezTo>
                    <a:cubicBezTo>
                      <a:pt x="1106" y="8448"/>
                      <a:pt x="1085" y="7759"/>
                      <a:pt x="939" y="7113"/>
                    </a:cubicBezTo>
                    <a:cubicBezTo>
                      <a:pt x="772" y="6487"/>
                      <a:pt x="417" y="5945"/>
                      <a:pt x="271" y="5319"/>
                    </a:cubicBezTo>
                    <a:cubicBezTo>
                      <a:pt x="0" y="4109"/>
                      <a:pt x="209" y="2858"/>
                      <a:pt x="855" y="1815"/>
                    </a:cubicBezTo>
                    <a:cubicBezTo>
                      <a:pt x="1210" y="1231"/>
                      <a:pt x="1627" y="689"/>
                      <a:pt x="1856" y="42"/>
                    </a:cubicBezTo>
                    <a:cubicBezTo>
                      <a:pt x="1856" y="42"/>
                      <a:pt x="1794" y="0"/>
                      <a:pt x="17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1" name="Google Shape;5091;p74"/>
              <p:cNvSpPr/>
              <p:nvPr/>
            </p:nvSpPr>
            <p:spPr>
              <a:xfrm>
                <a:off x="5682475" y="2662350"/>
                <a:ext cx="230000" cy="36125"/>
              </a:xfrm>
              <a:custGeom>
                <a:avLst/>
                <a:gdLst/>
                <a:ahLst/>
                <a:cxnLst/>
                <a:rect l="l" t="t" r="r" b="b"/>
                <a:pathLst>
                  <a:path w="9200" h="1445" extrusionOk="0">
                    <a:moveTo>
                      <a:pt x="4927" y="0"/>
                    </a:moveTo>
                    <a:cubicBezTo>
                      <a:pt x="3976" y="0"/>
                      <a:pt x="3025" y="160"/>
                      <a:pt x="2128" y="464"/>
                    </a:cubicBezTo>
                    <a:cubicBezTo>
                      <a:pt x="1398" y="714"/>
                      <a:pt x="689" y="1027"/>
                      <a:pt x="1" y="1424"/>
                    </a:cubicBezTo>
                    <a:cubicBezTo>
                      <a:pt x="1" y="1424"/>
                      <a:pt x="43" y="1444"/>
                      <a:pt x="63" y="1444"/>
                    </a:cubicBezTo>
                    <a:lnTo>
                      <a:pt x="84" y="1444"/>
                    </a:lnTo>
                    <a:cubicBezTo>
                      <a:pt x="1610" y="645"/>
                      <a:pt x="3349" y="58"/>
                      <a:pt x="5082" y="58"/>
                    </a:cubicBezTo>
                    <a:cubicBezTo>
                      <a:pt x="5836" y="58"/>
                      <a:pt x="6588" y="170"/>
                      <a:pt x="7322" y="422"/>
                    </a:cubicBezTo>
                    <a:cubicBezTo>
                      <a:pt x="7989" y="673"/>
                      <a:pt x="8594" y="1006"/>
                      <a:pt x="9137" y="1424"/>
                    </a:cubicBezTo>
                    <a:cubicBezTo>
                      <a:pt x="9137" y="1424"/>
                      <a:pt x="9162" y="1424"/>
                      <a:pt x="9181" y="1429"/>
                    </a:cubicBezTo>
                    <a:lnTo>
                      <a:pt x="9181" y="1429"/>
                    </a:lnTo>
                    <a:cubicBezTo>
                      <a:pt x="8267" y="667"/>
                      <a:pt x="7168" y="213"/>
                      <a:pt x="5987" y="68"/>
                    </a:cubicBezTo>
                    <a:cubicBezTo>
                      <a:pt x="5636" y="23"/>
                      <a:pt x="5282" y="0"/>
                      <a:pt x="4927" y="0"/>
                    </a:cubicBezTo>
                    <a:close/>
                    <a:moveTo>
                      <a:pt x="9181" y="1429"/>
                    </a:moveTo>
                    <a:cubicBezTo>
                      <a:pt x="9187" y="1434"/>
                      <a:pt x="9193" y="1439"/>
                      <a:pt x="9199" y="1444"/>
                    </a:cubicBezTo>
                    <a:cubicBezTo>
                      <a:pt x="9199" y="1437"/>
                      <a:pt x="9191" y="1432"/>
                      <a:pt x="9181" y="142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2" name="Google Shape;5092;p74"/>
              <p:cNvSpPr/>
              <p:nvPr/>
            </p:nvSpPr>
            <p:spPr>
              <a:xfrm>
                <a:off x="5774775" y="2826200"/>
                <a:ext cx="168975" cy="165325"/>
              </a:xfrm>
              <a:custGeom>
                <a:avLst/>
                <a:gdLst/>
                <a:ahLst/>
                <a:cxnLst/>
                <a:rect l="l" t="t" r="r" b="b"/>
                <a:pathLst>
                  <a:path w="6759" h="6613" extrusionOk="0">
                    <a:moveTo>
                      <a:pt x="1" y="1"/>
                    </a:moveTo>
                    <a:cubicBezTo>
                      <a:pt x="1" y="1"/>
                      <a:pt x="22" y="21"/>
                      <a:pt x="22" y="21"/>
                    </a:cubicBezTo>
                    <a:cubicBezTo>
                      <a:pt x="1252" y="251"/>
                      <a:pt x="2420" y="793"/>
                      <a:pt x="3380" y="1607"/>
                    </a:cubicBezTo>
                    <a:cubicBezTo>
                      <a:pt x="4360" y="2441"/>
                      <a:pt x="5153" y="3463"/>
                      <a:pt x="5757" y="4589"/>
                    </a:cubicBezTo>
                    <a:cubicBezTo>
                      <a:pt x="6112" y="5236"/>
                      <a:pt x="6425" y="5903"/>
                      <a:pt x="6717" y="6592"/>
                    </a:cubicBezTo>
                    <a:lnTo>
                      <a:pt x="6759" y="6612"/>
                    </a:lnTo>
                    <a:cubicBezTo>
                      <a:pt x="5883" y="4193"/>
                      <a:pt x="4318" y="1836"/>
                      <a:pt x="1982" y="647"/>
                    </a:cubicBezTo>
                    <a:cubicBezTo>
                      <a:pt x="1356" y="313"/>
                      <a:pt x="689" y="105"/>
                      <a:pt x="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3" name="Google Shape;5093;p74"/>
              <p:cNvSpPr/>
              <p:nvPr/>
            </p:nvSpPr>
            <p:spPr>
              <a:xfrm>
                <a:off x="5815975" y="2923200"/>
                <a:ext cx="16200" cy="165825"/>
              </a:xfrm>
              <a:custGeom>
                <a:avLst/>
                <a:gdLst/>
                <a:ahLst/>
                <a:cxnLst/>
                <a:rect l="l" t="t" r="r" b="b"/>
                <a:pathLst>
                  <a:path w="648" h="6633" extrusionOk="0">
                    <a:moveTo>
                      <a:pt x="397" y="0"/>
                    </a:moveTo>
                    <a:cubicBezTo>
                      <a:pt x="397" y="0"/>
                      <a:pt x="334" y="42"/>
                      <a:pt x="334" y="63"/>
                    </a:cubicBezTo>
                    <a:cubicBezTo>
                      <a:pt x="626" y="2232"/>
                      <a:pt x="376" y="4484"/>
                      <a:pt x="0" y="6633"/>
                    </a:cubicBezTo>
                    <a:cubicBezTo>
                      <a:pt x="0" y="6633"/>
                      <a:pt x="42" y="6612"/>
                      <a:pt x="42" y="6591"/>
                    </a:cubicBezTo>
                    <a:cubicBezTo>
                      <a:pt x="292" y="5506"/>
                      <a:pt x="459" y="4401"/>
                      <a:pt x="564" y="3275"/>
                    </a:cubicBezTo>
                    <a:cubicBezTo>
                      <a:pt x="647" y="2190"/>
                      <a:pt x="584" y="1085"/>
                      <a:pt x="3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4" name="Google Shape;5094;p74"/>
              <p:cNvSpPr/>
              <p:nvPr/>
            </p:nvSpPr>
            <p:spPr>
              <a:xfrm>
                <a:off x="5707525" y="2777700"/>
                <a:ext cx="31300" cy="247725"/>
              </a:xfrm>
              <a:custGeom>
                <a:avLst/>
                <a:gdLst/>
                <a:ahLst/>
                <a:cxnLst/>
                <a:rect l="l" t="t" r="r" b="b"/>
                <a:pathLst>
                  <a:path w="1252" h="9909" extrusionOk="0">
                    <a:moveTo>
                      <a:pt x="521" y="1"/>
                    </a:moveTo>
                    <a:cubicBezTo>
                      <a:pt x="167" y="1273"/>
                      <a:pt x="0" y="2587"/>
                      <a:pt x="0" y="3922"/>
                    </a:cubicBezTo>
                    <a:cubicBezTo>
                      <a:pt x="0" y="5215"/>
                      <a:pt x="146" y="6529"/>
                      <a:pt x="459" y="7802"/>
                    </a:cubicBezTo>
                    <a:cubicBezTo>
                      <a:pt x="542" y="8156"/>
                      <a:pt x="647" y="8511"/>
                      <a:pt x="772" y="8865"/>
                    </a:cubicBezTo>
                    <a:cubicBezTo>
                      <a:pt x="897" y="9220"/>
                      <a:pt x="1043" y="9574"/>
                      <a:pt x="1210" y="9908"/>
                    </a:cubicBezTo>
                    <a:lnTo>
                      <a:pt x="1252" y="9908"/>
                    </a:lnTo>
                    <a:cubicBezTo>
                      <a:pt x="1147" y="9595"/>
                      <a:pt x="1022" y="9282"/>
                      <a:pt x="918" y="8970"/>
                    </a:cubicBezTo>
                    <a:cubicBezTo>
                      <a:pt x="834" y="8657"/>
                      <a:pt x="730" y="8344"/>
                      <a:pt x="647" y="8031"/>
                    </a:cubicBezTo>
                    <a:cubicBezTo>
                      <a:pt x="459" y="7384"/>
                      <a:pt x="334" y="6738"/>
                      <a:pt x="229" y="6091"/>
                    </a:cubicBezTo>
                    <a:cubicBezTo>
                      <a:pt x="42" y="4798"/>
                      <a:pt x="21" y="3484"/>
                      <a:pt x="188" y="2191"/>
                    </a:cubicBezTo>
                    <a:cubicBezTo>
                      <a:pt x="271" y="1440"/>
                      <a:pt x="396" y="710"/>
                      <a:pt x="584" y="1"/>
                    </a:cubicBezTo>
                    <a:lnTo>
                      <a:pt x="584" y="1"/>
                    </a:lnTo>
                    <a:cubicBezTo>
                      <a:pt x="584" y="1"/>
                      <a:pt x="521" y="1"/>
                      <a:pt x="521" y="22"/>
                    </a:cubicBezTo>
                    <a:lnTo>
                      <a:pt x="521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5" name="Google Shape;5095;p74"/>
              <p:cNvSpPr/>
              <p:nvPr/>
            </p:nvSpPr>
            <p:spPr>
              <a:xfrm>
                <a:off x="5459825" y="2716175"/>
                <a:ext cx="119950" cy="113700"/>
              </a:xfrm>
              <a:custGeom>
                <a:avLst/>
                <a:gdLst/>
                <a:ahLst/>
                <a:cxnLst/>
                <a:rect l="l" t="t" r="r" b="b"/>
                <a:pathLst>
                  <a:path w="4798" h="4548" extrusionOk="0">
                    <a:moveTo>
                      <a:pt x="4798" y="1"/>
                    </a:moveTo>
                    <a:lnTo>
                      <a:pt x="4798" y="1"/>
                    </a:lnTo>
                    <a:cubicBezTo>
                      <a:pt x="4381" y="84"/>
                      <a:pt x="3964" y="230"/>
                      <a:pt x="3588" y="418"/>
                    </a:cubicBezTo>
                    <a:cubicBezTo>
                      <a:pt x="3150" y="626"/>
                      <a:pt x="2712" y="835"/>
                      <a:pt x="2295" y="1085"/>
                    </a:cubicBezTo>
                    <a:cubicBezTo>
                      <a:pt x="1461" y="1544"/>
                      <a:pt x="668" y="2149"/>
                      <a:pt x="272" y="3025"/>
                    </a:cubicBezTo>
                    <a:cubicBezTo>
                      <a:pt x="168" y="3275"/>
                      <a:pt x="84" y="3526"/>
                      <a:pt x="63" y="3776"/>
                    </a:cubicBezTo>
                    <a:cubicBezTo>
                      <a:pt x="1" y="4026"/>
                      <a:pt x="42" y="4297"/>
                      <a:pt x="147" y="4548"/>
                    </a:cubicBezTo>
                    <a:cubicBezTo>
                      <a:pt x="209" y="4527"/>
                      <a:pt x="293" y="4485"/>
                      <a:pt x="355" y="4464"/>
                    </a:cubicBezTo>
                    <a:cubicBezTo>
                      <a:pt x="376" y="4193"/>
                      <a:pt x="355" y="3943"/>
                      <a:pt x="397" y="3651"/>
                    </a:cubicBezTo>
                    <a:cubicBezTo>
                      <a:pt x="439" y="3421"/>
                      <a:pt x="501" y="3192"/>
                      <a:pt x="606" y="2962"/>
                    </a:cubicBezTo>
                    <a:cubicBezTo>
                      <a:pt x="814" y="2483"/>
                      <a:pt x="1127" y="2045"/>
                      <a:pt x="1523" y="1690"/>
                    </a:cubicBezTo>
                    <a:cubicBezTo>
                      <a:pt x="1940" y="1356"/>
                      <a:pt x="2399" y="1043"/>
                      <a:pt x="2879" y="814"/>
                    </a:cubicBezTo>
                    <a:cubicBezTo>
                      <a:pt x="3108" y="689"/>
                      <a:pt x="3338" y="564"/>
                      <a:pt x="3567" y="459"/>
                    </a:cubicBezTo>
                    <a:cubicBezTo>
                      <a:pt x="3922" y="272"/>
                      <a:pt x="4318" y="126"/>
                      <a:pt x="4694" y="42"/>
                    </a:cubicBezTo>
                    <a:cubicBezTo>
                      <a:pt x="4735" y="42"/>
                      <a:pt x="4777" y="21"/>
                      <a:pt x="47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6" name="Google Shape;5096;p74"/>
              <p:cNvSpPr/>
              <p:nvPr/>
            </p:nvSpPr>
            <p:spPr>
              <a:xfrm>
                <a:off x="5675700" y="2541575"/>
                <a:ext cx="127725" cy="82850"/>
              </a:xfrm>
              <a:custGeom>
                <a:avLst/>
                <a:gdLst/>
                <a:ahLst/>
                <a:cxnLst/>
                <a:rect l="l" t="t" r="r" b="b"/>
                <a:pathLst>
                  <a:path w="5109" h="3314" extrusionOk="0">
                    <a:moveTo>
                      <a:pt x="4714" y="0"/>
                    </a:moveTo>
                    <a:cubicBezTo>
                      <a:pt x="4628" y="0"/>
                      <a:pt x="4540" y="11"/>
                      <a:pt x="4464" y="18"/>
                    </a:cubicBezTo>
                    <a:cubicBezTo>
                      <a:pt x="4214" y="81"/>
                      <a:pt x="3964" y="164"/>
                      <a:pt x="3713" y="289"/>
                    </a:cubicBezTo>
                    <a:cubicBezTo>
                      <a:pt x="3213" y="519"/>
                      <a:pt x="2754" y="790"/>
                      <a:pt x="2295" y="1082"/>
                    </a:cubicBezTo>
                    <a:cubicBezTo>
                      <a:pt x="1419" y="1687"/>
                      <a:pt x="626" y="2459"/>
                      <a:pt x="1" y="3314"/>
                    </a:cubicBezTo>
                    <a:cubicBezTo>
                      <a:pt x="1" y="3314"/>
                      <a:pt x="84" y="3314"/>
                      <a:pt x="84" y="3293"/>
                    </a:cubicBezTo>
                    <a:lnTo>
                      <a:pt x="105" y="3293"/>
                    </a:lnTo>
                    <a:cubicBezTo>
                      <a:pt x="710" y="2521"/>
                      <a:pt x="1440" y="1833"/>
                      <a:pt x="2253" y="1249"/>
                    </a:cubicBezTo>
                    <a:cubicBezTo>
                      <a:pt x="2629" y="978"/>
                      <a:pt x="3046" y="727"/>
                      <a:pt x="3463" y="519"/>
                    </a:cubicBezTo>
                    <a:cubicBezTo>
                      <a:pt x="3672" y="394"/>
                      <a:pt x="3880" y="289"/>
                      <a:pt x="4110" y="206"/>
                    </a:cubicBezTo>
                    <a:cubicBezTo>
                      <a:pt x="4214" y="171"/>
                      <a:pt x="4322" y="154"/>
                      <a:pt x="4431" y="154"/>
                    </a:cubicBezTo>
                    <a:cubicBezTo>
                      <a:pt x="4583" y="154"/>
                      <a:pt x="4736" y="187"/>
                      <a:pt x="4881" y="248"/>
                    </a:cubicBezTo>
                    <a:cubicBezTo>
                      <a:pt x="4884" y="250"/>
                      <a:pt x="4888" y="251"/>
                      <a:pt x="4894" y="251"/>
                    </a:cubicBezTo>
                    <a:cubicBezTo>
                      <a:pt x="4945" y="251"/>
                      <a:pt x="5109" y="183"/>
                      <a:pt x="5090" y="164"/>
                    </a:cubicBezTo>
                    <a:cubicBezTo>
                      <a:pt x="5011" y="32"/>
                      <a:pt x="4864" y="0"/>
                      <a:pt x="47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7" name="Google Shape;5097;p74"/>
              <p:cNvSpPr/>
              <p:nvPr/>
            </p:nvSpPr>
            <p:spPr>
              <a:xfrm>
                <a:off x="5722125" y="2678125"/>
                <a:ext cx="139750" cy="19825"/>
              </a:xfrm>
              <a:custGeom>
                <a:avLst/>
                <a:gdLst/>
                <a:ahLst/>
                <a:cxnLst/>
                <a:rect l="l" t="t" r="r" b="b"/>
                <a:pathLst>
                  <a:path w="5590" h="793" extrusionOk="0">
                    <a:moveTo>
                      <a:pt x="222" y="570"/>
                    </a:moveTo>
                    <a:lnTo>
                      <a:pt x="222" y="570"/>
                    </a:lnTo>
                    <a:cubicBezTo>
                      <a:pt x="148" y="601"/>
                      <a:pt x="74" y="633"/>
                      <a:pt x="0" y="667"/>
                    </a:cubicBezTo>
                    <a:cubicBezTo>
                      <a:pt x="21" y="667"/>
                      <a:pt x="42" y="647"/>
                      <a:pt x="63" y="647"/>
                    </a:cubicBezTo>
                    <a:cubicBezTo>
                      <a:pt x="115" y="620"/>
                      <a:pt x="169" y="595"/>
                      <a:pt x="222" y="570"/>
                    </a:cubicBezTo>
                    <a:close/>
                    <a:moveTo>
                      <a:pt x="5587" y="706"/>
                    </a:moveTo>
                    <a:cubicBezTo>
                      <a:pt x="5587" y="706"/>
                      <a:pt x="5587" y="706"/>
                      <a:pt x="5586" y="706"/>
                    </a:cubicBezTo>
                    <a:lnTo>
                      <a:pt x="5586" y="706"/>
                    </a:lnTo>
                    <a:cubicBezTo>
                      <a:pt x="5588" y="707"/>
                      <a:pt x="5589" y="708"/>
                      <a:pt x="5590" y="709"/>
                    </a:cubicBezTo>
                    <a:cubicBezTo>
                      <a:pt x="5590" y="707"/>
                      <a:pt x="5589" y="706"/>
                      <a:pt x="5587" y="706"/>
                    </a:cubicBezTo>
                    <a:close/>
                    <a:moveTo>
                      <a:pt x="2858" y="0"/>
                    </a:moveTo>
                    <a:cubicBezTo>
                      <a:pt x="1956" y="0"/>
                      <a:pt x="1054" y="184"/>
                      <a:pt x="222" y="570"/>
                    </a:cubicBezTo>
                    <a:lnTo>
                      <a:pt x="222" y="570"/>
                    </a:lnTo>
                    <a:cubicBezTo>
                      <a:pt x="970" y="258"/>
                      <a:pt x="1762" y="103"/>
                      <a:pt x="2571" y="103"/>
                    </a:cubicBezTo>
                    <a:cubicBezTo>
                      <a:pt x="2618" y="103"/>
                      <a:pt x="2665" y="103"/>
                      <a:pt x="2712" y="104"/>
                    </a:cubicBezTo>
                    <a:cubicBezTo>
                      <a:pt x="3170" y="125"/>
                      <a:pt x="3629" y="188"/>
                      <a:pt x="4088" y="313"/>
                    </a:cubicBezTo>
                    <a:cubicBezTo>
                      <a:pt x="4297" y="355"/>
                      <a:pt x="4526" y="438"/>
                      <a:pt x="4735" y="521"/>
                    </a:cubicBezTo>
                    <a:cubicBezTo>
                      <a:pt x="4964" y="605"/>
                      <a:pt x="5194" y="709"/>
                      <a:pt x="5444" y="793"/>
                    </a:cubicBezTo>
                    <a:cubicBezTo>
                      <a:pt x="5463" y="793"/>
                      <a:pt x="5566" y="708"/>
                      <a:pt x="5586" y="706"/>
                    </a:cubicBezTo>
                    <a:lnTo>
                      <a:pt x="5586" y="706"/>
                    </a:lnTo>
                    <a:cubicBezTo>
                      <a:pt x="5400" y="562"/>
                      <a:pt x="5192" y="438"/>
                      <a:pt x="4964" y="375"/>
                    </a:cubicBezTo>
                    <a:cubicBezTo>
                      <a:pt x="4735" y="292"/>
                      <a:pt x="4505" y="229"/>
                      <a:pt x="4297" y="167"/>
                    </a:cubicBezTo>
                    <a:cubicBezTo>
                      <a:pt x="3817" y="63"/>
                      <a:pt x="3337" y="0"/>
                      <a:pt x="285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8" name="Google Shape;5098;p74"/>
              <p:cNvSpPr/>
              <p:nvPr/>
            </p:nvSpPr>
            <p:spPr>
              <a:xfrm>
                <a:off x="5590700" y="2798950"/>
                <a:ext cx="21425" cy="152950"/>
              </a:xfrm>
              <a:custGeom>
                <a:avLst/>
                <a:gdLst/>
                <a:ahLst/>
                <a:cxnLst/>
                <a:rect l="l" t="t" r="r" b="b"/>
                <a:pathLst>
                  <a:path w="857" h="6118" extrusionOk="0">
                    <a:moveTo>
                      <a:pt x="387" y="0"/>
                    </a:moveTo>
                    <a:cubicBezTo>
                      <a:pt x="381" y="0"/>
                      <a:pt x="376" y="2"/>
                      <a:pt x="376" y="6"/>
                    </a:cubicBezTo>
                    <a:cubicBezTo>
                      <a:pt x="272" y="235"/>
                      <a:pt x="189" y="486"/>
                      <a:pt x="147" y="757"/>
                    </a:cubicBezTo>
                    <a:cubicBezTo>
                      <a:pt x="84" y="1007"/>
                      <a:pt x="64" y="1257"/>
                      <a:pt x="43" y="1508"/>
                    </a:cubicBezTo>
                    <a:cubicBezTo>
                      <a:pt x="1" y="2008"/>
                      <a:pt x="1" y="2530"/>
                      <a:pt x="64" y="3030"/>
                    </a:cubicBezTo>
                    <a:cubicBezTo>
                      <a:pt x="126" y="3531"/>
                      <a:pt x="210" y="4052"/>
                      <a:pt x="314" y="4553"/>
                    </a:cubicBezTo>
                    <a:cubicBezTo>
                      <a:pt x="397" y="5074"/>
                      <a:pt x="522" y="5596"/>
                      <a:pt x="689" y="6096"/>
                    </a:cubicBezTo>
                    <a:cubicBezTo>
                      <a:pt x="689" y="6117"/>
                      <a:pt x="856" y="6117"/>
                      <a:pt x="856" y="6117"/>
                    </a:cubicBezTo>
                    <a:cubicBezTo>
                      <a:pt x="794" y="5596"/>
                      <a:pt x="627" y="5095"/>
                      <a:pt x="522" y="4595"/>
                    </a:cubicBezTo>
                    <a:cubicBezTo>
                      <a:pt x="418" y="4094"/>
                      <a:pt x="335" y="3573"/>
                      <a:pt x="272" y="3072"/>
                    </a:cubicBezTo>
                    <a:cubicBezTo>
                      <a:pt x="230" y="2551"/>
                      <a:pt x="210" y="2050"/>
                      <a:pt x="251" y="1549"/>
                    </a:cubicBezTo>
                    <a:cubicBezTo>
                      <a:pt x="272" y="1278"/>
                      <a:pt x="293" y="1028"/>
                      <a:pt x="335" y="778"/>
                    </a:cubicBezTo>
                    <a:cubicBezTo>
                      <a:pt x="397" y="527"/>
                      <a:pt x="418" y="277"/>
                      <a:pt x="481" y="27"/>
                    </a:cubicBezTo>
                    <a:cubicBezTo>
                      <a:pt x="481" y="27"/>
                      <a:pt x="414" y="0"/>
                      <a:pt x="38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9" name="Google Shape;5099;p74"/>
              <p:cNvSpPr/>
              <p:nvPr/>
            </p:nvSpPr>
            <p:spPr>
              <a:xfrm>
                <a:off x="5807100" y="2827250"/>
                <a:ext cx="2650" cy="550"/>
              </a:xfrm>
              <a:custGeom>
                <a:avLst/>
                <a:gdLst/>
                <a:ahLst/>
                <a:cxnLst/>
                <a:rect l="l" t="t" r="r" b="b"/>
                <a:pathLst>
                  <a:path w="106" h="22" extrusionOk="0">
                    <a:moveTo>
                      <a:pt x="43" y="0"/>
                    </a:moveTo>
                    <a:cubicBezTo>
                      <a:pt x="1" y="0"/>
                      <a:pt x="1" y="21"/>
                      <a:pt x="43" y="21"/>
                    </a:cubicBezTo>
                    <a:cubicBezTo>
                      <a:pt x="63" y="21"/>
                      <a:pt x="105" y="0"/>
                      <a:pt x="43" y="0"/>
                    </a:cubicBezTo>
                    <a:close/>
                  </a:path>
                </a:pathLst>
              </a:custGeom>
              <a:solidFill>
                <a:srgbClr val="8AB2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00" name="Google Shape;5100;p74"/>
              <p:cNvSpPr/>
              <p:nvPr/>
            </p:nvSpPr>
            <p:spPr>
              <a:xfrm>
                <a:off x="5809900" y="2844225"/>
                <a:ext cx="133850" cy="161375"/>
              </a:xfrm>
              <a:custGeom>
                <a:avLst/>
                <a:gdLst/>
                <a:ahLst/>
                <a:cxnLst/>
                <a:rect l="l" t="t" r="r" b="b"/>
                <a:pathLst>
                  <a:path w="5354" h="6455" extrusionOk="0">
                    <a:moveTo>
                      <a:pt x="7" y="0"/>
                    </a:moveTo>
                    <a:cubicBezTo>
                      <a:pt x="0" y="0"/>
                      <a:pt x="0" y="3"/>
                      <a:pt x="14" y="10"/>
                    </a:cubicBezTo>
                    <a:cubicBezTo>
                      <a:pt x="953" y="385"/>
                      <a:pt x="1662" y="1136"/>
                      <a:pt x="2267" y="1928"/>
                    </a:cubicBezTo>
                    <a:cubicBezTo>
                      <a:pt x="2934" y="2825"/>
                      <a:pt x="3581" y="3764"/>
                      <a:pt x="4165" y="4723"/>
                    </a:cubicBezTo>
                    <a:cubicBezTo>
                      <a:pt x="4498" y="5287"/>
                      <a:pt x="4811" y="5871"/>
                      <a:pt x="5166" y="6434"/>
                    </a:cubicBezTo>
                    <a:cubicBezTo>
                      <a:pt x="5187" y="6455"/>
                      <a:pt x="5354" y="6455"/>
                      <a:pt x="5354" y="6455"/>
                    </a:cubicBezTo>
                    <a:cubicBezTo>
                      <a:pt x="5082" y="5912"/>
                      <a:pt x="4790" y="5391"/>
                      <a:pt x="4457" y="4911"/>
                    </a:cubicBezTo>
                    <a:cubicBezTo>
                      <a:pt x="4165" y="4410"/>
                      <a:pt x="3831" y="3910"/>
                      <a:pt x="3497" y="3409"/>
                    </a:cubicBezTo>
                    <a:cubicBezTo>
                      <a:pt x="2892" y="2512"/>
                      <a:pt x="2267" y="1595"/>
                      <a:pt x="1474" y="865"/>
                    </a:cubicBezTo>
                    <a:cubicBezTo>
                      <a:pt x="1057" y="489"/>
                      <a:pt x="598" y="197"/>
                      <a:pt x="77" y="10"/>
                    </a:cubicBezTo>
                    <a:cubicBezTo>
                      <a:pt x="63" y="10"/>
                      <a:pt x="21" y="0"/>
                      <a:pt x="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01" name="Google Shape;5101;p74"/>
              <p:cNvSpPr/>
              <p:nvPr/>
            </p:nvSpPr>
            <p:spPr>
              <a:xfrm>
                <a:off x="5711175" y="2831825"/>
                <a:ext cx="25650" cy="167250"/>
              </a:xfrm>
              <a:custGeom>
                <a:avLst/>
                <a:gdLst/>
                <a:ahLst/>
                <a:cxnLst/>
                <a:rect l="l" t="t" r="r" b="b"/>
                <a:pathLst>
                  <a:path w="1026" h="6690" extrusionOk="0">
                    <a:moveTo>
                      <a:pt x="297" y="1"/>
                    </a:moveTo>
                    <a:cubicBezTo>
                      <a:pt x="294" y="1"/>
                      <a:pt x="292" y="2"/>
                      <a:pt x="292" y="5"/>
                    </a:cubicBezTo>
                    <a:cubicBezTo>
                      <a:pt x="63" y="1090"/>
                      <a:pt x="0" y="2216"/>
                      <a:pt x="125" y="3342"/>
                    </a:cubicBezTo>
                    <a:cubicBezTo>
                      <a:pt x="209" y="4468"/>
                      <a:pt x="480" y="5553"/>
                      <a:pt x="897" y="6596"/>
                    </a:cubicBezTo>
                    <a:cubicBezTo>
                      <a:pt x="914" y="6613"/>
                      <a:pt x="1005" y="6689"/>
                      <a:pt x="1022" y="6689"/>
                    </a:cubicBezTo>
                    <a:cubicBezTo>
                      <a:pt x="1025" y="6689"/>
                      <a:pt x="1025" y="6686"/>
                      <a:pt x="1022" y="6679"/>
                    </a:cubicBezTo>
                    <a:cubicBezTo>
                      <a:pt x="855" y="6158"/>
                      <a:pt x="688" y="5616"/>
                      <a:pt x="563" y="5052"/>
                    </a:cubicBezTo>
                    <a:cubicBezTo>
                      <a:pt x="438" y="4531"/>
                      <a:pt x="334" y="3968"/>
                      <a:pt x="292" y="3426"/>
                    </a:cubicBezTo>
                    <a:cubicBezTo>
                      <a:pt x="209" y="2299"/>
                      <a:pt x="229" y="1194"/>
                      <a:pt x="396" y="88"/>
                    </a:cubicBezTo>
                    <a:cubicBezTo>
                      <a:pt x="396" y="52"/>
                      <a:pt x="319" y="1"/>
                      <a:pt x="29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02" name="Google Shape;5102;p74"/>
              <p:cNvSpPr/>
              <p:nvPr/>
            </p:nvSpPr>
            <p:spPr>
              <a:xfrm>
                <a:off x="5818575" y="2992025"/>
                <a:ext cx="20900" cy="129850"/>
              </a:xfrm>
              <a:custGeom>
                <a:avLst/>
                <a:gdLst/>
                <a:ahLst/>
                <a:cxnLst/>
                <a:rect l="l" t="t" r="r" b="b"/>
                <a:pathLst>
                  <a:path w="836" h="5194" extrusionOk="0">
                    <a:moveTo>
                      <a:pt x="668" y="0"/>
                    </a:moveTo>
                    <a:cubicBezTo>
                      <a:pt x="668" y="835"/>
                      <a:pt x="606" y="1690"/>
                      <a:pt x="480" y="2524"/>
                    </a:cubicBezTo>
                    <a:cubicBezTo>
                      <a:pt x="418" y="2941"/>
                      <a:pt x="355" y="3358"/>
                      <a:pt x="272" y="3775"/>
                    </a:cubicBezTo>
                    <a:cubicBezTo>
                      <a:pt x="147" y="4193"/>
                      <a:pt x="63" y="4651"/>
                      <a:pt x="1" y="5110"/>
                    </a:cubicBezTo>
                    <a:cubicBezTo>
                      <a:pt x="1" y="5110"/>
                      <a:pt x="98" y="5175"/>
                      <a:pt x="107" y="5191"/>
                    </a:cubicBezTo>
                    <a:lnTo>
                      <a:pt x="107" y="5191"/>
                    </a:lnTo>
                    <a:cubicBezTo>
                      <a:pt x="314" y="4816"/>
                      <a:pt x="439" y="4400"/>
                      <a:pt x="501" y="3984"/>
                    </a:cubicBezTo>
                    <a:cubicBezTo>
                      <a:pt x="585" y="3567"/>
                      <a:pt x="668" y="3129"/>
                      <a:pt x="710" y="2712"/>
                    </a:cubicBezTo>
                    <a:cubicBezTo>
                      <a:pt x="814" y="1836"/>
                      <a:pt x="835" y="939"/>
                      <a:pt x="772" y="63"/>
                    </a:cubicBezTo>
                    <a:cubicBezTo>
                      <a:pt x="772" y="42"/>
                      <a:pt x="668" y="21"/>
                      <a:pt x="668" y="0"/>
                    </a:cubicBezTo>
                    <a:close/>
                    <a:moveTo>
                      <a:pt x="107" y="5191"/>
                    </a:moveTo>
                    <a:lnTo>
                      <a:pt x="107" y="5191"/>
                    </a:lnTo>
                    <a:cubicBezTo>
                      <a:pt x="106" y="5192"/>
                      <a:pt x="106" y="5193"/>
                      <a:pt x="105" y="5194"/>
                    </a:cubicBezTo>
                    <a:cubicBezTo>
                      <a:pt x="107" y="5194"/>
                      <a:pt x="108" y="5193"/>
                      <a:pt x="107" y="519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03" name="Google Shape;5103;p74"/>
              <p:cNvSpPr/>
              <p:nvPr/>
            </p:nvSpPr>
            <p:spPr>
              <a:xfrm>
                <a:off x="5845175" y="2928250"/>
                <a:ext cx="82925" cy="259325"/>
              </a:xfrm>
              <a:custGeom>
                <a:avLst/>
                <a:gdLst/>
                <a:ahLst/>
                <a:cxnLst/>
                <a:rect l="l" t="t" r="r" b="b"/>
                <a:pathLst>
                  <a:path w="3317" h="10373" extrusionOk="0">
                    <a:moveTo>
                      <a:pt x="95" y="1"/>
                    </a:moveTo>
                    <a:cubicBezTo>
                      <a:pt x="69" y="1"/>
                      <a:pt x="4" y="31"/>
                      <a:pt x="21" y="48"/>
                    </a:cubicBezTo>
                    <a:lnTo>
                      <a:pt x="0" y="48"/>
                    </a:lnTo>
                    <a:cubicBezTo>
                      <a:pt x="1169" y="2635"/>
                      <a:pt x="2107" y="5284"/>
                      <a:pt x="2816" y="8037"/>
                    </a:cubicBezTo>
                    <a:cubicBezTo>
                      <a:pt x="3004" y="8808"/>
                      <a:pt x="3150" y="9601"/>
                      <a:pt x="3296" y="10373"/>
                    </a:cubicBezTo>
                    <a:cubicBezTo>
                      <a:pt x="3296" y="10373"/>
                      <a:pt x="3317" y="10373"/>
                      <a:pt x="3317" y="10352"/>
                    </a:cubicBezTo>
                    <a:cubicBezTo>
                      <a:pt x="2837" y="7557"/>
                      <a:pt x="2086" y="4825"/>
                      <a:pt x="1085" y="2176"/>
                    </a:cubicBezTo>
                    <a:cubicBezTo>
                      <a:pt x="793" y="1446"/>
                      <a:pt x="459" y="716"/>
                      <a:pt x="105" y="7"/>
                    </a:cubicBezTo>
                    <a:cubicBezTo>
                      <a:pt x="105" y="3"/>
                      <a:pt x="101" y="1"/>
                      <a:pt x="9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04" name="Google Shape;5104;p74"/>
              <p:cNvSpPr/>
              <p:nvPr/>
            </p:nvSpPr>
            <p:spPr>
              <a:xfrm>
                <a:off x="5660575" y="2676550"/>
                <a:ext cx="123100" cy="150425"/>
              </a:xfrm>
              <a:custGeom>
                <a:avLst/>
                <a:gdLst/>
                <a:ahLst/>
                <a:cxnLst/>
                <a:rect l="l" t="t" r="r" b="b"/>
                <a:pathLst>
                  <a:path w="4924" h="6017" extrusionOk="0">
                    <a:moveTo>
                      <a:pt x="1" y="0"/>
                    </a:moveTo>
                    <a:cubicBezTo>
                      <a:pt x="1398" y="1419"/>
                      <a:pt x="2671" y="2962"/>
                      <a:pt x="3797" y="4589"/>
                    </a:cubicBezTo>
                    <a:cubicBezTo>
                      <a:pt x="3943" y="4819"/>
                      <a:pt x="4110" y="5048"/>
                      <a:pt x="4256" y="5277"/>
                    </a:cubicBezTo>
                    <a:cubicBezTo>
                      <a:pt x="4402" y="5549"/>
                      <a:pt x="4590" y="5778"/>
                      <a:pt x="4798" y="6007"/>
                    </a:cubicBezTo>
                    <a:cubicBezTo>
                      <a:pt x="4798" y="6007"/>
                      <a:pt x="4854" y="6017"/>
                      <a:pt x="4891" y="6017"/>
                    </a:cubicBezTo>
                    <a:cubicBezTo>
                      <a:pt x="4909" y="6017"/>
                      <a:pt x="4923" y="6014"/>
                      <a:pt x="4923" y="6007"/>
                    </a:cubicBezTo>
                    <a:cubicBezTo>
                      <a:pt x="4840" y="5799"/>
                      <a:pt x="4736" y="5590"/>
                      <a:pt x="4590" y="5403"/>
                    </a:cubicBezTo>
                    <a:cubicBezTo>
                      <a:pt x="4444" y="5215"/>
                      <a:pt x="4298" y="5006"/>
                      <a:pt x="4172" y="4798"/>
                    </a:cubicBezTo>
                    <a:cubicBezTo>
                      <a:pt x="3860" y="4381"/>
                      <a:pt x="3547" y="3963"/>
                      <a:pt x="3234" y="3567"/>
                    </a:cubicBezTo>
                    <a:cubicBezTo>
                      <a:pt x="2608" y="2775"/>
                      <a:pt x="1941" y="2003"/>
                      <a:pt x="1252" y="1273"/>
                    </a:cubicBezTo>
                    <a:cubicBezTo>
                      <a:pt x="856" y="835"/>
                      <a:pt x="439" y="418"/>
                      <a:pt x="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05" name="Google Shape;5105;p74"/>
              <p:cNvSpPr/>
              <p:nvPr/>
            </p:nvSpPr>
            <p:spPr>
              <a:xfrm>
                <a:off x="5794600" y="2765275"/>
                <a:ext cx="150875" cy="67350"/>
              </a:xfrm>
              <a:custGeom>
                <a:avLst/>
                <a:gdLst/>
                <a:ahLst/>
                <a:cxnLst/>
                <a:rect l="l" t="t" r="r" b="b"/>
                <a:pathLst>
                  <a:path w="6035" h="2694" extrusionOk="0">
                    <a:moveTo>
                      <a:pt x="715" y="0"/>
                    </a:moveTo>
                    <a:cubicBezTo>
                      <a:pt x="478" y="0"/>
                      <a:pt x="239" y="13"/>
                      <a:pt x="0" y="39"/>
                    </a:cubicBezTo>
                    <a:cubicBezTo>
                      <a:pt x="0" y="39"/>
                      <a:pt x="21" y="102"/>
                      <a:pt x="42" y="102"/>
                    </a:cubicBezTo>
                    <a:cubicBezTo>
                      <a:pt x="135" y="98"/>
                      <a:pt x="228" y="96"/>
                      <a:pt x="321" y="96"/>
                    </a:cubicBezTo>
                    <a:cubicBezTo>
                      <a:pt x="2494" y="96"/>
                      <a:pt x="4566" y="1027"/>
                      <a:pt x="5986" y="2667"/>
                    </a:cubicBezTo>
                    <a:cubicBezTo>
                      <a:pt x="6005" y="2686"/>
                      <a:pt x="6017" y="2693"/>
                      <a:pt x="6022" y="2693"/>
                    </a:cubicBezTo>
                    <a:cubicBezTo>
                      <a:pt x="6034" y="2693"/>
                      <a:pt x="6015" y="2654"/>
                      <a:pt x="5986" y="2625"/>
                    </a:cubicBezTo>
                    <a:cubicBezTo>
                      <a:pt x="4733" y="961"/>
                      <a:pt x="2776" y="0"/>
                      <a:pt x="7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06" name="Google Shape;5106;p74"/>
              <p:cNvSpPr/>
              <p:nvPr/>
            </p:nvSpPr>
            <p:spPr>
              <a:xfrm>
                <a:off x="4875300" y="1583225"/>
                <a:ext cx="661725" cy="800825"/>
              </a:xfrm>
              <a:custGeom>
                <a:avLst/>
                <a:gdLst/>
                <a:ahLst/>
                <a:cxnLst/>
                <a:rect l="l" t="t" r="r" b="b"/>
                <a:pathLst>
                  <a:path w="26469" h="32033" extrusionOk="0">
                    <a:moveTo>
                      <a:pt x="1" y="13949"/>
                    </a:moveTo>
                    <a:cubicBezTo>
                      <a:pt x="0" y="13949"/>
                      <a:pt x="0" y="13949"/>
                      <a:pt x="0" y="13949"/>
                    </a:cubicBezTo>
                    <a:cubicBezTo>
                      <a:pt x="0" y="13949"/>
                      <a:pt x="0" y="13949"/>
                      <a:pt x="1" y="13949"/>
                    </a:cubicBezTo>
                    <a:close/>
                    <a:moveTo>
                      <a:pt x="11631" y="1"/>
                    </a:moveTo>
                    <a:cubicBezTo>
                      <a:pt x="11208" y="1"/>
                      <a:pt x="10783" y="28"/>
                      <a:pt x="10366" y="79"/>
                    </a:cubicBezTo>
                    <a:cubicBezTo>
                      <a:pt x="10033" y="120"/>
                      <a:pt x="9699" y="225"/>
                      <a:pt x="9365" y="225"/>
                    </a:cubicBezTo>
                    <a:cubicBezTo>
                      <a:pt x="9308" y="221"/>
                      <a:pt x="9251" y="219"/>
                      <a:pt x="9194" y="219"/>
                    </a:cubicBezTo>
                    <a:cubicBezTo>
                      <a:pt x="8917" y="219"/>
                      <a:pt x="8641" y="260"/>
                      <a:pt x="8364" y="329"/>
                    </a:cubicBezTo>
                    <a:cubicBezTo>
                      <a:pt x="8030" y="454"/>
                      <a:pt x="7718" y="600"/>
                      <a:pt x="7384" y="704"/>
                    </a:cubicBezTo>
                    <a:cubicBezTo>
                      <a:pt x="7050" y="746"/>
                      <a:pt x="6758" y="892"/>
                      <a:pt x="6487" y="1080"/>
                    </a:cubicBezTo>
                    <a:cubicBezTo>
                      <a:pt x="6643" y="1064"/>
                      <a:pt x="6801" y="1056"/>
                      <a:pt x="6960" y="1056"/>
                    </a:cubicBezTo>
                    <a:cubicBezTo>
                      <a:pt x="7435" y="1056"/>
                      <a:pt x="7916" y="1127"/>
                      <a:pt x="8385" y="1268"/>
                    </a:cubicBezTo>
                    <a:cubicBezTo>
                      <a:pt x="8698" y="1351"/>
                      <a:pt x="8990" y="1476"/>
                      <a:pt x="9282" y="1664"/>
                    </a:cubicBezTo>
                    <a:cubicBezTo>
                      <a:pt x="9449" y="1789"/>
                      <a:pt x="9574" y="2060"/>
                      <a:pt x="9741" y="2164"/>
                    </a:cubicBezTo>
                    <a:cubicBezTo>
                      <a:pt x="9428" y="1998"/>
                      <a:pt x="9073" y="1893"/>
                      <a:pt x="8698" y="1893"/>
                    </a:cubicBezTo>
                    <a:cubicBezTo>
                      <a:pt x="8209" y="1863"/>
                      <a:pt x="7721" y="1843"/>
                      <a:pt x="7232" y="1843"/>
                    </a:cubicBezTo>
                    <a:cubicBezTo>
                      <a:pt x="7053" y="1843"/>
                      <a:pt x="6874" y="1846"/>
                      <a:pt x="6696" y="1852"/>
                    </a:cubicBezTo>
                    <a:lnTo>
                      <a:pt x="6591" y="1852"/>
                    </a:lnTo>
                    <a:cubicBezTo>
                      <a:pt x="4255" y="1893"/>
                      <a:pt x="2545" y="4980"/>
                      <a:pt x="1690" y="6857"/>
                    </a:cubicBezTo>
                    <a:cubicBezTo>
                      <a:pt x="1189" y="7984"/>
                      <a:pt x="793" y="9152"/>
                      <a:pt x="522" y="10361"/>
                    </a:cubicBezTo>
                    <a:cubicBezTo>
                      <a:pt x="397" y="10966"/>
                      <a:pt x="292" y="11571"/>
                      <a:pt x="188" y="12197"/>
                    </a:cubicBezTo>
                    <a:cubicBezTo>
                      <a:pt x="167" y="12447"/>
                      <a:pt x="167" y="13822"/>
                      <a:pt x="1" y="13949"/>
                    </a:cubicBezTo>
                    <a:lnTo>
                      <a:pt x="1" y="13949"/>
                    </a:lnTo>
                    <a:cubicBezTo>
                      <a:pt x="689" y="13427"/>
                      <a:pt x="1377" y="12969"/>
                      <a:pt x="2107" y="12531"/>
                    </a:cubicBezTo>
                    <a:cubicBezTo>
                      <a:pt x="2482" y="12259"/>
                      <a:pt x="2899" y="12072"/>
                      <a:pt x="3358" y="12009"/>
                    </a:cubicBezTo>
                    <a:lnTo>
                      <a:pt x="3358" y="12009"/>
                    </a:lnTo>
                    <a:cubicBezTo>
                      <a:pt x="2774" y="12489"/>
                      <a:pt x="2253" y="13052"/>
                      <a:pt x="1773" y="13636"/>
                    </a:cubicBezTo>
                    <a:cubicBezTo>
                      <a:pt x="230" y="15597"/>
                      <a:pt x="84" y="18725"/>
                      <a:pt x="251" y="21103"/>
                    </a:cubicBezTo>
                    <a:cubicBezTo>
                      <a:pt x="999" y="20562"/>
                      <a:pt x="1810" y="20001"/>
                      <a:pt x="2725" y="19832"/>
                    </a:cubicBezTo>
                    <a:lnTo>
                      <a:pt x="2725" y="19832"/>
                    </a:lnTo>
                    <a:cubicBezTo>
                      <a:pt x="2017" y="19966"/>
                      <a:pt x="1209" y="21355"/>
                      <a:pt x="918" y="21917"/>
                    </a:cubicBezTo>
                    <a:cubicBezTo>
                      <a:pt x="459" y="22772"/>
                      <a:pt x="209" y="23710"/>
                      <a:pt x="188" y="24691"/>
                    </a:cubicBezTo>
                    <a:cubicBezTo>
                      <a:pt x="146" y="25608"/>
                      <a:pt x="397" y="26484"/>
                      <a:pt x="397" y="27381"/>
                    </a:cubicBezTo>
                    <a:cubicBezTo>
                      <a:pt x="459" y="28758"/>
                      <a:pt x="584" y="30134"/>
                      <a:pt x="814" y="31469"/>
                    </a:cubicBezTo>
                    <a:cubicBezTo>
                      <a:pt x="814" y="31532"/>
                      <a:pt x="897" y="32032"/>
                      <a:pt x="897" y="32032"/>
                    </a:cubicBezTo>
                    <a:cubicBezTo>
                      <a:pt x="3212" y="31740"/>
                      <a:pt x="5423" y="30948"/>
                      <a:pt x="7405" y="29738"/>
                    </a:cubicBezTo>
                    <a:cubicBezTo>
                      <a:pt x="8302" y="29196"/>
                      <a:pt x="9428" y="28528"/>
                      <a:pt x="10074" y="27715"/>
                    </a:cubicBezTo>
                    <a:cubicBezTo>
                      <a:pt x="10909" y="26714"/>
                      <a:pt x="10930" y="25483"/>
                      <a:pt x="11117" y="24273"/>
                    </a:cubicBezTo>
                    <a:lnTo>
                      <a:pt x="11117" y="24273"/>
                    </a:lnTo>
                    <a:cubicBezTo>
                      <a:pt x="11639" y="25754"/>
                      <a:pt x="11117" y="27757"/>
                      <a:pt x="10450" y="29112"/>
                    </a:cubicBezTo>
                    <a:cubicBezTo>
                      <a:pt x="10575" y="28862"/>
                      <a:pt x="11576" y="28737"/>
                      <a:pt x="11827" y="28653"/>
                    </a:cubicBezTo>
                    <a:cubicBezTo>
                      <a:pt x="12327" y="28487"/>
                      <a:pt x="12828" y="28361"/>
                      <a:pt x="13328" y="28174"/>
                    </a:cubicBezTo>
                    <a:cubicBezTo>
                      <a:pt x="14309" y="27798"/>
                      <a:pt x="15226" y="27339"/>
                      <a:pt x="16102" y="26776"/>
                    </a:cubicBezTo>
                    <a:cubicBezTo>
                      <a:pt x="17187" y="26088"/>
                      <a:pt x="18876" y="25024"/>
                      <a:pt x="19356" y="23794"/>
                    </a:cubicBezTo>
                    <a:cubicBezTo>
                      <a:pt x="19961" y="22292"/>
                      <a:pt x="20003" y="20602"/>
                      <a:pt x="19460" y="19059"/>
                    </a:cubicBezTo>
                    <a:cubicBezTo>
                      <a:pt x="19335" y="18746"/>
                      <a:pt x="19210" y="18412"/>
                      <a:pt x="19127" y="18079"/>
                    </a:cubicBezTo>
                    <a:cubicBezTo>
                      <a:pt x="19043" y="17745"/>
                      <a:pt x="19085" y="17370"/>
                      <a:pt x="19252" y="17078"/>
                    </a:cubicBezTo>
                    <a:lnTo>
                      <a:pt x="19252" y="17078"/>
                    </a:lnTo>
                    <a:cubicBezTo>
                      <a:pt x="19148" y="17662"/>
                      <a:pt x="19419" y="18225"/>
                      <a:pt x="19627" y="18788"/>
                    </a:cubicBezTo>
                    <a:cubicBezTo>
                      <a:pt x="20065" y="19852"/>
                      <a:pt x="20357" y="20957"/>
                      <a:pt x="20524" y="22083"/>
                    </a:cubicBezTo>
                    <a:cubicBezTo>
                      <a:pt x="20592" y="22598"/>
                      <a:pt x="20703" y="22980"/>
                      <a:pt x="20962" y="22980"/>
                    </a:cubicBezTo>
                    <a:cubicBezTo>
                      <a:pt x="21101" y="22980"/>
                      <a:pt x="21284" y="22868"/>
                      <a:pt x="21525" y="22605"/>
                    </a:cubicBezTo>
                    <a:cubicBezTo>
                      <a:pt x="22798" y="21249"/>
                      <a:pt x="23966" y="19914"/>
                      <a:pt x="24800" y="18225"/>
                    </a:cubicBezTo>
                    <a:cubicBezTo>
                      <a:pt x="25551" y="16702"/>
                      <a:pt x="26260" y="14783"/>
                      <a:pt x="26260" y="13052"/>
                    </a:cubicBezTo>
                    <a:cubicBezTo>
                      <a:pt x="26469" y="10883"/>
                      <a:pt x="26114" y="8526"/>
                      <a:pt x="24633" y="6920"/>
                    </a:cubicBezTo>
                    <a:cubicBezTo>
                      <a:pt x="23878" y="6097"/>
                      <a:pt x="22793" y="5786"/>
                      <a:pt x="21685" y="5786"/>
                    </a:cubicBezTo>
                    <a:cubicBezTo>
                      <a:pt x="20744" y="5786"/>
                      <a:pt x="19787" y="6010"/>
                      <a:pt x="19002" y="6336"/>
                    </a:cubicBezTo>
                    <a:cubicBezTo>
                      <a:pt x="19106" y="4897"/>
                      <a:pt x="17521" y="2269"/>
                      <a:pt x="16353" y="1455"/>
                    </a:cubicBezTo>
                    <a:cubicBezTo>
                      <a:pt x="15205" y="642"/>
                      <a:pt x="13850" y="141"/>
                      <a:pt x="12452" y="37"/>
                    </a:cubicBezTo>
                    <a:cubicBezTo>
                      <a:pt x="12181" y="12"/>
                      <a:pt x="11906" y="1"/>
                      <a:pt x="1163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07" name="Google Shape;5107;p74"/>
              <p:cNvSpPr/>
              <p:nvPr/>
            </p:nvSpPr>
            <p:spPr>
              <a:xfrm>
                <a:off x="4952475" y="1754125"/>
                <a:ext cx="376500" cy="489125"/>
              </a:xfrm>
              <a:custGeom>
                <a:avLst/>
                <a:gdLst/>
                <a:ahLst/>
                <a:cxnLst/>
                <a:rect l="l" t="t" r="r" b="b"/>
                <a:pathLst>
                  <a:path w="15060" h="19565" extrusionOk="0">
                    <a:moveTo>
                      <a:pt x="15059" y="21"/>
                    </a:moveTo>
                    <a:lnTo>
                      <a:pt x="15059" y="21"/>
                    </a:lnTo>
                    <a:cubicBezTo>
                      <a:pt x="15057" y="23"/>
                      <a:pt x="15055" y="24"/>
                      <a:pt x="15054" y="25"/>
                    </a:cubicBezTo>
                    <a:lnTo>
                      <a:pt x="15054" y="25"/>
                    </a:lnTo>
                    <a:cubicBezTo>
                      <a:pt x="15056" y="24"/>
                      <a:pt x="15058" y="23"/>
                      <a:pt x="15059" y="21"/>
                    </a:cubicBezTo>
                    <a:close/>
                    <a:moveTo>
                      <a:pt x="14913" y="1"/>
                    </a:moveTo>
                    <a:cubicBezTo>
                      <a:pt x="14517" y="209"/>
                      <a:pt x="14121" y="397"/>
                      <a:pt x="13745" y="626"/>
                    </a:cubicBezTo>
                    <a:cubicBezTo>
                      <a:pt x="13349" y="856"/>
                      <a:pt x="13036" y="1064"/>
                      <a:pt x="12702" y="1294"/>
                    </a:cubicBezTo>
                    <a:cubicBezTo>
                      <a:pt x="12014" y="1773"/>
                      <a:pt x="11347" y="2253"/>
                      <a:pt x="10700" y="2775"/>
                    </a:cubicBezTo>
                    <a:cubicBezTo>
                      <a:pt x="9428" y="3797"/>
                      <a:pt x="8239" y="4923"/>
                      <a:pt x="7133" y="6154"/>
                    </a:cubicBezTo>
                    <a:cubicBezTo>
                      <a:pt x="4923" y="8573"/>
                      <a:pt x="3129" y="11347"/>
                      <a:pt x="1773" y="14351"/>
                    </a:cubicBezTo>
                    <a:cubicBezTo>
                      <a:pt x="1001" y="16019"/>
                      <a:pt x="417" y="17771"/>
                      <a:pt x="0" y="19565"/>
                    </a:cubicBezTo>
                    <a:lnTo>
                      <a:pt x="63" y="19565"/>
                    </a:lnTo>
                    <a:cubicBezTo>
                      <a:pt x="501" y="17959"/>
                      <a:pt x="1043" y="16395"/>
                      <a:pt x="1690" y="14872"/>
                    </a:cubicBezTo>
                    <a:cubicBezTo>
                      <a:pt x="2357" y="13349"/>
                      <a:pt x="3150" y="11910"/>
                      <a:pt x="4047" y="10513"/>
                    </a:cubicBezTo>
                    <a:cubicBezTo>
                      <a:pt x="5819" y="7739"/>
                      <a:pt x="8051" y="5257"/>
                      <a:pt x="10596" y="3150"/>
                    </a:cubicBezTo>
                    <a:cubicBezTo>
                      <a:pt x="11305" y="2587"/>
                      <a:pt x="12035" y="2024"/>
                      <a:pt x="12786" y="1502"/>
                    </a:cubicBezTo>
                    <a:cubicBezTo>
                      <a:pt x="13182" y="1252"/>
                      <a:pt x="13578" y="981"/>
                      <a:pt x="13954" y="751"/>
                    </a:cubicBezTo>
                    <a:cubicBezTo>
                      <a:pt x="14348" y="502"/>
                      <a:pt x="14680" y="274"/>
                      <a:pt x="15054" y="25"/>
                    </a:cubicBezTo>
                    <a:lnTo>
                      <a:pt x="15054" y="25"/>
                    </a:lnTo>
                    <a:cubicBezTo>
                      <a:pt x="15050" y="27"/>
                      <a:pt x="15046" y="27"/>
                      <a:pt x="15041" y="27"/>
                    </a:cubicBezTo>
                    <a:cubicBezTo>
                      <a:pt x="15021" y="27"/>
                      <a:pt x="14990" y="15"/>
                      <a:pt x="14963" y="15"/>
                    </a:cubicBezTo>
                    <a:cubicBezTo>
                      <a:pt x="14953" y="15"/>
                      <a:pt x="14943" y="17"/>
                      <a:pt x="14934" y="21"/>
                    </a:cubicBezTo>
                    <a:lnTo>
                      <a:pt x="14913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08" name="Google Shape;5108;p74"/>
              <p:cNvSpPr/>
              <p:nvPr/>
            </p:nvSpPr>
            <p:spPr>
              <a:xfrm>
                <a:off x="4941000" y="2289650"/>
                <a:ext cx="15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63" h="1" extrusionOk="0">
                    <a:moveTo>
                      <a:pt x="63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07B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09" name="Google Shape;5109;p74"/>
              <p:cNvSpPr/>
              <p:nvPr/>
            </p:nvSpPr>
            <p:spPr>
              <a:xfrm>
                <a:off x="5126625" y="1898225"/>
                <a:ext cx="68325" cy="363800"/>
              </a:xfrm>
              <a:custGeom>
                <a:avLst/>
                <a:gdLst/>
                <a:ahLst/>
                <a:cxnLst/>
                <a:rect l="l" t="t" r="r" b="b"/>
                <a:pathLst>
                  <a:path w="2733" h="14552" extrusionOk="0">
                    <a:moveTo>
                      <a:pt x="1578" y="0"/>
                    </a:moveTo>
                    <a:cubicBezTo>
                      <a:pt x="1574" y="0"/>
                      <a:pt x="1576" y="4"/>
                      <a:pt x="1586" y="14"/>
                    </a:cubicBezTo>
                    <a:cubicBezTo>
                      <a:pt x="2003" y="661"/>
                      <a:pt x="2316" y="1391"/>
                      <a:pt x="2441" y="2162"/>
                    </a:cubicBezTo>
                    <a:cubicBezTo>
                      <a:pt x="2545" y="3059"/>
                      <a:pt x="2545" y="3956"/>
                      <a:pt x="2441" y="4853"/>
                    </a:cubicBezTo>
                    <a:cubicBezTo>
                      <a:pt x="2295" y="6980"/>
                      <a:pt x="1878" y="9087"/>
                      <a:pt x="1252" y="11131"/>
                    </a:cubicBezTo>
                    <a:cubicBezTo>
                      <a:pt x="897" y="12278"/>
                      <a:pt x="480" y="13405"/>
                      <a:pt x="1" y="14489"/>
                    </a:cubicBezTo>
                    <a:cubicBezTo>
                      <a:pt x="1" y="14510"/>
                      <a:pt x="63" y="14552"/>
                      <a:pt x="63" y="14552"/>
                    </a:cubicBezTo>
                    <a:cubicBezTo>
                      <a:pt x="522" y="13592"/>
                      <a:pt x="939" y="12591"/>
                      <a:pt x="1315" y="11590"/>
                    </a:cubicBezTo>
                    <a:cubicBezTo>
                      <a:pt x="1648" y="10568"/>
                      <a:pt x="1920" y="9567"/>
                      <a:pt x="2128" y="8524"/>
                    </a:cubicBezTo>
                    <a:cubicBezTo>
                      <a:pt x="2358" y="7460"/>
                      <a:pt x="2504" y="6396"/>
                      <a:pt x="2608" y="5333"/>
                    </a:cubicBezTo>
                    <a:cubicBezTo>
                      <a:pt x="2712" y="4373"/>
                      <a:pt x="2733" y="3414"/>
                      <a:pt x="2650" y="2454"/>
                    </a:cubicBezTo>
                    <a:cubicBezTo>
                      <a:pt x="2524" y="1578"/>
                      <a:pt x="2128" y="807"/>
                      <a:pt x="1648" y="56"/>
                    </a:cubicBezTo>
                    <a:cubicBezTo>
                      <a:pt x="1648" y="40"/>
                      <a:pt x="1588" y="0"/>
                      <a:pt x="15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0" name="Google Shape;5110;p74"/>
              <p:cNvSpPr/>
              <p:nvPr/>
            </p:nvSpPr>
            <p:spPr>
              <a:xfrm>
                <a:off x="5326350" y="1862075"/>
                <a:ext cx="45375" cy="279500"/>
              </a:xfrm>
              <a:custGeom>
                <a:avLst/>
                <a:gdLst/>
                <a:ahLst/>
                <a:cxnLst/>
                <a:rect l="l" t="t" r="r" b="b"/>
                <a:pathLst>
                  <a:path w="1815" h="11180" extrusionOk="0">
                    <a:moveTo>
                      <a:pt x="0" y="0"/>
                    </a:moveTo>
                    <a:cubicBezTo>
                      <a:pt x="605" y="1335"/>
                      <a:pt x="1043" y="2753"/>
                      <a:pt x="1293" y="4192"/>
                    </a:cubicBezTo>
                    <a:cubicBezTo>
                      <a:pt x="1544" y="5652"/>
                      <a:pt x="1690" y="7133"/>
                      <a:pt x="1731" y="8635"/>
                    </a:cubicBezTo>
                    <a:cubicBezTo>
                      <a:pt x="1752" y="9469"/>
                      <a:pt x="1752" y="10325"/>
                      <a:pt x="1752" y="11180"/>
                    </a:cubicBezTo>
                    <a:lnTo>
                      <a:pt x="1815" y="11180"/>
                    </a:lnTo>
                    <a:cubicBezTo>
                      <a:pt x="1815" y="9699"/>
                      <a:pt x="1815" y="8197"/>
                      <a:pt x="1731" y="6716"/>
                    </a:cubicBezTo>
                    <a:cubicBezTo>
                      <a:pt x="1669" y="5256"/>
                      <a:pt x="1460" y="3796"/>
                      <a:pt x="1085" y="2357"/>
                    </a:cubicBezTo>
                    <a:cubicBezTo>
                      <a:pt x="855" y="1564"/>
                      <a:pt x="542" y="772"/>
                      <a:pt x="167" y="21"/>
                    </a:cubicBezTo>
                    <a:cubicBezTo>
                      <a:pt x="159" y="6"/>
                      <a:pt x="137" y="1"/>
                      <a:pt x="112" y="1"/>
                    </a:cubicBezTo>
                    <a:cubicBezTo>
                      <a:pt x="84" y="1"/>
                      <a:pt x="51" y="6"/>
                      <a:pt x="28" y="6"/>
                    </a:cubicBezTo>
                    <a:cubicBezTo>
                      <a:pt x="15" y="6"/>
                      <a:pt x="5" y="5"/>
                      <a:pt x="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1" name="Google Shape;5111;p74"/>
              <p:cNvSpPr/>
              <p:nvPr/>
            </p:nvSpPr>
            <p:spPr>
              <a:xfrm>
                <a:off x="4927425" y="1794775"/>
                <a:ext cx="275875" cy="100775"/>
              </a:xfrm>
              <a:custGeom>
                <a:avLst/>
                <a:gdLst/>
                <a:ahLst/>
                <a:cxnLst/>
                <a:rect l="l" t="t" r="r" b="b"/>
                <a:pathLst>
                  <a:path w="11035" h="4031" extrusionOk="0">
                    <a:moveTo>
                      <a:pt x="9174" y="1"/>
                    </a:moveTo>
                    <a:cubicBezTo>
                      <a:pt x="8133" y="1"/>
                      <a:pt x="7091" y="154"/>
                      <a:pt x="6091" y="460"/>
                    </a:cubicBezTo>
                    <a:cubicBezTo>
                      <a:pt x="4694" y="982"/>
                      <a:pt x="3338" y="1649"/>
                      <a:pt x="2087" y="2463"/>
                    </a:cubicBezTo>
                    <a:cubicBezTo>
                      <a:pt x="1357" y="2921"/>
                      <a:pt x="606" y="3339"/>
                      <a:pt x="1" y="3964"/>
                    </a:cubicBezTo>
                    <a:cubicBezTo>
                      <a:pt x="1" y="3964"/>
                      <a:pt x="50" y="4030"/>
                      <a:pt x="76" y="4030"/>
                    </a:cubicBezTo>
                    <a:cubicBezTo>
                      <a:pt x="79" y="4030"/>
                      <a:pt x="82" y="4029"/>
                      <a:pt x="84" y="4027"/>
                    </a:cubicBezTo>
                    <a:lnTo>
                      <a:pt x="105" y="4027"/>
                    </a:lnTo>
                    <a:cubicBezTo>
                      <a:pt x="668" y="3526"/>
                      <a:pt x="1273" y="3109"/>
                      <a:pt x="1941" y="2755"/>
                    </a:cubicBezTo>
                    <a:cubicBezTo>
                      <a:pt x="2608" y="2358"/>
                      <a:pt x="3276" y="1962"/>
                      <a:pt x="3964" y="1587"/>
                    </a:cubicBezTo>
                    <a:cubicBezTo>
                      <a:pt x="5299" y="857"/>
                      <a:pt x="6738" y="377"/>
                      <a:pt x="8240" y="189"/>
                    </a:cubicBezTo>
                    <a:cubicBezTo>
                      <a:pt x="8521" y="165"/>
                      <a:pt x="8795" y="155"/>
                      <a:pt x="9066" y="155"/>
                    </a:cubicBezTo>
                    <a:cubicBezTo>
                      <a:pt x="9257" y="155"/>
                      <a:pt x="9447" y="160"/>
                      <a:pt x="9637" y="168"/>
                    </a:cubicBezTo>
                    <a:cubicBezTo>
                      <a:pt x="10096" y="189"/>
                      <a:pt x="10555" y="231"/>
                      <a:pt x="11014" y="231"/>
                    </a:cubicBezTo>
                    <a:cubicBezTo>
                      <a:pt x="11035" y="231"/>
                      <a:pt x="10951" y="147"/>
                      <a:pt x="10930" y="147"/>
                    </a:cubicBezTo>
                    <a:cubicBezTo>
                      <a:pt x="10350" y="50"/>
                      <a:pt x="9762" y="1"/>
                      <a:pt x="917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2" name="Google Shape;5112;p74"/>
              <p:cNvSpPr/>
              <p:nvPr/>
            </p:nvSpPr>
            <p:spPr>
              <a:xfrm>
                <a:off x="4936650" y="1913175"/>
                <a:ext cx="184275" cy="125075"/>
              </a:xfrm>
              <a:custGeom>
                <a:avLst/>
                <a:gdLst/>
                <a:ahLst/>
                <a:cxnLst/>
                <a:rect l="l" t="t" r="r" b="b"/>
                <a:pathLst>
                  <a:path w="7371" h="5003" extrusionOk="0">
                    <a:moveTo>
                      <a:pt x="7370" y="0"/>
                    </a:moveTo>
                    <a:cubicBezTo>
                      <a:pt x="5055" y="542"/>
                      <a:pt x="2927" y="1731"/>
                      <a:pt x="1280" y="3462"/>
                    </a:cubicBezTo>
                    <a:cubicBezTo>
                      <a:pt x="821" y="3921"/>
                      <a:pt x="383" y="4443"/>
                      <a:pt x="7" y="4985"/>
                    </a:cubicBezTo>
                    <a:cubicBezTo>
                      <a:pt x="1" y="4998"/>
                      <a:pt x="3" y="5003"/>
                      <a:pt x="8" y="5003"/>
                    </a:cubicBezTo>
                    <a:cubicBezTo>
                      <a:pt x="19" y="5003"/>
                      <a:pt x="49" y="4979"/>
                      <a:pt x="49" y="4964"/>
                    </a:cubicBezTo>
                    <a:cubicBezTo>
                      <a:pt x="1426" y="3066"/>
                      <a:pt x="3282" y="1585"/>
                      <a:pt x="5430" y="688"/>
                    </a:cubicBezTo>
                    <a:cubicBezTo>
                      <a:pt x="6035" y="438"/>
                      <a:pt x="6661" y="250"/>
                      <a:pt x="7287" y="84"/>
                    </a:cubicBezTo>
                    <a:cubicBezTo>
                      <a:pt x="7328" y="84"/>
                      <a:pt x="7370" y="0"/>
                      <a:pt x="737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3" name="Google Shape;5113;p74"/>
              <p:cNvSpPr/>
              <p:nvPr/>
            </p:nvSpPr>
            <p:spPr>
              <a:xfrm>
                <a:off x="5362850" y="1771550"/>
                <a:ext cx="108475" cy="59775"/>
              </a:xfrm>
              <a:custGeom>
                <a:avLst/>
                <a:gdLst/>
                <a:ahLst/>
                <a:cxnLst/>
                <a:rect l="l" t="t" r="r" b="b"/>
                <a:pathLst>
                  <a:path w="4339" h="2391" extrusionOk="0">
                    <a:moveTo>
                      <a:pt x="806" y="1"/>
                    </a:moveTo>
                    <a:cubicBezTo>
                      <a:pt x="562" y="1"/>
                      <a:pt x="320" y="25"/>
                      <a:pt x="84" y="75"/>
                    </a:cubicBezTo>
                    <a:cubicBezTo>
                      <a:pt x="42" y="75"/>
                      <a:pt x="0" y="159"/>
                      <a:pt x="0" y="159"/>
                    </a:cubicBezTo>
                    <a:cubicBezTo>
                      <a:pt x="140" y="145"/>
                      <a:pt x="281" y="138"/>
                      <a:pt x="421" y="138"/>
                    </a:cubicBezTo>
                    <a:cubicBezTo>
                      <a:pt x="1119" y="138"/>
                      <a:pt x="1816" y="309"/>
                      <a:pt x="2440" y="638"/>
                    </a:cubicBezTo>
                    <a:cubicBezTo>
                      <a:pt x="3191" y="1056"/>
                      <a:pt x="3796" y="1660"/>
                      <a:pt x="4234" y="2390"/>
                    </a:cubicBezTo>
                    <a:cubicBezTo>
                      <a:pt x="4234" y="2390"/>
                      <a:pt x="4339" y="2349"/>
                      <a:pt x="4318" y="2307"/>
                    </a:cubicBezTo>
                    <a:cubicBezTo>
                      <a:pt x="3816" y="893"/>
                      <a:pt x="2285" y="1"/>
                      <a:pt x="8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4" name="Google Shape;5114;p74"/>
              <p:cNvSpPr/>
              <p:nvPr/>
            </p:nvSpPr>
            <p:spPr>
              <a:xfrm>
                <a:off x="5117250" y="1688525"/>
                <a:ext cx="140575" cy="6285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2514" extrusionOk="0">
                    <a:moveTo>
                      <a:pt x="385" y="1"/>
                    </a:moveTo>
                    <a:cubicBezTo>
                      <a:pt x="257" y="1"/>
                      <a:pt x="129" y="6"/>
                      <a:pt x="0" y="17"/>
                    </a:cubicBezTo>
                    <a:cubicBezTo>
                      <a:pt x="0" y="17"/>
                      <a:pt x="63" y="80"/>
                      <a:pt x="104" y="80"/>
                    </a:cubicBezTo>
                    <a:cubicBezTo>
                      <a:pt x="605" y="80"/>
                      <a:pt x="1126" y="122"/>
                      <a:pt x="1627" y="226"/>
                    </a:cubicBezTo>
                    <a:cubicBezTo>
                      <a:pt x="2128" y="309"/>
                      <a:pt x="2607" y="455"/>
                      <a:pt x="3066" y="664"/>
                    </a:cubicBezTo>
                    <a:cubicBezTo>
                      <a:pt x="4005" y="1081"/>
                      <a:pt x="4860" y="1686"/>
                      <a:pt x="5527" y="2458"/>
                    </a:cubicBezTo>
                    <a:cubicBezTo>
                      <a:pt x="5543" y="2474"/>
                      <a:pt x="5607" y="2513"/>
                      <a:pt x="5619" y="2513"/>
                    </a:cubicBezTo>
                    <a:cubicBezTo>
                      <a:pt x="5623" y="2513"/>
                      <a:pt x="5621" y="2509"/>
                      <a:pt x="5611" y="2499"/>
                    </a:cubicBezTo>
                    <a:cubicBezTo>
                      <a:pt x="4526" y="1227"/>
                      <a:pt x="3045" y="393"/>
                      <a:pt x="1418" y="101"/>
                    </a:cubicBezTo>
                    <a:cubicBezTo>
                      <a:pt x="1083" y="40"/>
                      <a:pt x="735" y="1"/>
                      <a:pt x="38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5" name="Google Shape;5115;p74"/>
              <p:cNvSpPr/>
              <p:nvPr/>
            </p:nvSpPr>
            <p:spPr>
              <a:xfrm>
                <a:off x="5139675" y="1944450"/>
                <a:ext cx="37025" cy="185325"/>
              </a:xfrm>
              <a:custGeom>
                <a:avLst/>
                <a:gdLst/>
                <a:ahLst/>
                <a:cxnLst/>
                <a:rect l="l" t="t" r="r" b="b"/>
                <a:pathLst>
                  <a:path w="1481" h="7413" extrusionOk="0">
                    <a:moveTo>
                      <a:pt x="918" y="1"/>
                    </a:moveTo>
                    <a:lnTo>
                      <a:pt x="918" y="1"/>
                    </a:lnTo>
                    <a:cubicBezTo>
                      <a:pt x="1231" y="1189"/>
                      <a:pt x="1272" y="2441"/>
                      <a:pt x="1022" y="3671"/>
                    </a:cubicBezTo>
                    <a:cubicBezTo>
                      <a:pt x="897" y="4276"/>
                      <a:pt x="751" y="4881"/>
                      <a:pt x="563" y="5465"/>
                    </a:cubicBezTo>
                    <a:cubicBezTo>
                      <a:pt x="480" y="5778"/>
                      <a:pt x="375" y="6070"/>
                      <a:pt x="271" y="6362"/>
                    </a:cubicBezTo>
                    <a:cubicBezTo>
                      <a:pt x="229" y="6508"/>
                      <a:pt x="167" y="6675"/>
                      <a:pt x="125" y="6821"/>
                    </a:cubicBezTo>
                    <a:cubicBezTo>
                      <a:pt x="63" y="6967"/>
                      <a:pt x="21" y="7113"/>
                      <a:pt x="0" y="7259"/>
                    </a:cubicBezTo>
                    <a:cubicBezTo>
                      <a:pt x="0" y="7296"/>
                      <a:pt x="128" y="7412"/>
                      <a:pt x="174" y="7412"/>
                    </a:cubicBezTo>
                    <a:cubicBezTo>
                      <a:pt x="180" y="7412"/>
                      <a:pt x="185" y="7410"/>
                      <a:pt x="188" y="7405"/>
                    </a:cubicBezTo>
                    <a:cubicBezTo>
                      <a:pt x="271" y="7280"/>
                      <a:pt x="334" y="7113"/>
                      <a:pt x="375" y="6967"/>
                    </a:cubicBezTo>
                    <a:cubicBezTo>
                      <a:pt x="417" y="6800"/>
                      <a:pt x="480" y="6654"/>
                      <a:pt x="521" y="6487"/>
                    </a:cubicBezTo>
                    <a:cubicBezTo>
                      <a:pt x="626" y="6195"/>
                      <a:pt x="730" y="5903"/>
                      <a:pt x="814" y="5590"/>
                    </a:cubicBezTo>
                    <a:cubicBezTo>
                      <a:pt x="1001" y="4985"/>
                      <a:pt x="1147" y="4381"/>
                      <a:pt x="1252" y="3755"/>
                    </a:cubicBezTo>
                    <a:cubicBezTo>
                      <a:pt x="1481" y="2545"/>
                      <a:pt x="1418" y="1315"/>
                      <a:pt x="1085" y="126"/>
                    </a:cubicBezTo>
                    <a:cubicBezTo>
                      <a:pt x="1064" y="63"/>
                      <a:pt x="918" y="1"/>
                      <a:pt x="91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6" name="Google Shape;5116;p74"/>
              <p:cNvSpPr/>
              <p:nvPr/>
            </p:nvSpPr>
            <p:spPr>
              <a:xfrm>
                <a:off x="5299225" y="1837275"/>
                <a:ext cx="53725" cy="340425"/>
              </a:xfrm>
              <a:custGeom>
                <a:avLst/>
                <a:gdLst/>
                <a:ahLst/>
                <a:cxnLst/>
                <a:rect l="l" t="t" r="r" b="b"/>
                <a:pathLst>
                  <a:path w="2149" h="13617" extrusionOk="0">
                    <a:moveTo>
                      <a:pt x="239" y="1"/>
                    </a:moveTo>
                    <a:cubicBezTo>
                      <a:pt x="166" y="1"/>
                      <a:pt x="0" y="65"/>
                      <a:pt x="0" y="116"/>
                    </a:cubicBezTo>
                    <a:lnTo>
                      <a:pt x="21" y="116"/>
                    </a:lnTo>
                    <a:cubicBezTo>
                      <a:pt x="251" y="992"/>
                      <a:pt x="501" y="1847"/>
                      <a:pt x="731" y="2723"/>
                    </a:cubicBezTo>
                    <a:cubicBezTo>
                      <a:pt x="960" y="3599"/>
                      <a:pt x="1127" y="4454"/>
                      <a:pt x="1294" y="5330"/>
                    </a:cubicBezTo>
                    <a:cubicBezTo>
                      <a:pt x="1586" y="7082"/>
                      <a:pt x="1753" y="8876"/>
                      <a:pt x="1794" y="10649"/>
                    </a:cubicBezTo>
                    <a:lnTo>
                      <a:pt x="1794" y="12109"/>
                    </a:lnTo>
                    <a:cubicBezTo>
                      <a:pt x="1794" y="12359"/>
                      <a:pt x="1773" y="12610"/>
                      <a:pt x="1773" y="12860"/>
                    </a:cubicBezTo>
                    <a:cubicBezTo>
                      <a:pt x="1732" y="13110"/>
                      <a:pt x="1753" y="13361"/>
                      <a:pt x="1815" y="13611"/>
                    </a:cubicBezTo>
                    <a:cubicBezTo>
                      <a:pt x="1815" y="13615"/>
                      <a:pt x="1820" y="13616"/>
                      <a:pt x="1828" y="13616"/>
                    </a:cubicBezTo>
                    <a:cubicBezTo>
                      <a:pt x="1864" y="13616"/>
                      <a:pt x="1961" y="13582"/>
                      <a:pt x="1961" y="13548"/>
                    </a:cubicBezTo>
                    <a:cubicBezTo>
                      <a:pt x="2086" y="13131"/>
                      <a:pt x="2149" y="12672"/>
                      <a:pt x="2128" y="12234"/>
                    </a:cubicBezTo>
                    <a:cubicBezTo>
                      <a:pt x="2149" y="11775"/>
                      <a:pt x="2149" y="11337"/>
                      <a:pt x="2149" y="10879"/>
                    </a:cubicBezTo>
                    <a:cubicBezTo>
                      <a:pt x="2149" y="9982"/>
                      <a:pt x="2107" y="9085"/>
                      <a:pt x="2045" y="8188"/>
                    </a:cubicBezTo>
                    <a:cubicBezTo>
                      <a:pt x="1899" y="6415"/>
                      <a:pt x="1607" y="4642"/>
                      <a:pt x="1189" y="2911"/>
                    </a:cubicBezTo>
                    <a:cubicBezTo>
                      <a:pt x="939" y="1910"/>
                      <a:pt x="647" y="950"/>
                      <a:pt x="272" y="12"/>
                    </a:cubicBezTo>
                    <a:cubicBezTo>
                      <a:pt x="268" y="4"/>
                      <a:pt x="256" y="1"/>
                      <a:pt x="23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7" name="Google Shape;5117;p74"/>
              <p:cNvSpPr/>
              <p:nvPr/>
            </p:nvSpPr>
            <p:spPr>
              <a:xfrm>
                <a:off x="5352175" y="1784575"/>
                <a:ext cx="124375" cy="140425"/>
              </a:xfrm>
              <a:custGeom>
                <a:avLst/>
                <a:gdLst/>
                <a:ahLst/>
                <a:cxnLst/>
                <a:rect l="l" t="t" r="r" b="b"/>
                <a:pathLst>
                  <a:path w="4975" h="5617" extrusionOk="0">
                    <a:moveTo>
                      <a:pt x="77" y="1"/>
                    </a:moveTo>
                    <a:cubicBezTo>
                      <a:pt x="26" y="1"/>
                      <a:pt x="1" y="15"/>
                      <a:pt x="93" y="55"/>
                    </a:cubicBezTo>
                    <a:lnTo>
                      <a:pt x="114" y="55"/>
                    </a:lnTo>
                    <a:cubicBezTo>
                      <a:pt x="1866" y="847"/>
                      <a:pt x="3285" y="2245"/>
                      <a:pt x="4119" y="3997"/>
                    </a:cubicBezTo>
                    <a:cubicBezTo>
                      <a:pt x="4244" y="4247"/>
                      <a:pt x="4348" y="4477"/>
                      <a:pt x="4453" y="4727"/>
                    </a:cubicBezTo>
                    <a:cubicBezTo>
                      <a:pt x="4536" y="4977"/>
                      <a:pt x="4661" y="5290"/>
                      <a:pt x="4766" y="5540"/>
                    </a:cubicBezTo>
                    <a:cubicBezTo>
                      <a:pt x="4782" y="5572"/>
                      <a:pt x="4896" y="5617"/>
                      <a:pt x="4948" y="5617"/>
                    </a:cubicBezTo>
                    <a:cubicBezTo>
                      <a:pt x="4964" y="5617"/>
                      <a:pt x="4974" y="5613"/>
                      <a:pt x="4974" y="5603"/>
                    </a:cubicBezTo>
                    <a:cubicBezTo>
                      <a:pt x="4953" y="5374"/>
                      <a:pt x="4912" y="5144"/>
                      <a:pt x="4849" y="4936"/>
                    </a:cubicBezTo>
                    <a:cubicBezTo>
                      <a:pt x="4766" y="4685"/>
                      <a:pt x="4682" y="4456"/>
                      <a:pt x="4578" y="4247"/>
                    </a:cubicBezTo>
                    <a:cubicBezTo>
                      <a:pt x="4369" y="3788"/>
                      <a:pt x="4119" y="3350"/>
                      <a:pt x="3827" y="2933"/>
                    </a:cubicBezTo>
                    <a:cubicBezTo>
                      <a:pt x="3243" y="2099"/>
                      <a:pt x="2513" y="1390"/>
                      <a:pt x="1679" y="827"/>
                    </a:cubicBezTo>
                    <a:cubicBezTo>
                      <a:pt x="1220" y="514"/>
                      <a:pt x="698" y="243"/>
                      <a:pt x="177" y="13"/>
                    </a:cubicBezTo>
                    <a:cubicBezTo>
                      <a:pt x="146" y="6"/>
                      <a:pt x="107" y="1"/>
                      <a:pt x="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8" name="Google Shape;5118;p74"/>
              <p:cNvSpPr/>
              <p:nvPr/>
            </p:nvSpPr>
            <p:spPr>
              <a:xfrm>
                <a:off x="5148575" y="1805175"/>
                <a:ext cx="140725" cy="104375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4175" extrusionOk="0">
                    <a:moveTo>
                      <a:pt x="5473" y="1"/>
                    </a:moveTo>
                    <a:cubicBezTo>
                      <a:pt x="5469" y="1"/>
                      <a:pt x="5466" y="1"/>
                      <a:pt x="5463" y="3"/>
                    </a:cubicBezTo>
                    <a:cubicBezTo>
                      <a:pt x="5192" y="107"/>
                      <a:pt x="4942" y="253"/>
                      <a:pt x="4692" y="420"/>
                    </a:cubicBezTo>
                    <a:cubicBezTo>
                      <a:pt x="4462" y="566"/>
                      <a:pt x="4233" y="733"/>
                      <a:pt x="3982" y="899"/>
                    </a:cubicBezTo>
                    <a:cubicBezTo>
                      <a:pt x="3524" y="1212"/>
                      <a:pt x="3065" y="1546"/>
                      <a:pt x="2627" y="1880"/>
                    </a:cubicBezTo>
                    <a:cubicBezTo>
                      <a:pt x="1709" y="2547"/>
                      <a:pt x="833" y="3277"/>
                      <a:pt x="19" y="4028"/>
                    </a:cubicBezTo>
                    <a:cubicBezTo>
                      <a:pt x="0" y="4047"/>
                      <a:pt x="88" y="4156"/>
                      <a:pt x="118" y="4156"/>
                    </a:cubicBezTo>
                    <a:cubicBezTo>
                      <a:pt x="120" y="4156"/>
                      <a:pt x="122" y="4155"/>
                      <a:pt x="124" y="4153"/>
                    </a:cubicBezTo>
                    <a:lnTo>
                      <a:pt x="124" y="4153"/>
                    </a:lnTo>
                    <a:lnTo>
                      <a:pt x="103" y="4174"/>
                    </a:lnTo>
                    <a:cubicBezTo>
                      <a:pt x="1021" y="3486"/>
                      <a:pt x="1938" y="2818"/>
                      <a:pt x="2835" y="2151"/>
                    </a:cubicBezTo>
                    <a:cubicBezTo>
                      <a:pt x="3294" y="1817"/>
                      <a:pt x="3753" y="1483"/>
                      <a:pt x="4212" y="1171"/>
                    </a:cubicBezTo>
                    <a:cubicBezTo>
                      <a:pt x="4462" y="1004"/>
                      <a:pt x="4692" y="858"/>
                      <a:pt x="4921" y="691"/>
                    </a:cubicBezTo>
                    <a:cubicBezTo>
                      <a:pt x="5171" y="545"/>
                      <a:pt x="5401" y="357"/>
                      <a:pt x="5609" y="169"/>
                    </a:cubicBezTo>
                    <a:cubicBezTo>
                      <a:pt x="5629" y="130"/>
                      <a:pt x="5521" y="1"/>
                      <a:pt x="54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9" name="Google Shape;5119;p74"/>
              <p:cNvSpPr/>
              <p:nvPr/>
            </p:nvSpPr>
            <p:spPr>
              <a:xfrm>
                <a:off x="4896675" y="2041450"/>
                <a:ext cx="66775" cy="80325"/>
              </a:xfrm>
              <a:custGeom>
                <a:avLst/>
                <a:gdLst/>
                <a:ahLst/>
                <a:cxnLst/>
                <a:rect l="l" t="t" r="r" b="b"/>
                <a:pathLst>
                  <a:path w="2671" h="3213" extrusionOk="0">
                    <a:moveTo>
                      <a:pt x="2670" y="0"/>
                    </a:moveTo>
                    <a:cubicBezTo>
                      <a:pt x="2664" y="0"/>
                      <a:pt x="2657" y="2"/>
                      <a:pt x="2650" y="6"/>
                    </a:cubicBezTo>
                    <a:lnTo>
                      <a:pt x="2650" y="6"/>
                    </a:lnTo>
                    <a:cubicBezTo>
                      <a:pt x="2656" y="4"/>
                      <a:pt x="2663" y="2"/>
                      <a:pt x="2670" y="0"/>
                    </a:cubicBezTo>
                    <a:close/>
                    <a:moveTo>
                      <a:pt x="2650" y="6"/>
                    </a:moveTo>
                    <a:lnTo>
                      <a:pt x="2650" y="6"/>
                    </a:lnTo>
                    <a:cubicBezTo>
                      <a:pt x="2511" y="48"/>
                      <a:pt x="2372" y="108"/>
                      <a:pt x="2253" y="188"/>
                    </a:cubicBezTo>
                    <a:cubicBezTo>
                      <a:pt x="2086" y="271"/>
                      <a:pt x="1940" y="355"/>
                      <a:pt x="1794" y="480"/>
                    </a:cubicBezTo>
                    <a:cubicBezTo>
                      <a:pt x="1481" y="688"/>
                      <a:pt x="1189" y="959"/>
                      <a:pt x="939" y="1231"/>
                    </a:cubicBezTo>
                    <a:cubicBezTo>
                      <a:pt x="419" y="1771"/>
                      <a:pt x="86" y="2457"/>
                      <a:pt x="1" y="3205"/>
                    </a:cubicBezTo>
                    <a:lnTo>
                      <a:pt x="1" y="3205"/>
                    </a:lnTo>
                    <a:cubicBezTo>
                      <a:pt x="14" y="3146"/>
                      <a:pt x="189" y="3105"/>
                      <a:pt x="209" y="3045"/>
                    </a:cubicBezTo>
                    <a:lnTo>
                      <a:pt x="209" y="3066"/>
                    </a:lnTo>
                    <a:cubicBezTo>
                      <a:pt x="355" y="2440"/>
                      <a:pt x="605" y="1856"/>
                      <a:pt x="960" y="1356"/>
                    </a:cubicBezTo>
                    <a:cubicBezTo>
                      <a:pt x="1148" y="1085"/>
                      <a:pt x="1356" y="855"/>
                      <a:pt x="1606" y="647"/>
                    </a:cubicBezTo>
                    <a:cubicBezTo>
                      <a:pt x="1878" y="438"/>
                      <a:pt x="2190" y="271"/>
                      <a:pt x="2503" y="125"/>
                    </a:cubicBezTo>
                    <a:cubicBezTo>
                      <a:pt x="2539" y="107"/>
                      <a:pt x="2605" y="28"/>
                      <a:pt x="2650" y="6"/>
                    </a:cubicBezTo>
                    <a:close/>
                    <a:moveTo>
                      <a:pt x="1" y="3205"/>
                    </a:moveTo>
                    <a:cubicBezTo>
                      <a:pt x="1" y="3207"/>
                      <a:pt x="0" y="3210"/>
                      <a:pt x="0" y="3212"/>
                    </a:cubicBezTo>
                    <a:cubicBezTo>
                      <a:pt x="1" y="3210"/>
                      <a:pt x="1" y="3207"/>
                      <a:pt x="1" y="320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0" name="Google Shape;5120;p74"/>
              <p:cNvSpPr/>
              <p:nvPr/>
            </p:nvSpPr>
            <p:spPr>
              <a:xfrm>
                <a:off x="4918575" y="1846550"/>
                <a:ext cx="194000" cy="91525"/>
              </a:xfrm>
              <a:custGeom>
                <a:avLst/>
                <a:gdLst/>
                <a:ahLst/>
                <a:cxnLst/>
                <a:rect l="l" t="t" r="r" b="b"/>
                <a:pathLst>
                  <a:path w="7760" h="3661" extrusionOk="0">
                    <a:moveTo>
                      <a:pt x="1" y="3643"/>
                    </a:moveTo>
                    <a:lnTo>
                      <a:pt x="1" y="3643"/>
                    </a:lnTo>
                    <a:cubicBezTo>
                      <a:pt x="1" y="3644"/>
                      <a:pt x="0" y="3645"/>
                      <a:pt x="0" y="3645"/>
                    </a:cubicBezTo>
                    <a:cubicBezTo>
                      <a:pt x="1" y="3645"/>
                      <a:pt x="1" y="3644"/>
                      <a:pt x="1" y="3643"/>
                    </a:cubicBezTo>
                    <a:close/>
                    <a:moveTo>
                      <a:pt x="7561" y="1"/>
                    </a:moveTo>
                    <a:cubicBezTo>
                      <a:pt x="7514" y="1"/>
                      <a:pt x="7467" y="6"/>
                      <a:pt x="7426" y="16"/>
                    </a:cubicBezTo>
                    <a:cubicBezTo>
                      <a:pt x="6279" y="141"/>
                      <a:pt x="5152" y="454"/>
                      <a:pt x="4109" y="955"/>
                    </a:cubicBezTo>
                    <a:cubicBezTo>
                      <a:pt x="3567" y="1184"/>
                      <a:pt x="3046" y="1455"/>
                      <a:pt x="2524" y="1726"/>
                    </a:cubicBezTo>
                    <a:cubicBezTo>
                      <a:pt x="2044" y="1998"/>
                      <a:pt x="1565" y="2227"/>
                      <a:pt x="1106" y="2519"/>
                    </a:cubicBezTo>
                    <a:cubicBezTo>
                      <a:pt x="627" y="2769"/>
                      <a:pt x="231" y="3164"/>
                      <a:pt x="1" y="3643"/>
                    </a:cubicBezTo>
                    <a:lnTo>
                      <a:pt x="1" y="3643"/>
                    </a:lnTo>
                    <a:cubicBezTo>
                      <a:pt x="3" y="3642"/>
                      <a:pt x="7" y="3641"/>
                      <a:pt x="13" y="3641"/>
                    </a:cubicBezTo>
                    <a:cubicBezTo>
                      <a:pt x="45" y="3641"/>
                      <a:pt x="128" y="3660"/>
                      <a:pt x="182" y="3660"/>
                    </a:cubicBezTo>
                    <a:cubicBezTo>
                      <a:pt x="206" y="3660"/>
                      <a:pt x="224" y="3656"/>
                      <a:pt x="230" y="3645"/>
                    </a:cubicBezTo>
                    <a:cubicBezTo>
                      <a:pt x="751" y="2749"/>
                      <a:pt x="1794" y="2311"/>
                      <a:pt x="2670" y="1852"/>
                    </a:cubicBezTo>
                    <a:cubicBezTo>
                      <a:pt x="3650" y="1288"/>
                      <a:pt x="4693" y="830"/>
                      <a:pt x="5778" y="454"/>
                    </a:cubicBezTo>
                    <a:cubicBezTo>
                      <a:pt x="6404" y="246"/>
                      <a:pt x="7029" y="100"/>
                      <a:pt x="7697" y="37"/>
                    </a:cubicBezTo>
                    <a:cubicBezTo>
                      <a:pt x="7759" y="37"/>
                      <a:pt x="7739" y="37"/>
                      <a:pt x="7697" y="16"/>
                    </a:cubicBezTo>
                    <a:cubicBezTo>
                      <a:pt x="7655" y="6"/>
                      <a:pt x="7608" y="1"/>
                      <a:pt x="756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1" name="Google Shape;5121;p74"/>
              <p:cNvSpPr/>
              <p:nvPr/>
            </p:nvSpPr>
            <p:spPr>
              <a:xfrm>
                <a:off x="4788200" y="2776000"/>
                <a:ext cx="363475" cy="539850"/>
              </a:xfrm>
              <a:custGeom>
                <a:avLst/>
                <a:gdLst/>
                <a:ahLst/>
                <a:cxnLst/>
                <a:rect l="l" t="t" r="r" b="b"/>
                <a:pathLst>
                  <a:path w="14539" h="21594" extrusionOk="0">
                    <a:moveTo>
                      <a:pt x="5685" y="0"/>
                    </a:moveTo>
                    <a:cubicBezTo>
                      <a:pt x="5600" y="0"/>
                      <a:pt x="5513" y="2"/>
                      <a:pt x="5424" y="6"/>
                    </a:cubicBezTo>
                    <a:cubicBezTo>
                      <a:pt x="5236" y="6"/>
                      <a:pt x="5049" y="27"/>
                      <a:pt x="4861" y="90"/>
                    </a:cubicBezTo>
                    <a:cubicBezTo>
                      <a:pt x="3192" y="507"/>
                      <a:pt x="1607" y="2447"/>
                      <a:pt x="940" y="3823"/>
                    </a:cubicBezTo>
                    <a:cubicBezTo>
                      <a:pt x="481" y="4845"/>
                      <a:pt x="189" y="5930"/>
                      <a:pt x="105" y="7035"/>
                    </a:cubicBezTo>
                    <a:cubicBezTo>
                      <a:pt x="22" y="7807"/>
                      <a:pt x="1" y="8579"/>
                      <a:pt x="64" y="9350"/>
                    </a:cubicBezTo>
                    <a:lnTo>
                      <a:pt x="1770" y="8580"/>
                    </a:lnTo>
                    <a:lnTo>
                      <a:pt x="1770" y="8580"/>
                    </a:lnTo>
                    <a:cubicBezTo>
                      <a:pt x="1396" y="8752"/>
                      <a:pt x="1064" y="9727"/>
                      <a:pt x="940" y="10080"/>
                    </a:cubicBezTo>
                    <a:cubicBezTo>
                      <a:pt x="418" y="11770"/>
                      <a:pt x="1190" y="13730"/>
                      <a:pt x="1982" y="15190"/>
                    </a:cubicBezTo>
                    <a:cubicBezTo>
                      <a:pt x="2400" y="14314"/>
                      <a:pt x="2963" y="13501"/>
                      <a:pt x="3630" y="12813"/>
                    </a:cubicBezTo>
                    <a:lnTo>
                      <a:pt x="3630" y="12813"/>
                    </a:lnTo>
                    <a:lnTo>
                      <a:pt x="3025" y="14565"/>
                    </a:lnTo>
                    <a:cubicBezTo>
                      <a:pt x="2671" y="15524"/>
                      <a:pt x="2358" y="16651"/>
                      <a:pt x="2921" y="17506"/>
                    </a:cubicBezTo>
                    <a:cubicBezTo>
                      <a:pt x="3150" y="17819"/>
                      <a:pt x="3422" y="18090"/>
                      <a:pt x="3735" y="18361"/>
                    </a:cubicBezTo>
                    <a:cubicBezTo>
                      <a:pt x="4631" y="19237"/>
                      <a:pt x="5341" y="20530"/>
                      <a:pt x="6050" y="21594"/>
                    </a:cubicBezTo>
                    <a:cubicBezTo>
                      <a:pt x="5779" y="21177"/>
                      <a:pt x="6467" y="19758"/>
                      <a:pt x="6634" y="19362"/>
                    </a:cubicBezTo>
                    <a:cubicBezTo>
                      <a:pt x="7030" y="18549"/>
                      <a:pt x="7176" y="18131"/>
                      <a:pt x="6842" y="17214"/>
                    </a:cubicBezTo>
                    <a:lnTo>
                      <a:pt x="6175" y="15316"/>
                    </a:lnTo>
                    <a:lnTo>
                      <a:pt x="6175" y="15316"/>
                    </a:lnTo>
                    <a:cubicBezTo>
                      <a:pt x="6696" y="16025"/>
                      <a:pt x="7280" y="16671"/>
                      <a:pt x="7906" y="17297"/>
                    </a:cubicBezTo>
                    <a:cubicBezTo>
                      <a:pt x="7927" y="17318"/>
                      <a:pt x="7948" y="17318"/>
                      <a:pt x="7989" y="17339"/>
                    </a:cubicBezTo>
                    <a:cubicBezTo>
                      <a:pt x="8031" y="17339"/>
                      <a:pt x="8052" y="17318"/>
                      <a:pt x="8094" y="17297"/>
                    </a:cubicBezTo>
                    <a:cubicBezTo>
                      <a:pt x="8553" y="16838"/>
                      <a:pt x="8761" y="16192"/>
                      <a:pt x="9178" y="15691"/>
                    </a:cubicBezTo>
                    <a:cubicBezTo>
                      <a:pt x="9721" y="15065"/>
                      <a:pt x="10159" y="14377"/>
                      <a:pt x="10513" y="13647"/>
                    </a:cubicBezTo>
                    <a:cubicBezTo>
                      <a:pt x="11035" y="12375"/>
                      <a:pt x="9784" y="11437"/>
                      <a:pt x="9637" y="10227"/>
                    </a:cubicBezTo>
                    <a:lnTo>
                      <a:pt x="9637" y="10227"/>
                    </a:lnTo>
                    <a:cubicBezTo>
                      <a:pt x="9662" y="10417"/>
                      <a:pt x="10743" y="11061"/>
                      <a:pt x="10910" y="11311"/>
                    </a:cubicBezTo>
                    <a:cubicBezTo>
                      <a:pt x="11202" y="11749"/>
                      <a:pt x="11327" y="12187"/>
                      <a:pt x="11723" y="12562"/>
                    </a:cubicBezTo>
                    <a:cubicBezTo>
                      <a:pt x="12432" y="11958"/>
                      <a:pt x="12662" y="11040"/>
                      <a:pt x="13058" y="10206"/>
                    </a:cubicBezTo>
                    <a:cubicBezTo>
                      <a:pt x="13579" y="9121"/>
                      <a:pt x="13976" y="7974"/>
                      <a:pt x="14226" y="6785"/>
                    </a:cubicBezTo>
                    <a:cubicBezTo>
                      <a:pt x="14434" y="5888"/>
                      <a:pt x="14539" y="4908"/>
                      <a:pt x="14226" y="4032"/>
                    </a:cubicBezTo>
                    <a:cubicBezTo>
                      <a:pt x="13871" y="2989"/>
                      <a:pt x="12933" y="2426"/>
                      <a:pt x="11848" y="2363"/>
                    </a:cubicBezTo>
                    <a:cubicBezTo>
                      <a:pt x="11762" y="2357"/>
                      <a:pt x="11668" y="2354"/>
                      <a:pt x="11569" y="2354"/>
                    </a:cubicBezTo>
                    <a:cubicBezTo>
                      <a:pt x="10664" y="2354"/>
                      <a:pt x="9302" y="2615"/>
                      <a:pt x="8719" y="3197"/>
                    </a:cubicBezTo>
                    <a:cubicBezTo>
                      <a:pt x="9158" y="2759"/>
                      <a:pt x="8031" y="1133"/>
                      <a:pt x="7739" y="841"/>
                    </a:cubicBezTo>
                    <a:cubicBezTo>
                      <a:pt x="7115" y="197"/>
                      <a:pt x="6508" y="0"/>
                      <a:pt x="568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2" name="Google Shape;5122;p74"/>
              <p:cNvSpPr/>
              <p:nvPr/>
            </p:nvSpPr>
            <p:spPr>
              <a:xfrm>
                <a:off x="4923275" y="2862075"/>
                <a:ext cx="80325" cy="422650"/>
              </a:xfrm>
              <a:custGeom>
                <a:avLst/>
                <a:gdLst/>
                <a:ahLst/>
                <a:cxnLst/>
                <a:rect l="l" t="t" r="r" b="b"/>
                <a:pathLst>
                  <a:path w="3213" h="16906" extrusionOk="0">
                    <a:moveTo>
                      <a:pt x="3160" y="0"/>
                    </a:moveTo>
                    <a:cubicBezTo>
                      <a:pt x="3156" y="0"/>
                      <a:pt x="3153" y="2"/>
                      <a:pt x="3150" y="5"/>
                    </a:cubicBezTo>
                    <a:cubicBezTo>
                      <a:pt x="1898" y="1590"/>
                      <a:pt x="1252" y="3613"/>
                      <a:pt x="772" y="5553"/>
                    </a:cubicBezTo>
                    <a:cubicBezTo>
                      <a:pt x="522" y="6596"/>
                      <a:pt x="313" y="7659"/>
                      <a:pt x="188" y="8723"/>
                    </a:cubicBezTo>
                    <a:cubicBezTo>
                      <a:pt x="42" y="9829"/>
                      <a:pt x="0" y="10913"/>
                      <a:pt x="0" y="12019"/>
                    </a:cubicBezTo>
                    <a:cubicBezTo>
                      <a:pt x="0" y="13646"/>
                      <a:pt x="63" y="15252"/>
                      <a:pt x="230" y="16878"/>
                    </a:cubicBezTo>
                    <a:cubicBezTo>
                      <a:pt x="230" y="16878"/>
                      <a:pt x="256" y="16905"/>
                      <a:pt x="267" y="16905"/>
                    </a:cubicBezTo>
                    <a:cubicBezTo>
                      <a:pt x="270" y="16905"/>
                      <a:pt x="271" y="16903"/>
                      <a:pt x="271" y="16899"/>
                    </a:cubicBezTo>
                    <a:cubicBezTo>
                      <a:pt x="146" y="15481"/>
                      <a:pt x="84" y="14063"/>
                      <a:pt x="84" y="12624"/>
                    </a:cubicBezTo>
                    <a:cubicBezTo>
                      <a:pt x="63" y="11476"/>
                      <a:pt x="104" y="10329"/>
                      <a:pt x="230" y="9182"/>
                    </a:cubicBezTo>
                    <a:cubicBezTo>
                      <a:pt x="459" y="7055"/>
                      <a:pt x="960" y="4948"/>
                      <a:pt x="1731" y="2925"/>
                    </a:cubicBezTo>
                    <a:cubicBezTo>
                      <a:pt x="2107" y="1903"/>
                      <a:pt x="2586" y="943"/>
                      <a:pt x="3212" y="46"/>
                    </a:cubicBezTo>
                    <a:cubicBezTo>
                      <a:pt x="3212" y="46"/>
                      <a:pt x="3182" y="0"/>
                      <a:pt x="31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3" name="Google Shape;5123;p74"/>
              <p:cNvSpPr/>
              <p:nvPr/>
            </p:nvSpPr>
            <p:spPr>
              <a:xfrm>
                <a:off x="5006175" y="2933100"/>
                <a:ext cx="71450" cy="135600"/>
              </a:xfrm>
              <a:custGeom>
                <a:avLst/>
                <a:gdLst/>
                <a:ahLst/>
                <a:cxnLst/>
                <a:rect l="l" t="t" r="r" b="b"/>
                <a:pathLst>
                  <a:path w="2858" h="5424" extrusionOk="0">
                    <a:moveTo>
                      <a:pt x="0" y="0"/>
                    </a:moveTo>
                    <a:cubicBezTo>
                      <a:pt x="334" y="376"/>
                      <a:pt x="793" y="626"/>
                      <a:pt x="1189" y="939"/>
                    </a:cubicBezTo>
                    <a:cubicBezTo>
                      <a:pt x="1815" y="1460"/>
                      <a:pt x="2211" y="2190"/>
                      <a:pt x="2274" y="3004"/>
                    </a:cubicBezTo>
                    <a:cubicBezTo>
                      <a:pt x="2295" y="3254"/>
                      <a:pt x="2295" y="3525"/>
                      <a:pt x="2274" y="3776"/>
                    </a:cubicBezTo>
                    <a:cubicBezTo>
                      <a:pt x="2274" y="4339"/>
                      <a:pt x="2441" y="4902"/>
                      <a:pt x="2754" y="5382"/>
                    </a:cubicBezTo>
                    <a:cubicBezTo>
                      <a:pt x="2775" y="5402"/>
                      <a:pt x="2858" y="5423"/>
                      <a:pt x="2858" y="5423"/>
                    </a:cubicBezTo>
                    <a:cubicBezTo>
                      <a:pt x="2712" y="5173"/>
                      <a:pt x="2587" y="4902"/>
                      <a:pt x="2462" y="4652"/>
                    </a:cubicBezTo>
                    <a:cubicBezTo>
                      <a:pt x="2378" y="4339"/>
                      <a:pt x="2337" y="4026"/>
                      <a:pt x="2357" y="3713"/>
                    </a:cubicBezTo>
                    <a:cubicBezTo>
                      <a:pt x="2399" y="3192"/>
                      <a:pt x="2337" y="2691"/>
                      <a:pt x="2149" y="2211"/>
                    </a:cubicBezTo>
                    <a:cubicBezTo>
                      <a:pt x="1961" y="1752"/>
                      <a:pt x="1690" y="1356"/>
                      <a:pt x="1315" y="1043"/>
                    </a:cubicBezTo>
                    <a:cubicBezTo>
                      <a:pt x="918" y="689"/>
                      <a:pt x="418" y="438"/>
                      <a:pt x="42" y="21"/>
                    </a:cubicBezTo>
                    <a:cubicBezTo>
                      <a:pt x="42" y="2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4" name="Google Shape;5124;p74"/>
              <p:cNvSpPr/>
              <p:nvPr/>
            </p:nvSpPr>
            <p:spPr>
              <a:xfrm>
                <a:off x="4818450" y="2921050"/>
                <a:ext cx="142900" cy="59000"/>
              </a:xfrm>
              <a:custGeom>
                <a:avLst/>
                <a:gdLst/>
                <a:ahLst/>
                <a:cxnLst/>
                <a:rect l="l" t="t" r="r" b="b"/>
                <a:pathLst>
                  <a:path w="5716" h="2360" extrusionOk="0">
                    <a:moveTo>
                      <a:pt x="4593" y="0"/>
                    </a:moveTo>
                    <a:cubicBezTo>
                      <a:pt x="3775" y="0"/>
                      <a:pt x="2958" y="145"/>
                      <a:pt x="2191" y="420"/>
                    </a:cubicBezTo>
                    <a:cubicBezTo>
                      <a:pt x="1231" y="753"/>
                      <a:pt x="460" y="1442"/>
                      <a:pt x="1" y="2318"/>
                    </a:cubicBezTo>
                    <a:lnTo>
                      <a:pt x="42" y="2360"/>
                    </a:lnTo>
                    <a:cubicBezTo>
                      <a:pt x="585" y="1525"/>
                      <a:pt x="1377" y="879"/>
                      <a:pt x="2295" y="503"/>
                    </a:cubicBezTo>
                    <a:cubicBezTo>
                      <a:pt x="3082" y="216"/>
                      <a:pt x="3924" y="60"/>
                      <a:pt x="4766" y="60"/>
                    </a:cubicBezTo>
                    <a:cubicBezTo>
                      <a:pt x="5084" y="60"/>
                      <a:pt x="5401" y="82"/>
                      <a:pt x="5716" y="128"/>
                    </a:cubicBezTo>
                    <a:cubicBezTo>
                      <a:pt x="5716" y="128"/>
                      <a:pt x="5695" y="107"/>
                      <a:pt x="5674" y="86"/>
                    </a:cubicBezTo>
                    <a:cubicBezTo>
                      <a:pt x="5316" y="29"/>
                      <a:pt x="4955" y="0"/>
                      <a:pt x="459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5" name="Google Shape;5125;p74"/>
              <p:cNvSpPr/>
              <p:nvPr/>
            </p:nvSpPr>
            <p:spPr>
              <a:xfrm>
                <a:off x="4868000" y="3025900"/>
                <a:ext cx="67800" cy="143425"/>
              </a:xfrm>
              <a:custGeom>
                <a:avLst/>
                <a:gdLst/>
                <a:ahLst/>
                <a:cxnLst/>
                <a:rect l="l" t="t" r="r" b="b"/>
                <a:pathLst>
                  <a:path w="2712" h="5737" extrusionOk="0">
                    <a:moveTo>
                      <a:pt x="2691" y="1"/>
                    </a:moveTo>
                    <a:cubicBezTo>
                      <a:pt x="709" y="1148"/>
                      <a:pt x="0" y="3588"/>
                      <a:pt x="104" y="5737"/>
                    </a:cubicBezTo>
                    <a:lnTo>
                      <a:pt x="125" y="5737"/>
                    </a:lnTo>
                    <a:cubicBezTo>
                      <a:pt x="188" y="4548"/>
                      <a:pt x="292" y="3359"/>
                      <a:pt x="793" y="2274"/>
                    </a:cubicBezTo>
                    <a:cubicBezTo>
                      <a:pt x="1189" y="1336"/>
                      <a:pt x="1857" y="543"/>
                      <a:pt x="27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6" name="Google Shape;5126;p74"/>
              <p:cNvSpPr/>
              <p:nvPr/>
            </p:nvSpPr>
            <p:spPr>
              <a:xfrm>
                <a:off x="4927425" y="3098175"/>
                <a:ext cx="46450" cy="101100"/>
              </a:xfrm>
              <a:custGeom>
                <a:avLst/>
                <a:gdLst/>
                <a:ahLst/>
                <a:cxnLst/>
                <a:rect l="l" t="t" r="r" b="b"/>
                <a:pathLst>
                  <a:path w="1858" h="4044" extrusionOk="0">
                    <a:moveTo>
                      <a:pt x="10" y="1"/>
                    </a:moveTo>
                    <a:cubicBezTo>
                      <a:pt x="5" y="1"/>
                      <a:pt x="1" y="3"/>
                      <a:pt x="1" y="9"/>
                    </a:cubicBezTo>
                    <a:cubicBezTo>
                      <a:pt x="314" y="1469"/>
                      <a:pt x="1023" y="2783"/>
                      <a:pt x="1836" y="4035"/>
                    </a:cubicBezTo>
                    <a:cubicBezTo>
                      <a:pt x="1836" y="4035"/>
                      <a:pt x="1846" y="4044"/>
                      <a:pt x="1852" y="4044"/>
                    </a:cubicBezTo>
                    <a:cubicBezTo>
                      <a:pt x="1855" y="4044"/>
                      <a:pt x="1857" y="4042"/>
                      <a:pt x="1857" y="4035"/>
                    </a:cubicBezTo>
                    <a:cubicBezTo>
                      <a:pt x="1065" y="2783"/>
                      <a:pt x="376" y="1469"/>
                      <a:pt x="43" y="30"/>
                    </a:cubicBezTo>
                    <a:cubicBezTo>
                      <a:pt x="43" y="15"/>
                      <a:pt x="22" y="1"/>
                      <a:pt x="1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7" name="Google Shape;5127;p74"/>
              <p:cNvSpPr/>
              <p:nvPr/>
            </p:nvSpPr>
            <p:spPr>
              <a:xfrm>
                <a:off x="4956125" y="2982625"/>
                <a:ext cx="51650" cy="158025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6321" extrusionOk="0">
                    <a:moveTo>
                      <a:pt x="0" y="1"/>
                    </a:moveTo>
                    <a:cubicBezTo>
                      <a:pt x="668" y="919"/>
                      <a:pt x="1189" y="1941"/>
                      <a:pt x="1523" y="3025"/>
                    </a:cubicBezTo>
                    <a:cubicBezTo>
                      <a:pt x="1690" y="3547"/>
                      <a:pt x="1815" y="4089"/>
                      <a:pt x="1877" y="4631"/>
                    </a:cubicBezTo>
                    <a:cubicBezTo>
                      <a:pt x="1919" y="4923"/>
                      <a:pt x="1940" y="5194"/>
                      <a:pt x="1961" y="5465"/>
                    </a:cubicBezTo>
                    <a:cubicBezTo>
                      <a:pt x="1982" y="5737"/>
                      <a:pt x="1982" y="6049"/>
                      <a:pt x="2002" y="6321"/>
                    </a:cubicBezTo>
                    <a:lnTo>
                      <a:pt x="2023" y="6321"/>
                    </a:lnTo>
                    <a:cubicBezTo>
                      <a:pt x="2065" y="6029"/>
                      <a:pt x="2065" y="5737"/>
                      <a:pt x="2023" y="5445"/>
                    </a:cubicBezTo>
                    <a:cubicBezTo>
                      <a:pt x="2023" y="5173"/>
                      <a:pt x="1982" y="4881"/>
                      <a:pt x="1940" y="4610"/>
                    </a:cubicBezTo>
                    <a:cubicBezTo>
                      <a:pt x="1856" y="4047"/>
                      <a:pt x="1710" y="3505"/>
                      <a:pt x="1544" y="2963"/>
                    </a:cubicBezTo>
                    <a:cubicBezTo>
                      <a:pt x="1210" y="1899"/>
                      <a:pt x="709" y="898"/>
                      <a:pt x="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8" name="Google Shape;5128;p74"/>
              <p:cNvSpPr/>
              <p:nvPr/>
            </p:nvSpPr>
            <p:spPr>
              <a:xfrm>
                <a:off x="5029950" y="2908425"/>
                <a:ext cx="100350" cy="44650"/>
              </a:xfrm>
              <a:custGeom>
                <a:avLst/>
                <a:gdLst/>
                <a:ahLst/>
                <a:cxnLst/>
                <a:rect l="l" t="t" r="r" b="b"/>
                <a:pathLst>
                  <a:path w="4014" h="1786" extrusionOk="0">
                    <a:moveTo>
                      <a:pt x="69" y="66"/>
                    </a:moveTo>
                    <a:cubicBezTo>
                      <a:pt x="56" y="67"/>
                      <a:pt x="43" y="68"/>
                      <a:pt x="30" y="70"/>
                    </a:cubicBezTo>
                    <a:lnTo>
                      <a:pt x="30" y="74"/>
                    </a:lnTo>
                    <a:lnTo>
                      <a:pt x="30" y="74"/>
                    </a:lnTo>
                    <a:cubicBezTo>
                      <a:pt x="37" y="71"/>
                      <a:pt x="45" y="70"/>
                      <a:pt x="51" y="70"/>
                    </a:cubicBezTo>
                    <a:cubicBezTo>
                      <a:pt x="57" y="68"/>
                      <a:pt x="63" y="67"/>
                      <a:pt x="69" y="66"/>
                    </a:cubicBezTo>
                    <a:close/>
                    <a:moveTo>
                      <a:pt x="30" y="74"/>
                    </a:moveTo>
                    <a:cubicBezTo>
                      <a:pt x="13" y="80"/>
                      <a:pt x="0" y="90"/>
                      <a:pt x="30" y="90"/>
                    </a:cubicBezTo>
                    <a:lnTo>
                      <a:pt x="30" y="74"/>
                    </a:lnTo>
                    <a:close/>
                    <a:moveTo>
                      <a:pt x="797" y="0"/>
                    </a:moveTo>
                    <a:cubicBezTo>
                      <a:pt x="553" y="0"/>
                      <a:pt x="308" y="20"/>
                      <a:pt x="69" y="66"/>
                    </a:cubicBezTo>
                    <a:lnTo>
                      <a:pt x="69" y="66"/>
                    </a:lnTo>
                    <a:cubicBezTo>
                      <a:pt x="237" y="51"/>
                      <a:pt x="406" y="42"/>
                      <a:pt x="573" y="42"/>
                    </a:cubicBezTo>
                    <a:cubicBezTo>
                      <a:pt x="827" y="42"/>
                      <a:pt x="1079" y="62"/>
                      <a:pt x="1323" y="111"/>
                    </a:cubicBezTo>
                    <a:cubicBezTo>
                      <a:pt x="1719" y="153"/>
                      <a:pt x="2116" y="236"/>
                      <a:pt x="2491" y="382"/>
                    </a:cubicBezTo>
                    <a:cubicBezTo>
                      <a:pt x="2804" y="487"/>
                      <a:pt x="3096" y="674"/>
                      <a:pt x="3346" y="925"/>
                    </a:cubicBezTo>
                    <a:cubicBezTo>
                      <a:pt x="3471" y="1050"/>
                      <a:pt x="3576" y="1175"/>
                      <a:pt x="3659" y="1321"/>
                    </a:cubicBezTo>
                    <a:cubicBezTo>
                      <a:pt x="3742" y="1467"/>
                      <a:pt x="3784" y="1634"/>
                      <a:pt x="3868" y="1780"/>
                    </a:cubicBezTo>
                    <a:cubicBezTo>
                      <a:pt x="3868" y="1784"/>
                      <a:pt x="3873" y="1786"/>
                      <a:pt x="3882" y="1786"/>
                    </a:cubicBezTo>
                    <a:cubicBezTo>
                      <a:pt x="3918" y="1786"/>
                      <a:pt x="4014" y="1755"/>
                      <a:pt x="4014" y="1738"/>
                    </a:cubicBezTo>
                    <a:cubicBezTo>
                      <a:pt x="3993" y="1363"/>
                      <a:pt x="3826" y="1008"/>
                      <a:pt x="3534" y="779"/>
                    </a:cubicBezTo>
                    <a:cubicBezTo>
                      <a:pt x="3263" y="528"/>
                      <a:pt x="2929" y="341"/>
                      <a:pt x="2595" y="236"/>
                    </a:cubicBezTo>
                    <a:cubicBezTo>
                      <a:pt x="2178" y="132"/>
                      <a:pt x="1761" y="49"/>
                      <a:pt x="1323" y="28"/>
                    </a:cubicBezTo>
                    <a:cubicBezTo>
                      <a:pt x="1150" y="11"/>
                      <a:pt x="974" y="0"/>
                      <a:pt x="7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9" name="Google Shape;5129;p74"/>
              <p:cNvSpPr/>
              <p:nvPr/>
            </p:nvSpPr>
            <p:spPr>
              <a:xfrm>
                <a:off x="4850275" y="2849925"/>
                <a:ext cx="97525" cy="27400"/>
              </a:xfrm>
              <a:custGeom>
                <a:avLst/>
                <a:gdLst/>
                <a:ahLst/>
                <a:cxnLst/>
                <a:rect l="l" t="t" r="r" b="b"/>
                <a:pathLst>
                  <a:path w="3901" h="1096" extrusionOk="0">
                    <a:moveTo>
                      <a:pt x="524" y="0"/>
                    </a:moveTo>
                    <a:cubicBezTo>
                      <a:pt x="307" y="0"/>
                      <a:pt x="62" y="45"/>
                      <a:pt x="0" y="261"/>
                    </a:cubicBezTo>
                    <a:cubicBezTo>
                      <a:pt x="0" y="299"/>
                      <a:pt x="69" y="389"/>
                      <a:pt x="97" y="389"/>
                    </a:cubicBezTo>
                    <a:cubicBezTo>
                      <a:pt x="100" y="389"/>
                      <a:pt x="102" y="388"/>
                      <a:pt x="104" y="386"/>
                    </a:cubicBezTo>
                    <a:cubicBezTo>
                      <a:pt x="209" y="324"/>
                      <a:pt x="313" y="261"/>
                      <a:pt x="438" y="220"/>
                    </a:cubicBezTo>
                    <a:cubicBezTo>
                      <a:pt x="524" y="195"/>
                      <a:pt x="616" y="185"/>
                      <a:pt x="712" y="185"/>
                    </a:cubicBezTo>
                    <a:cubicBezTo>
                      <a:pt x="780" y="185"/>
                      <a:pt x="849" y="190"/>
                      <a:pt x="918" y="199"/>
                    </a:cubicBezTo>
                    <a:cubicBezTo>
                      <a:pt x="1252" y="220"/>
                      <a:pt x="1606" y="261"/>
                      <a:pt x="1961" y="345"/>
                    </a:cubicBezTo>
                    <a:cubicBezTo>
                      <a:pt x="2628" y="491"/>
                      <a:pt x="3296" y="741"/>
                      <a:pt x="3900" y="1096"/>
                    </a:cubicBezTo>
                    <a:cubicBezTo>
                      <a:pt x="3900" y="1096"/>
                      <a:pt x="3880" y="1054"/>
                      <a:pt x="3859" y="1033"/>
                    </a:cubicBezTo>
                    <a:cubicBezTo>
                      <a:pt x="3233" y="637"/>
                      <a:pt x="2545" y="345"/>
                      <a:pt x="1815" y="178"/>
                    </a:cubicBezTo>
                    <a:cubicBezTo>
                      <a:pt x="1460" y="74"/>
                      <a:pt x="1106" y="32"/>
                      <a:pt x="730" y="11"/>
                    </a:cubicBezTo>
                    <a:cubicBezTo>
                      <a:pt x="671" y="6"/>
                      <a:pt x="599" y="0"/>
                      <a:pt x="52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0" name="Google Shape;5130;p74"/>
              <p:cNvSpPr/>
              <p:nvPr/>
            </p:nvSpPr>
            <p:spPr>
              <a:xfrm>
                <a:off x="4849225" y="2930500"/>
                <a:ext cx="865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3463" h="1440" extrusionOk="0">
                    <a:moveTo>
                      <a:pt x="3421" y="0"/>
                    </a:moveTo>
                    <a:lnTo>
                      <a:pt x="3421" y="21"/>
                    </a:lnTo>
                    <a:cubicBezTo>
                      <a:pt x="3287" y="8"/>
                      <a:pt x="3152" y="1"/>
                      <a:pt x="3016" y="1"/>
                    </a:cubicBezTo>
                    <a:cubicBezTo>
                      <a:pt x="2520" y="1"/>
                      <a:pt x="2019" y="91"/>
                      <a:pt x="1544" y="271"/>
                    </a:cubicBezTo>
                    <a:cubicBezTo>
                      <a:pt x="1252" y="396"/>
                      <a:pt x="960" y="542"/>
                      <a:pt x="709" y="730"/>
                    </a:cubicBezTo>
                    <a:cubicBezTo>
                      <a:pt x="417" y="897"/>
                      <a:pt x="188" y="1126"/>
                      <a:pt x="0" y="1398"/>
                    </a:cubicBezTo>
                    <a:cubicBezTo>
                      <a:pt x="0" y="1398"/>
                      <a:pt x="105" y="1439"/>
                      <a:pt x="105" y="1439"/>
                    </a:cubicBezTo>
                    <a:cubicBezTo>
                      <a:pt x="376" y="1252"/>
                      <a:pt x="584" y="1001"/>
                      <a:pt x="835" y="813"/>
                    </a:cubicBezTo>
                    <a:cubicBezTo>
                      <a:pt x="1085" y="626"/>
                      <a:pt x="1356" y="480"/>
                      <a:pt x="1648" y="355"/>
                    </a:cubicBezTo>
                    <a:cubicBezTo>
                      <a:pt x="2131" y="140"/>
                      <a:pt x="2659" y="33"/>
                      <a:pt x="3195" y="33"/>
                    </a:cubicBezTo>
                    <a:cubicBezTo>
                      <a:pt x="3284" y="33"/>
                      <a:pt x="3373" y="36"/>
                      <a:pt x="3463" y="42"/>
                    </a:cubicBezTo>
                    <a:cubicBezTo>
                      <a:pt x="3463" y="42"/>
                      <a:pt x="3442" y="21"/>
                      <a:pt x="342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1" name="Google Shape;5131;p74"/>
              <p:cNvSpPr/>
              <p:nvPr/>
            </p:nvSpPr>
            <p:spPr>
              <a:xfrm>
                <a:off x="5035725" y="2966225"/>
                <a:ext cx="34100" cy="97775"/>
              </a:xfrm>
              <a:custGeom>
                <a:avLst/>
                <a:gdLst/>
                <a:ahLst/>
                <a:cxnLst/>
                <a:rect l="l" t="t" r="r" b="b"/>
                <a:pathLst>
                  <a:path w="1364" h="3911" extrusionOk="0">
                    <a:moveTo>
                      <a:pt x="14" y="1"/>
                    </a:moveTo>
                    <a:cubicBezTo>
                      <a:pt x="5" y="1"/>
                      <a:pt x="0" y="3"/>
                      <a:pt x="7" y="10"/>
                    </a:cubicBezTo>
                    <a:lnTo>
                      <a:pt x="7" y="31"/>
                    </a:lnTo>
                    <a:cubicBezTo>
                      <a:pt x="404" y="573"/>
                      <a:pt x="696" y="1178"/>
                      <a:pt x="883" y="1846"/>
                    </a:cubicBezTo>
                    <a:cubicBezTo>
                      <a:pt x="967" y="2159"/>
                      <a:pt x="1029" y="2492"/>
                      <a:pt x="1092" y="2826"/>
                    </a:cubicBezTo>
                    <a:cubicBezTo>
                      <a:pt x="1155" y="3181"/>
                      <a:pt x="1175" y="3535"/>
                      <a:pt x="1259" y="3869"/>
                    </a:cubicBezTo>
                    <a:cubicBezTo>
                      <a:pt x="1259" y="3890"/>
                      <a:pt x="1363" y="3911"/>
                      <a:pt x="1363" y="3911"/>
                    </a:cubicBezTo>
                    <a:cubicBezTo>
                      <a:pt x="1342" y="3556"/>
                      <a:pt x="1301" y="3243"/>
                      <a:pt x="1238" y="2909"/>
                    </a:cubicBezTo>
                    <a:cubicBezTo>
                      <a:pt x="1175" y="2555"/>
                      <a:pt x="1092" y="2200"/>
                      <a:pt x="1009" y="1846"/>
                    </a:cubicBezTo>
                    <a:cubicBezTo>
                      <a:pt x="842" y="1178"/>
                      <a:pt x="508" y="553"/>
                      <a:pt x="70" y="10"/>
                    </a:cubicBezTo>
                    <a:cubicBezTo>
                      <a:pt x="70" y="10"/>
                      <a:pt x="33" y="1"/>
                      <a:pt x="1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2" name="Google Shape;5132;p74"/>
              <p:cNvSpPr/>
              <p:nvPr/>
            </p:nvSpPr>
            <p:spPr>
              <a:xfrm>
                <a:off x="4914400" y="3034775"/>
                <a:ext cx="5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2" h="1" extrusionOk="0">
                    <a:moveTo>
                      <a:pt x="21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8AB2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3" name="Google Shape;5133;p74"/>
              <p:cNvSpPr/>
              <p:nvPr/>
            </p:nvSpPr>
            <p:spPr>
              <a:xfrm>
                <a:off x="4873200" y="3045725"/>
                <a:ext cx="44350" cy="132475"/>
              </a:xfrm>
              <a:custGeom>
                <a:avLst/>
                <a:gdLst/>
                <a:ahLst/>
                <a:cxnLst/>
                <a:rect l="l" t="t" r="r" b="b"/>
                <a:pathLst>
                  <a:path w="1774" h="5299" extrusionOk="0">
                    <a:moveTo>
                      <a:pt x="1732" y="1"/>
                    </a:moveTo>
                    <a:cubicBezTo>
                      <a:pt x="1065" y="564"/>
                      <a:pt x="814" y="1440"/>
                      <a:pt x="606" y="2253"/>
                    </a:cubicBezTo>
                    <a:cubicBezTo>
                      <a:pt x="481" y="2733"/>
                      <a:pt x="355" y="3233"/>
                      <a:pt x="272" y="3734"/>
                    </a:cubicBezTo>
                    <a:cubicBezTo>
                      <a:pt x="147" y="4235"/>
                      <a:pt x="43" y="4756"/>
                      <a:pt x="1" y="5298"/>
                    </a:cubicBezTo>
                    <a:lnTo>
                      <a:pt x="147" y="5298"/>
                    </a:lnTo>
                    <a:cubicBezTo>
                      <a:pt x="251" y="4798"/>
                      <a:pt x="293" y="4297"/>
                      <a:pt x="376" y="3797"/>
                    </a:cubicBezTo>
                    <a:cubicBezTo>
                      <a:pt x="481" y="3296"/>
                      <a:pt x="585" y="2816"/>
                      <a:pt x="710" y="2316"/>
                    </a:cubicBezTo>
                    <a:cubicBezTo>
                      <a:pt x="919" y="1502"/>
                      <a:pt x="1148" y="647"/>
                      <a:pt x="1774" y="21"/>
                    </a:cubicBezTo>
                    <a:lnTo>
                      <a:pt x="1711" y="21"/>
                    </a:lnTo>
                    <a:lnTo>
                      <a:pt x="1732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4" name="Google Shape;5134;p74"/>
              <p:cNvSpPr/>
              <p:nvPr/>
            </p:nvSpPr>
            <p:spPr>
              <a:xfrm>
                <a:off x="4970100" y="3015900"/>
                <a:ext cx="32975" cy="108175"/>
              </a:xfrm>
              <a:custGeom>
                <a:avLst/>
                <a:gdLst/>
                <a:ahLst/>
                <a:cxnLst/>
                <a:rect l="l" t="t" r="r" b="b"/>
                <a:pathLst>
                  <a:path w="1319" h="4327" extrusionOk="0">
                    <a:moveTo>
                      <a:pt x="1" y="0"/>
                    </a:moveTo>
                    <a:cubicBezTo>
                      <a:pt x="0" y="0"/>
                      <a:pt x="1" y="2"/>
                      <a:pt x="4" y="5"/>
                    </a:cubicBezTo>
                    <a:cubicBezTo>
                      <a:pt x="380" y="651"/>
                      <a:pt x="672" y="1319"/>
                      <a:pt x="880" y="2028"/>
                    </a:cubicBezTo>
                    <a:cubicBezTo>
                      <a:pt x="964" y="2382"/>
                      <a:pt x="1047" y="2716"/>
                      <a:pt x="1110" y="3071"/>
                    </a:cubicBezTo>
                    <a:cubicBezTo>
                      <a:pt x="1151" y="3467"/>
                      <a:pt x="1172" y="3863"/>
                      <a:pt x="1214" y="4260"/>
                    </a:cubicBezTo>
                    <a:cubicBezTo>
                      <a:pt x="1214" y="4278"/>
                      <a:pt x="1276" y="4326"/>
                      <a:pt x="1293" y="4326"/>
                    </a:cubicBezTo>
                    <a:cubicBezTo>
                      <a:pt x="1296" y="4326"/>
                      <a:pt x="1297" y="4325"/>
                      <a:pt x="1297" y="4322"/>
                    </a:cubicBezTo>
                    <a:cubicBezTo>
                      <a:pt x="1318" y="3571"/>
                      <a:pt x="1214" y="2800"/>
                      <a:pt x="985" y="2090"/>
                    </a:cubicBezTo>
                    <a:cubicBezTo>
                      <a:pt x="776" y="1360"/>
                      <a:pt x="463" y="672"/>
                      <a:pt x="67" y="46"/>
                    </a:cubicBezTo>
                    <a:cubicBezTo>
                      <a:pt x="67" y="46"/>
                      <a:pt x="6" y="0"/>
                      <a:pt x="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5" name="Google Shape;5135;p74"/>
              <p:cNvSpPr/>
              <p:nvPr/>
            </p:nvSpPr>
            <p:spPr>
              <a:xfrm>
                <a:off x="4936300" y="3143750"/>
                <a:ext cx="43825" cy="76675"/>
              </a:xfrm>
              <a:custGeom>
                <a:avLst/>
                <a:gdLst/>
                <a:ahLst/>
                <a:cxnLst/>
                <a:rect l="l" t="t" r="r" b="b"/>
                <a:pathLst>
                  <a:path w="1753" h="3067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88" y="543"/>
                      <a:pt x="418" y="1064"/>
                      <a:pt x="689" y="1565"/>
                    </a:cubicBezTo>
                    <a:cubicBezTo>
                      <a:pt x="960" y="2087"/>
                      <a:pt x="1273" y="2587"/>
                      <a:pt x="1669" y="3025"/>
                    </a:cubicBezTo>
                    <a:cubicBezTo>
                      <a:pt x="1690" y="3046"/>
                      <a:pt x="1732" y="3046"/>
                      <a:pt x="1753" y="3067"/>
                    </a:cubicBezTo>
                    <a:cubicBezTo>
                      <a:pt x="1607" y="2858"/>
                      <a:pt x="1461" y="2650"/>
                      <a:pt x="1315" y="2441"/>
                    </a:cubicBezTo>
                    <a:cubicBezTo>
                      <a:pt x="1148" y="2191"/>
                      <a:pt x="981" y="1920"/>
                      <a:pt x="835" y="1649"/>
                    </a:cubicBezTo>
                    <a:cubicBezTo>
                      <a:pt x="543" y="1127"/>
                      <a:pt x="293" y="606"/>
                      <a:pt x="84" y="42"/>
                    </a:cubicBezTo>
                    <a:cubicBezTo>
                      <a:pt x="84" y="22"/>
                      <a:pt x="21" y="22"/>
                      <a:pt x="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6" name="Google Shape;5136;p74"/>
              <p:cNvSpPr/>
              <p:nvPr/>
            </p:nvSpPr>
            <p:spPr>
              <a:xfrm>
                <a:off x="4910750" y="3106725"/>
                <a:ext cx="17750" cy="180975"/>
              </a:xfrm>
              <a:custGeom>
                <a:avLst/>
                <a:gdLst/>
                <a:ahLst/>
                <a:cxnLst/>
                <a:rect l="l" t="t" r="r" b="b"/>
                <a:pathLst>
                  <a:path w="710" h="7239" extrusionOk="0">
                    <a:moveTo>
                      <a:pt x="167" y="1"/>
                    </a:moveTo>
                    <a:lnTo>
                      <a:pt x="167" y="1"/>
                    </a:lnTo>
                    <a:cubicBezTo>
                      <a:pt x="1" y="2420"/>
                      <a:pt x="188" y="4861"/>
                      <a:pt x="689" y="7238"/>
                    </a:cubicBezTo>
                    <a:lnTo>
                      <a:pt x="710" y="7238"/>
                    </a:lnTo>
                    <a:cubicBezTo>
                      <a:pt x="251" y="4861"/>
                      <a:pt x="84" y="2441"/>
                      <a:pt x="230" y="22"/>
                    </a:cubicBezTo>
                    <a:cubicBezTo>
                      <a:pt x="230" y="1"/>
                      <a:pt x="167" y="1"/>
                      <a:pt x="16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7" name="Google Shape;5137;p74"/>
              <p:cNvSpPr/>
              <p:nvPr/>
            </p:nvSpPr>
            <p:spPr>
              <a:xfrm>
                <a:off x="4924300" y="2906500"/>
                <a:ext cx="54775" cy="119950"/>
              </a:xfrm>
              <a:custGeom>
                <a:avLst/>
                <a:gdLst/>
                <a:ahLst/>
                <a:cxnLst/>
                <a:rect l="l" t="t" r="r" b="b"/>
                <a:pathLst>
                  <a:path w="2191" h="4798" extrusionOk="0">
                    <a:moveTo>
                      <a:pt x="2191" y="1"/>
                    </a:moveTo>
                    <a:cubicBezTo>
                      <a:pt x="1586" y="668"/>
                      <a:pt x="1106" y="1440"/>
                      <a:pt x="773" y="2274"/>
                    </a:cubicBezTo>
                    <a:cubicBezTo>
                      <a:pt x="606" y="2691"/>
                      <a:pt x="460" y="3129"/>
                      <a:pt x="335" y="3546"/>
                    </a:cubicBezTo>
                    <a:cubicBezTo>
                      <a:pt x="272" y="3734"/>
                      <a:pt x="209" y="3943"/>
                      <a:pt x="147" y="4130"/>
                    </a:cubicBezTo>
                    <a:cubicBezTo>
                      <a:pt x="63" y="4339"/>
                      <a:pt x="22" y="4568"/>
                      <a:pt x="1" y="4798"/>
                    </a:cubicBezTo>
                    <a:lnTo>
                      <a:pt x="84" y="4798"/>
                    </a:lnTo>
                    <a:cubicBezTo>
                      <a:pt x="168" y="4589"/>
                      <a:pt x="251" y="4381"/>
                      <a:pt x="293" y="4172"/>
                    </a:cubicBezTo>
                    <a:cubicBezTo>
                      <a:pt x="355" y="3964"/>
                      <a:pt x="418" y="3755"/>
                      <a:pt x="460" y="3567"/>
                    </a:cubicBezTo>
                    <a:cubicBezTo>
                      <a:pt x="585" y="3129"/>
                      <a:pt x="731" y="2691"/>
                      <a:pt x="898" y="2253"/>
                    </a:cubicBezTo>
                    <a:cubicBezTo>
                      <a:pt x="1169" y="1419"/>
                      <a:pt x="1607" y="668"/>
                      <a:pt x="21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8" name="Google Shape;5138;p74"/>
              <p:cNvSpPr/>
              <p:nvPr/>
            </p:nvSpPr>
            <p:spPr>
              <a:xfrm>
                <a:off x="4829925" y="2993575"/>
                <a:ext cx="78775" cy="77200"/>
              </a:xfrm>
              <a:custGeom>
                <a:avLst/>
                <a:gdLst/>
                <a:ahLst/>
                <a:cxnLst/>
                <a:rect l="l" t="t" r="r" b="b"/>
                <a:pathLst>
                  <a:path w="3151" h="3088" extrusionOk="0">
                    <a:moveTo>
                      <a:pt x="3108" y="1"/>
                    </a:moveTo>
                    <a:cubicBezTo>
                      <a:pt x="1669" y="418"/>
                      <a:pt x="355" y="1523"/>
                      <a:pt x="1" y="3046"/>
                    </a:cubicBezTo>
                    <a:cubicBezTo>
                      <a:pt x="1" y="3046"/>
                      <a:pt x="105" y="3088"/>
                      <a:pt x="105" y="3088"/>
                    </a:cubicBezTo>
                    <a:cubicBezTo>
                      <a:pt x="689" y="1732"/>
                      <a:pt x="1711" y="522"/>
                      <a:pt x="3150" y="22"/>
                    </a:cubicBezTo>
                    <a:cubicBezTo>
                      <a:pt x="3150" y="22"/>
                      <a:pt x="3129" y="1"/>
                      <a:pt x="31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9" name="Google Shape;5139;p74"/>
              <p:cNvSpPr/>
              <p:nvPr/>
            </p:nvSpPr>
            <p:spPr>
              <a:xfrm>
                <a:off x="5108975" y="3220750"/>
                <a:ext cx="430125" cy="61475"/>
              </a:xfrm>
              <a:custGeom>
                <a:avLst/>
                <a:gdLst/>
                <a:ahLst/>
                <a:cxnLst/>
                <a:rect l="l" t="t" r="r" b="b"/>
                <a:pathLst>
                  <a:path w="17205" h="2459" extrusionOk="0">
                    <a:moveTo>
                      <a:pt x="206" y="0"/>
                    </a:moveTo>
                    <a:cubicBezTo>
                      <a:pt x="91" y="0"/>
                      <a:pt x="0" y="157"/>
                      <a:pt x="102" y="258"/>
                    </a:cubicBezTo>
                    <a:cubicBezTo>
                      <a:pt x="477" y="592"/>
                      <a:pt x="915" y="863"/>
                      <a:pt x="1395" y="1009"/>
                    </a:cubicBezTo>
                    <a:cubicBezTo>
                      <a:pt x="1916" y="1217"/>
                      <a:pt x="2459" y="1405"/>
                      <a:pt x="2980" y="1551"/>
                    </a:cubicBezTo>
                    <a:cubicBezTo>
                      <a:pt x="4065" y="1864"/>
                      <a:pt x="5149" y="2073"/>
                      <a:pt x="6255" y="2219"/>
                    </a:cubicBezTo>
                    <a:cubicBezTo>
                      <a:pt x="7586" y="2379"/>
                      <a:pt x="8924" y="2459"/>
                      <a:pt x="10261" y="2459"/>
                    </a:cubicBezTo>
                    <a:cubicBezTo>
                      <a:pt x="11187" y="2459"/>
                      <a:pt x="12112" y="2421"/>
                      <a:pt x="13033" y="2344"/>
                    </a:cubicBezTo>
                    <a:cubicBezTo>
                      <a:pt x="14327" y="2260"/>
                      <a:pt x="15620" y="2156"/>
                      <a:pt x="16892" y="2010"/>
                    </a:cubicBezTo>
                    <a:cubicBezTo>
                      <a:pt x="17193" y="1990"/>
                      <a:pt x="17205" y="1528"/>
                      <a:pt x="16928" y="1528"/>
                    </a:cubicBezTo>
                    <a:cubicBezTo>
                      <a:pt x="16917" y="1528"/>
                      <a:pt x="16905" y="1529"/>
                      <a:pt x="16892" y="1530"/>
                    </a:cubicBezTo>
                    <a:cubicBezTo>
                      <a:pt x="14534" y="1733"/>
                      <a:pt x="12152" y="1967"/>
                      <a:pt x="9781" y="1967"/>
                    </a:cubicBezTo>
                    <a:cubicBezTo>
                      <a:pt x="7769" y="1967"/>
                      <a:pt x="5766" y="1799"/>
                      <a:pt x="3794" y="1301"/>
                    </a:cubicBezTo>
                    <a:cubicBezTo>
                      <a:pt x="2584" y="1030"/>
                      <a:pt x="1395" y="592"/>
                      <a:pt x="289" y="29"/>
                    </a:cubicBezTo>
                    <a:cubicBezTo>
                      <a:pt x="262" y="9"/>
                      <a:pt x="233" y="0"/>
                      <a:pt x="20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0" name="Google Shape;5140;p74"/>
              <p:cNvSpPr/>
              <p:nvPr/>
            </p:nvSpPr>
            <p:spPr>
              <a:xfrm>
                <a:off x="5554725" y="3219375"/>
                <a:ext cx="159075" cy="44850"/>
              </a:xfrm>
              <a:custGeom>
                <a:avLst/>
                <a:gdLst/>
                <a:ahLst/>
                <a:cxnLst/>
                <a:rect l="l" t="t" r="r" b="b"/>
                <a:pathLst>
                  <a:path w="6363" h="1794" extrusionOk="0">
                    <a:moveTo>
                      <a:pt x="6154" y="0"/>
                    </a:moveTo>
                    <a:cubicBezTo>
                      <a:pt x="5924" y="21"/>
                      <a:pt x="5716" y="104"/>
                      <a:pt x="5570" y="271"/>
                    </a:cubicBezTo>
                    <a:cubicBezTo>
                      <a:pt x="5340" y="417"/>
                      <a:pt x="5132" y="563"/>
                      <a:pt x="4902" y="688"/>
                    </a:cubicBezTo>
                    <a:cubicBezTo>
                      <a:pt x="4443" y="960"/>
                      <a:pt x="3964" y="1147"/>
                      <a:pt x="3442" y="1231"/>
                    </a:cubicBezTo>
                    <a:cubicBezTo>
                      <a:pt x="2358" y="1418"/>
                      <a:pt x="1252" y="1523"/>
                      <a:pt x="147" y="1585"/>
                    </a:cubicBezTo>
                    <a:cubicBezTo>
                      <a:pt x="1" y="1585"/>
                      <a:pt x="1" y="1794"/>
                      <a:pt x="147" y="1794"/>
                    </a:cubicBezTo>
                    <a:cubicBezTo>
                      <a:pt x="1273" y="1794"/>
                      <a:pt x="2399" y="1710"/>
                      <a:pt x="3526" y="1564"/>
                    </a:cubicBezTo>
                    <a:cubicBezTo>
                      <a:pt x="4047" y="1481"/>
                      <a:pt x="4548" y="1335"/>
                      <a:pt x="5027" y="1106"/>
                    </a:cubicBezTo>
                    <a:cubicBezTo>
                      <a:pt x="5257" y="1001"/>
                      <a:pt x="5486" y="876"/>
                      <a:pt x="5716" y="751"/>
                    </a:cubicBezTo>
                    <a:cubicBezTo>
                      <a:pt x="5924" y="605"/>
                      <a:pt x="6216" y="501"/>
                      <a:pt x="6300" y="250"/>
                    </a:cubicBezTo>
                    <a:cubicBezTo>
                      <a:pt x="6362" y="125"/>
                      <a:pt x="6279" y="0"/>
                      <a:pt x="61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1" name="Google Shape;5141;p74"/>
              <p:cNvSpPr/>
              <p:nvPr/>
            </p:nvSpPr>
            <p:spPr>
              <a:xfrm>
                <a:off x="5266550" y="4058975"/>
                <a:ext cx="311675" cy="41225"/>
              </a:xfrm>
              <a:custGeom>
                <a:avLst/>
                <a:gdLst/>
                <a:ahLst/>
                <a:cxnLst/>
                <a:rect l="l" t="t" r="r" b="b"/>
                <a:pathLst>
                  <a:path w="12467" h="1649" extrusionOk="0">
                    <a:moveTo>
                      <a:pt x="12095" y="1"/>
                    </a:moveTo>
                    <a:cubicBezTo>
                      <a:pt x="11900" y="1"/>
                      <a:pt x="11749" y="99"/>
                      <a:pt x="11528" y="184"/>
                    </a:cubicBezTo>
                    <a:cubicBezTo>
                      <a:pt x="11277" y="289"/>
                      <a:pt x="11090" y="351"/>
                      <a:pt x="10881" y="435"/>
                    </a:cubicBezTo>
                    <a:cubicBezTo>
                      <a:pt x="10401" y="602"/>
                      <a:pt x="9922" y="706"/>
                      <a:pt x="9421" y="810"/>
                    </a:cubicBezTo>
                    <a:cubicBezTo>
                      <a:pt x="8637" y="944"/>
                      <a:pt x="7826" y="1010"/>
                      <a:pt x="7020" y="1010"/>
                    </a:cubicBezTo>
                    <a:cubicBezTo>
                      <a:pt x="6819" y="1010"/>
                      <a:pt x="6618" y="1006"/>
                      <a:pt x="6418" y="998"/>
                    </a:cubicBezTo>
                    <a:cubicBezTo>
                      <a:pt x="5416" y="956"/>
                      <a:pt x="4415" y="852"/>
                      <a:pt x="3435" y="727"/>
                    </a:cubicBezTo>
                    <a:cubicBezTo>
                      <a:pt x="2392" y="602"/>
                      <a:pt x="1287" y="560"/>
                      <a:pt x="244" y="351"/>
                    </a:cubicBezTo>
                    <a:cubicBezTo>
                      <a:pt x="237" y="350"/>
                      <a:pt x="230" y="350"/>
                      <a:pt x="223" y="350"/>
                    </a:cubicBezTo>
                    <a:cubicBezTo>
                      <a:pt x="88" y="350"/>
                      <a:pt x="0" y="542"/>
                      <a:pt x="139" y="602"/>
                    </a:cubicBezTo>
                    <a:cubicBezTo>
                      <a:pt x="1141" y="1040"/>
                      <a:pt x="2225" y="1206"/>
                      <a:pt x="3310" y="1352"/>
                    </a:cubicBezTo>
                    <a:cubicBezTo>
                      <a:pt x="4353" y="1498"/>
                      <a:pt x="5375" y="1582"/>
                      <a:pt x="6418" y="1644"/>
                    </a:cubicBezTo>
                    <a:cubicBezTo>
                      <a:pt x="6543" y="1647"/>
                      <a:pt x="6670" y="1648"/>
                      <a:pt x="6796" y="1648"/>
                    </a:cubicBezTo>
                    <a:cubicBezTo>
                      <a:pt x="7696" y="1648"/>
                      <a:pt x="8606" y="1582"/>
                      <a:pt x="9484" y="1436"/>
                    </a:cubicBezTo>
                    <a:cubicBezTo>
                      <a:pt x="10005" y="1352"/>
                      <a:pt x="10547" y="1227"/>
                      <a:pt x="11048" y="1060"/>
                    </a:cubicBezTo>
                    <a:cubicBezTo>
                      <a:pt x="11319" y="977"/>
                      <a:pt x="11569" y="873"/>
                      <a:pt x="11820" y="768"/>
                    </a:cubicBezTo>
                    <a:cubicBezTo>
                      <a:pt x="12070" y="664"/>
                      <a:pt x="12258" y="622"/>
                      <a:pt x="12383" y="393"/>
                    </a:cubicBezTo>
                    <a:cubicBezTo>
                      <a:pt x="12466" y="247"/>
                      <a:pt x="12383" y="59"/>
                      <a:pt x="12237" y="18"/>
                    </a:cubicBezTo>
                    <a:cubicBezTo>
                      <a:pt x="12187" y="6"/>
                      <a:pt x="12140" y="1"/>
                      <a:pt x="1209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2" name="Google Shape;5142;p74"/>
              <p:cNvSpPr/>
              <p:nvPr/>
            </p:nvSpPr>
            <p:spPr>
              <a:xfrm>
                <a:off x="5141225" y="3415425"/>
                <a:ext cx="512375" cy="58275"/>
              </a:xfrm>
              <a:custGeom>
                <a:avLst/>
                <a:gdLst/>
                <a:ahLst/>
                <a:cxnLst/>
                <a:rect l="l" t="t" r="r" b="b"/>
                <a:pathLst>
                  <a:path w="20495" h="2331" extrusionOk="0">
                    <a:moveTo>
                      <a:pt x="251" y="1"/>
                    </a:moveTo>
                    <a:cubicBezTo>
                      <a:pt x="84" y="1"/>
                      <a:pt x="1" y="209"/>
                      <a:pt x="126" y="313"/>
                    </a:cubicBezTo>
                    <a:cubicBezTo>
                      <a:pt x="355" y="501"/>
                      <a:pt x="605" y="626"/>
                      <a:pt x="877" y="689"/>
                    </a:cubicBezTo>
                    <a:cubicBezTo>
                      <a:pt x="1231" y="814"/>
                      <a:pt x="1565" y="939"/>
                      <a:pt x="1920" y="1043"/>
                    </a:cubicBezTo>
                    <a:cubicBezTo>
                      <a:pt x="2566" y="1231"/>
                      <a:pt x="3234" y="1419"/>
                      <a:pt x="3901" y="1586"/>
                    </a:cubicBezTo>
                    <a:cubicBezTo>
                      <a:pt x="6067" y="2084"/>
                      <a:pt x="8277" y="2331"/>
                      <a:pt x="10490" y="2331"/>
                    </a:cubicBezTo>
                    <a:cubicBezTo>
                      <a:pt x="12263" y="2331"/>
                      <a:pt x="14037" y="2172"/>
                      <a:pt x="15790" y="1857"/>
                    </a:cubicBezTo>
                    <a:cubicBezTo>
                      <a:pt x="17292" y="1586"/>
                      <a:pt x="18773" y="1189"/>
                      <a:pt x="20212" y="647"/>
                    </a:cubicBezTo>
                    <a:cubicBezTo>
                      <a:pt x="20494" y="553"/>
                      <a:pt x="20420" y="153"/>
                      <a:pt x="20172" y="153"/>
                    </a:cubicBezTo>
                    <a:cubicBezTo>
                      <a:pt x="20145" y="153"/>
                      <a:pt x="20117" y="157"/>
                      <a:pt x="20087" y="167"/>
                    </a:cubicBezTo>
                    <a:cubicBezTo>
                      <a:pt x="17563" y="1002"/>
                      <a:pt x="14976" y="1544"/>
                      <a:pt x="12328" y="1753"/>
                    </a:cubicBezTo>
                    <a:cubicBezTo>
                      <a:pt x="11713" y="1792"/>
                      <a:pt x="11099" y="1811"/>
                      <a:pt x="10486" y="1811"/>
                    </a:cubicBezTo>
                    <a:cubicBezTo>
                      <a:pt x="8475" y="1811"/>
                      <a:pt x="6472" y="1600"/>
                      <a:pt x="4506" y="1169"/>
                    </a:cubicBezTo>
                    <a:cubicBezTo>
                      <a:pt x="3797" y="1023"/>
                      <a:pt x="3088" y="835"/>
                      <a:pt x="2399" y="626"/>
                    </a:cubicBezTo>
                    <a:cubicBezTo>
                      <a:pt x="2024" y="522"/>
                      <a:pt x="1669" y="418"/>
                      <a:pt x="1294" y="293"/>
                    </a:cubicBezTo>
                    <a:cubicBezTo>
                      <a:pt x="960" y="147"/>
                      <a:pt x="626" y="42"/>
                      <a:pt x="25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3" name="Google Shape;5143;p74"/>
              <p:cNvSpPr/>
              <p:nvPr/>
            </p:nvSpPr>
            <p:spPr>
              <a:xfrm>
                <a:off x="5117775" y="3486900"/>
                <a:ext cx="26600" cy="118750"/>
              </a:xfrm>
              <a:custGeom>
                <a:avLst/>
                <a:gdLst/>
                <a:ahLst/>
                <a:cxnLst/>
                <a:rect l="l" t="t" r="r" b="b"/>
                <a:pathLst>
                  <a:path w="1064" h="4750" extrusionOk="0">
                    <a:moveTo>
                      <a:pt x="552" y="0"/>
                    </a:moveTo>
                    <a:cubicBezTo>
                      <a:pt x="482" y="0"/>
                      <a:pt x="410" y="27"/>
                      <a:pt x="355" y="82"/>
                    </a:cubicBezTo>
                    <a:cubicBezTo>
                      <a:pt x="229" y="228"/>
                      <a:pt x="125" y="395"/>
                      <a:pt x="83" y="562"/>
                    </a:cubicBezTo>
                    <a:cubicBezTo>
                      <a:pt x="21" y="771"/>
                      <a:pt x="0" y="979"/>
                      <a:pt x="21" y="1188"/>
                    </a:cubicBezTo>
                    <a:cubicBezTo>
                      <a:pt x="0" y="1584"/>
                      <a:pt x="0" y="1980"/>
                      <a:pt x="0" y="2377"/>
                    </a:cubicBezTo>
                    <a:cubicBezTo>
                      <a:pt x="0" y="2794"/>
                      <a:pt x="42" y="3190"/>
                      <a:pt x="83" y="3586"/>
                    </a:cubicBezTo>
                    <a:cubicBezTo>
                      <a:pt x="125" y="3774"/>
                      <a:pt x="167" y="3962"/>
                      <a:pt x="229" y="4150"/>
                    </a:cubicBezTo>
                    <a:cubicBezTo>
                      <a:pt x="250" y="4337"/>
                      <a:pt x="313" y="4525"/>
                      <a:pt x="459" y="4671"/>
                    </a:cubicBezTo>
                    <a:cubicBezTo>
                      <a:pt x="511" y="4723"/>
                      <a:pt x="579" y="4749"/>
                      <a:pt x="647" y="4749"/>
                    </a:cubicBezTo>
                    <a:cubicBezTo>
                      <a:pt x="714" y="4749"/>
                      <a:pt x="782" y="4723"/>
                      <a:pt x="834" y="4671"/>
                    </a:cubicBezTo>
                    <a:cubicBezTo>
                      <a:pt x="939" y="4525"/>
                      <a:pt x="980" y="4337"/>
                      <a:pt x="980" y="4150"/>
                    </a:cubicBezTo>
                    <a:cubicBezTo>
                      <a:pt x="1001" y="3962"/>
                      <a:pt x="1043" y="3774"/>
                      <a:pt x="1043" y="3586"/>
                    </a:cubicBezTo>
                    <a:cubicBezTo>
                      <a:pt x="1064" y="3190"/>
                      <a:pt x="1064" y="2815"/>
                      <a:pt x="1043" y="2418"/>
                    </a:cubicBezTo>
                    <a:cubicBezTo>
                      <a:pt x="1022" y="2043"/>
                      <a:pt x="1022" y="1647"/>
                      <a:pt x="1022" y="1271"/>
                    </a:cubicBezTo>
                    <a:cubicBezTo>
                      <a:pt x="1022" y="875"/>
                      <a:pt x="1022" y="500"/>
                      <a:pt x="772" y="124"/>
                    </a:cubicBezTo>
                    <a:cubicBezTo>
                      <a:pt x="725" y="43"/>
                      <a:pt x="640" y="0"/>
                      <a:pt x="5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4" name="Google Shape;5144;p74"/>
              <p:cNvSpPr/>
              <p:nvPr/>
            </p:nvSpPr>
            <p:spPr>
              <a:xfrm>
                <a:off x="5127150" y="3640650"/>
                <a:ext cx="81375" cy="295325"/>
              </a:xfrm>
              <a:custGeom>
                <a:avLst/>
                <a:gdLst/>
                <a:ahLst/>
                <a:cxnLst/>
                <a:rect l="l" t="t" r="r" b="b"/>
                <a:pathLst>
                  <a:path w="3255" h="11813" extrusionOk="0">
                    <a:moveTo>
                      <a:pt x="502" y="1"/>
                    </a:moveTo>
                    <a:cubicBezTo>
                      <a:pt x="381" y="1"/>
                      <a:pt x="267" y="56"/>
                      <a:pt x="209" y="190"/>
                    </a:cubicBezTo>
                    <a:cubicBezTo>
                      <a:pt x="0" y="669"/>
                      <a:pt x="42" y="1191"/>
                      <a:pt x="105" y="1733"/>
                    </a:cubicBezTo>
                    <a:cubicBezTo>
                      <a:pt x="167" y="2255"/>
                      <a:pt x="230" y="2713"/>
                      <a:pt x="292" y="3214"/>
                    </a:cubicBezTo>
                    <a:cubicBezTo>
                      <a:pt x="438" y="4215"/>
                      <a:pt x="605" y="5237"/>
                      <a:pt x="814" y="6217"/>
                    </a:cubicBezTo>
                    <a:cubicBezTo>
                      <a:pt x="1022" y="7219"/>
                      <a:pt x="1273" y="8199"/>
                      <a:pt x="1544" y="9138"/>
                    </a:cubicBezTo>
                    <a:cubicBezTo>
                      <a:pt x="1815" y="10076"/>
                      <a:pt x="2086" y="11015"/>
                      <a:pt x="2775" y="11745"/>
                    </a:cubicBezTo>
                    <a:cubicBezTo>
                      <a:pt x="2822" y="11792"/>
                      <a:pt x="2879" y="11813"/>
                      <a:pt x="2936" y="11813"/>
                    </a:cubicBezTo>
                    <a:cubicBezTo>
                      <a:pt x="3056" y="11813"/>
                      <a:pt x="3171" y="11719"/>
                      <a:pt x="3171" y="11578"/>
                    </a:cubicBezTo>
                    <a:cubicBezTo>
                      <a:pt x="3254" y="10639"/>
                      <a:pt x="2941" y="9742"/>
                      <a:pt x="2670" y="8846"/>
                    </a:cubicBezTo>
                    <a:cubicBezTo>
                      <a:pt x="2420" y="7886"/>
                      <a:pt x="2170" y="6927"/>
                      <a:pt x="1961" y="5967"/>
                    </a:cubicBezTo>
                    <a:cubicBezTo>
                      <a:pt x="1753" y="5008"/>
                      <a:pt x="1586" y="4048"/>
                      <a:pt x="1440" y="3110"/>
                    </a:cubicBezTo>
                    <a:cubicBezTo>
                      <a:pt x="1356" y="2630"/>
                      <a:pt x="1294" y="2150"/>
                      <a:pt x="1231" y="1671"/>
                    </a:cubicBezTo>
                    <a:cubicBezTo>
                      <a:pt x="1168" y="1170"/>
                      <a:pt x="1168" y="628"/>
                      <a:pt x="876" y="190"/>
                    </a:cubicBezTo>
                    <a:cubicBezTo>
                      <a:pt x="798" y="77"/>
                      <a:pt x="645" y="1"/>
                      <a:pt x="50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145" name="Google Shape;5145;p74">
            <a:hlinkClick r:id="" action="ppaction://hlinkshowjump?jump=nextslide"/>
          </p:cNvPr>
          <p:cNvSpPr/>
          <p:nvPr/>
        </p:nvSpPr>
        <p:spPr>
          <a:xfrm>
            <a:off x="8271850" y="4451450"/>
            <a:ext cx="314100" cy="3141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46" name="Google Shape;5146;p74">
            <a:hlinkClick r:id="" action="ppaction://hlinkshowjump?jump=nextslide"/>
          </p:cNvPr>
          <p:cNvSpPr/>
          <p:nvPr/>
        </p:nvSpPr>
        <p:spPr>
          <a:xfrm>
            <a:off x="8352525" y="4551800"/>
            <a:ext cx="152700" cy="113400"/>
          </a:xfrm>
          <a:prstGeom prst="rightArrow">
            <a:avLst>
              <a:gd name="adj1" fmla="val 46119"/>
              <a:gd name="adj2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47" name="Google Shape;5147;p74">
            <a:hlinkClick r:id="" action="ppaction://hlinkshowjump?jump=previousslide"/>
          </p:cNvPr>
          <p:cNvSpPr/>
          <p:nvPr/>
        </p:nvSpPr>
        <p:spPr>
          <a:xfrm rot="10800000">
            <a:off x="7886275" y="4451450"/>
            <a:ext cx="314100" cy="3141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48" name="Google Shape;5148;p74">
            <a:hlinkClick r:id="" action="ppaction://hlinkshowjump?jump=previousslide"/>
          </p:cNvPr>
          <p:cNvSpPr/>
          <p:nvPr/>
        </p:nvSpPr>
        <p:spPr>
          <a:xfrm rot="10800000">
            <a:off x="7967000" y="4551800"/>
            <a:ext cx="152700" cy="113400"/>
          </a:xfrm>
          <a:prstGeom prst="rightArrow">
            <a:avLst>
              <a:gd name="adj1" fmla="val 46119"/>
              <a:gd name="adj2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49" name="Google Shape;5149;p74"/>
          <p:cNvSpPr txBox="1">
            <a:spLocks noGrp="1"/>
          </p:cNvSpPr>
          <p:nvPr>
            <p:ph type="subTitle" idx="1"/>
          </p:nvPr>
        </p:nvSpPr>
        <p:spPr>
          <a:xfrm>
            <a:off x="774200" y="2083224"/>
            <a:ext cx="3702900" cy="188772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/>
              <a:t>Ciri-</a:t>
            </a:r>
            <a:r>
              <a:rPr lang="en-US" sz="1800" dirty="0" err="1"/>
              <a:t>ciri</a:t>
            </a:r>
            <a:r>
              <a:rPr lang="en-US" sz="1800" dirty="0"/>
              <a:t> </a:t>
            </a:r>
            <a:r>
              <a:rPr lang="en-US" sz="1800" dirty="0" err="1"/>
              <a:t>manusia</a:t>
            </a:r>
            <a:r>
              <a:rPr lang="en-US" sz="1800" dirty="0"/>
              <a:t> yang </a:t>
            </a:r>
            <a:r>
              <a:rPr lang="en-US" sz="1800" dirty="0" err="1"/>
              <a:t>secara</a:t>
            </a:r>
            <a:r>
              <a:rPr lang="en-US" sz="1800" dirty="0"/>
              <a:t> </a:t>
            </a:r>
            <a:r>
              <a:rPr lang="en-US" sz="1800" dirty="0" err="1"/>
              <a:t>prinsipil</a:t>
            </a:r>
            <a:r>
              <a:rPr lang="en-US" sz="1800" dirty="0"/>
              <a:t> </a:t>
            </a:r>
            <a:r>
              <a:rPr lang="en-US" sz="1800" dirty="0" err="1"/>
              <a:t>membedakan</a:t>
            </a:r>
            <a:r>
              <a:rPr lang="en-US" sz="1800" dirty="0"/>
              <a:t> </a:t>
            </a:r>
            <a:r>
              <a:rPr lang="en-US" sz="1800" dirty="0" err="1"/>
              <a:t>manusia</a:t>
            </a:r>
            <a:r>
              <a:rPr lang="en-US" sz="1800" dirty="0"/>
              <a:t> </a:t>
            </a:r>
            <a:r>
              <a:rPr lang="en-US" sz="1800" dirty="0" err="1"/>
              <a:t>dari</a:t>
            </a:r>
            <a:r>
              <a:rPr lang="en-US" sz="1800" dirty="0"/>
              <a:t> </a:t>
            </a:r>
            <a:r>
              <a:rPr lang="en-US" sz="1800" dirty="0" err="1"/>
              <a:t>hewan</a:t>
            </a:r>
            <a:r>
              <a:rPr lang="en-US" sz="1800" dirty="0"/>
              <a:t> dan </a:t>
            </a:r>
            <a:r>
              <a:rPr lang="en-US" sz="1800" dirty="0" err="1"/>
              <a:t>makhluk</a:t>
            </a:r>
            <a:r>
              <a:rPr lang="en-US" sz="1800" dirty="0"/>
              <a:t> </a:t>
            </a:r>
            <a:r>
              <a:rPr lang="en-US" sz="1800" dirty="0" err="1"/>
              <a:t>Tuhan</a:t>
            </a:r>
            <a:r>
              <a:rPr lang="en-US" sz="1800" dirty="0"/>
              <a:t> </a:t>
            </a:r>
            <a:r>
              <a:rPr lang="en-US" sz="1800" dirty="0" err="1"/>
              <a:t>lainnya</a:t>
            </a:r>
            <a:r>
              <a:rPr lang="en-US" sz="1800" dirty="0"/>
              <a:t>: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US" sz="1800" dirty="0"/>
              <a:t>Akal </a:t>
            </a:r>
            <a:r>
              <a:rPr lang="en-US" sz="1800" dirty="0" err="1"/>
              <a:t>pikiran</a:t>
            </a:r>
            <a:endParaRPr lang="en-US" sz="1800" dirty="0"/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US" sz="1800" dirty="0" err="1"/>
              <a:t>Cipta</a:t>
            </a:r>
            <a:r>
              <a:rPr lang="en-US" sz="1800" dirty="0"/>
              <a:t>, rasa, dan </a:t>
            </a:r>
            <a:r>
              <a:rPr lang="en-US" sz="1800" dirty="0" err="1"/>
              <a:t>karsa</a:t>
            </a:r>
            <a:endParaRPr sz="1800" dirty="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4" name="Google Shape;5154;p75"/>
          <p:cNvSpPr txBox="1">
            <a:spLocks noGrp="1"/>
          </p:cNvSpPr>
          <p:nvPr>
            <p:ph type="title"/>
          </p:nvPr>
        </p:nvSpPr>
        <p:spPr>
          <a:xfrm>
            <a:off x="720000" y="526625"/>
            <a:ext cx="7704000" cy="4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Wujud Sifat Hakikat Manusia</a:t>
            </a:r>
            <a:endParaRPr dirty="0"/>
          </a:p>
        </p:txBody>
      </p:sp>
      <p:sp>
        <p:nvSpPr>
          <p:cNvPr id="5155" name="Google Shape;5155;p75"/>
          <p:cNvSpPr/>
          <p:nvPr/>
        </p:nvSpPr>
        <p:spPr>
          <a:xfrm>
            <a:off x="5281600" y="2290618"/>
            <a:ext cx="2605520" cy="431486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chemeClr val="lt1"/>
                </a:solidFill>
                <a:latin typeface="Balsamiq Sans"/>
                <a:ea typeface="Balsamiq Sans"/>
                <a:cs typeface="Balsamiq Sans"/>
                <a:sym typeface="Balsamiq Sans"/>
              </a:rPr>
              <a:t>6. Rasa kebebasan</a:t>
            </a:r>
            <a:endParaRPr sz="1800" b="1" dirty="0">
              <a:solidFill>
                <a:schemeClr val="lt1"/>
              </a:solidFill>
              <a:latin typeface="Balsamiq Sans"/>
              <a:ea typeface="Balsamiq Sans"/>
              <a:cs typeface="Balsamiq Sans"/>
              <a:sym typeface="Balsamiq Sans"/>
            </a:endParaRPr>
          </a:p>
        </p:txBody>
      </p:sp>
      <p:sp>
        <p:nvSpPr>
          <p:cNvPr id="5157" name="Google Shape;5157;p75"/>
          <p:cNvSpPr/>
          <p:nvPr/>
        </p:nvSpPr>
        <p:spPr>
          <a:xfrm>
            <a:off x="617791" y="1209070"/>
            <a:ext cx="1952859" cy="49953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D" sz="1800" b="1" dirty="0">
                <a:solidFill>
                  <a:schemeClr val="lt1"/>
                </a:solidFill>
                <a:latin typeface="Balsamiq Sans"/>
                <a:ea typeface="Balsamiq Sans"/>
                <a:cs typeface="Balsamiq Sans"/>
                <a:sym typeface="Balsamiq Sans"/>
              </a:rPr>
              <a:t>1. K</a:t>
            </a:r>
            <a:r>
              <a:rPr lang="en" sz="1800" b="1" dirty="0">
                <a:solidFill>
                  <a:schemeClr val="lt1"/>
                </a:solidFill>
                <a:latin typeface="Balsamiq Sans"/>
                <a:ea typeface="Balsamiq Sans"/>
                <a:cs typeface="Balsamiq Sans"/>
                <a:sym typeface="Balsamiq Sans"/>
              </a:rPr>
              <a:t>emampuan menyadari diri</a:t>
            </a:r>
            <a:endParaRPr sz="1800" b="1" dirty="0">
              <a:solidFill>
                <a:schemeClr val="lt1"/>
              </a:solidFill>
              <a:latin typeface="Balsamiq Sans"/>
              <a:ea typeface="Balsamiq Sans"/>
              <a:cs typeface="Balsamiq Sans"/>
              <a:sym typeface="Balsamiq Sans"/>
            </a:endParaRPr>
          </a:p>
        </p:txBody>
      </p:sp>
      <p:sp>
        <p:nvSpPr>
          <p:cNvPr id="5159" name="Google Shape;5159;p75"/>
          <p:cNvSpPr/>
          <p:nvPr/>
        </p:nvSpPr>
        <p:spPr>
          <a:xfrm>
            <a:off x="4641764" y="1385484"/>
            <a:ext cx="4376272" cy="635200"/>
          </a:xfrm>
          <a:prstGeom prst="roundRect">
            <a:avLst>
              <a:gd name="adj" fmla="val 0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chemeClr val="lt1"/>
                </a:solidFill>
                <a:latin typeface="Balsamiq Sans"/>
                <a:ea typeface="Balsamiq Sans"/>
                <a:cs typeface="Balsamiq Sans"/>
                <a:sym typeface="Balsamiq Sans"/>
              </a:rPr>
              <a:t>5. Kemampuan bertanggung jawab</a:t>
            </a:r>
            <a:endParaRPr sz="1800" b="1" dirty="0">
              <a:solidFill>
                <a:schemeClr val="lt1"/>
              </a:solidFill>
              <a:latin typeface="Balsamiq Sans"/>
              <a:ea typeface="Balsamiq Sans"/>
              <a:cs typeface="Balsamiq Sans"/>
              <a:sym typeface="Balsamiq Sans"/>
            </a:endParaRPr>
          </a:p>
        </p:txBody>
      </p:sp>
      <p:sp>
        <p:nvSpPr>
          <p:cNvPr id="5161" name="Google Shape;5161;p75"/>
          <p:cNvSpPr/>
          <p:nvPr/>
        </p:nvSpPr>
        <p:spPr>
          <a:xfrm>
            <a:off x="2355211" y="3406952"/>
            <a:ext cx="1548300" cy="430500"/>
          </a:xfrm>
          <a:prstGeom prst="roundRect">
            <a:avLst>
              <a:gd name="adj" fmla="val 16667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chemeClr val="lt1"/>
                </a:solidFill>
                <a:latin typeface="Balsamiq Sans"/>
                <a:ea typeface="Balsamiq Sans"/>
                <a:cs typeface="Balsamiq Sans"/>
                <a:sym typeface="Balsamiq Sans"/>
              </a:rPr>
              <a:t>4. Moral</a:t>
            </a:r>
            <a:endParaRPr sz="1800" b="1" dirty="0">
              <a:solidFill>
                <a:schemeClr val="lt1"/>
              </a:solidFill>
              <a:latin typeface="Balsamiq Sans"/>
              <a:ea typeface="Balsamiq Sans"/>
              <a:cs typeface="Balsamiq Sans"/>
              <a:sym typeface="Balsamiq Sans"/>
            </a:endParaRPr>
          </a:p>
        </p:txBody>
      </p:sp>
      <p:grpSp>
        <p:nvGrpSpPr>
          <p:cNvPr id="5204" name="Google Shape;5204;p75"/>
          <p:cNvGrpSpPr/>
          <p:nvPr/>
        </p:nvGrpSpPr>
        <p:grpSpPr>
          <a:xfrm>
            <a:off x="2996987" y="1209070"/>
            <a:ext cx="1299693" cy="843332"/>
            <a:chOff x="2935048" y="1209070"/>
            <a:chExt cx="1299693" cy="843332"/>
          </a:xfrm>
        </p:grpSpPr>
        <p:grpSp>
          <p:nvGrpSpPr>
            <p:cNvPr id="5205" name="Google Shape;5205;p75"/>
            <p:cNvGrpSpPr/>
            <p:nvPr/>
          </p:nvGrpSpPr>
          <p:grpSpPr>
            <a:xfrm>
              <a:off x="2947550" y="1844275"/>
              <a:ext cx="1274701" cy="208127"/>
              <a:chOff x="7154175" y="1055075"/>
              <a:chExt cx="1274701" cy="208127"/>
            </a:xfrm>
          </p:grpSpPr>
          <p:sp>
            <p:nvSpPr>
              <p:cNvPr id="5206" name="Google Shape;5206;p75"/>
              <p:cNvSpPr/>
              <p:nvPr/>
            </p:nvSpPr>
            <p:spPr>
              <a:xfrm>
                <a:off x="7154175" y="1137500"/>
                <a:ext cx="1274701" cy="125702"/>
              </a:xfrm>
              <a:custGeom>
                <a:avLst/>
                <a:gdLst/>
                <a:ahLst/>
                <a:cxnLst/>
                <a:rect l="l" t="t" r="r" b="b"/>
                <a:pathLst>
                  <a:path w="33426" h="2167" extrusionOk="0">
                    <a:moveTo>
                      <a:pt x="0" y="0"/>
                    </a:moveTo>
                    <a:lnTo>
                      <a:pt x="0" y="621"/>
                    </a:lnTo>
                    <a:lnTo>
                      <a:pt x="33426" y="2166"/>
                    </a:lnTo>
                    <a:lnTo>
                      <a:pt x="33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07" name="Google Shape;5207;p75"/>
              <p:cNvSpPr/>
              <p:nvPr/>
            </p:nvSpPr>
            <p:spPr>
              <a:xfrm>
                <a:off x="7154175" y="1055075"/>
                <a:ext cx="1274700" cy="825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208" name="Google Shape;5208;p75"/>
            <p:cNvGrpSpPr/>
            <p:nvPr/>
          </p:nvGrpSpPr>
          <p:grpSpPr>
            <a:xfrm>
              <a:off x="2935048" y="1209070"/>
              <a:ext cx="650143" cy="635200"/>
              <a:chOff x="791550" y="2156375"/>
              <a:chExt cx="1145425" cy="1118900"/>
            </a:xfrm>
          </p:grpSpPr>
          <p:sp>
            <p:nvSpPr>
              <p:cNvPr id="5209" name="Google Shape;5209;p75"/>
              <p:cNvSpPr/>
              <p:nvPr/>
            </p:nvSpPr>
            <p:spPr>
              <a:xfrm>
                <a:off x="791550" y="2228725"/>
                <a:ext cx="242350" cy="1046550"/>
              </a:xfrm>
              <a:custGeom>
                <a:avLst/>
                <a:gdLst/>
                <a:ahLst/>
                <a:cxnLst/>
                <a:rect l="l" t="t" r="r" b="b"/>
                <a:pathLst>
                  <a:path w="9694" h="41862" extrusionOk="0">
                    <a:moveTo>
                      <a:pt x="0" y="0"/>
                    </a:moveTo>
                    <a:lnTo>
                      <a:pt x="0" y="41862"/>
                    </a:lnTo>
                    <a:lnTo>
                      <a:pt x="9694" y="41862"/>
                    </a:lnTo>
                    <a:lnTo>
                      <a:pt x="9694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10" name="Google Shape;5210;p75"/>
              <p:cNvSpPr/>
              <p:nvPr/>
            </p:nvSpPr>
            <p:spPr>
              <a:xfrm>
                <a:off x="860860" y="2428887"/>
                <a:ext cx="103726" cy="645050"/>
              </a:xfrm>
              <a:custGeom>
                <a:avLst/>
                <a:gdLst/>
                <a:ahLst/>
                <a:cxnLst/>
                <a:rect l="l" t="t" r="r" b="b"/>
                <a:pathLst>
                  <a:path w="9694" h="25802" extrusionOk="0">
                    <a:moveTo>
                      <a:pt x="0" y="0"/>
                    </a:moveTo>
                    <a:lnTo>
                      <a:pt x="0" y="25802"/>
                    </a:lnTo>
                    <a:lnTo>
                      <a:pt x="9694" y="25802"/>
                    </a:lnTo>
                    <a:lnTo>
                      <a:pt x="969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11" name="Google Shape;5211;p75"/>
              <p:cNvSpPr/>
              <p:nvPr/>
            </p:nvSpPr>
            <p:spPr>
              <a:xfrm>
                <a:off x="1033875" y="2323975"/>
                <a:ext cx="118200" cy="951300"/>
              </a:xfrm>
              <a:custGeom>
                <a:avLst/>
                <a:gdLst/>
                <a:ahLst/>
                <a:cxnLst/>
                <a:rect l="l" t="t" r="r" b="b"/>
                <a:pathLst>
                  <a:path w="4728" h="38052" extrusionOk="0">
                    <a:moveTo>
                      <a:pt x="1" y="0"/>
                    </a:moveTo>
                    <a:lnTo>
                      <a:pt x="1" y="38052"/>
                    </a:lnTo>
                    <a:lnTo>
                      <a:pt x="4727" y="38052"/>
                    </a:lnTo>
                    <a:lnTo>
                      <a:pt x="4727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12" name="Google Shape;5212;p75"/>
              <p:cNvSpPr/>
              <p:nvPr/>
            </p:nvSpPr>
            <p:spPr>
              <a:xfrm>
                <a:off x="1152050" y="2156375"/>
                <a:ext cx="184475" cy="1118900"/>
              </a:xfrm>
              <a:custGeom>
                <a:avLst/>
                <a:gdLst/>
                <a:ahLst/>
                <a:cxnLst/>
                <a:rect l="l" t="t" r="r" b="b"/>
                <a:pathLst>
                  <a:path w="7379" h="44756" extrusionOk="0">
                    <a:moveTo>
                      <a:pt x="0" y="1"/>
                    </a:moveTo>
                    <a:lnTo>
                      <a:pt x="0" y="44756"/>
                    </a:lnTo>
                    <a:lnTo>
                      <a:pt x="7379" y="44756"/>
                    </a:lnTo>
                    <a:lnTo>
                      <a:pt x="737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13" name="Google Shape;5213;p75"/>
              <p:cNvSpPr/>
              <p:nvPr/>
            </p:nvSpPr>
            <p:spPr>
              <a:xfrm>
                <a:off x="1336500" y="2228725"/>
                <a:ext cx="232725" cy="1046550"/>
              </a:xfrm>
              <a:custGeom>
                <a:avLst/>
                <a:gdLst/>
                <a:ahLst/>
                <a:cxnLst/>
                <a:rect l="l" t="t" r="r" b="b"/>
                <a:pathLst>
                  <a:path w="9309" h="41862" extrusionOk="0">
                    <a:moveTo>
                      <a:pt x="1" y="0"/>
                    </a:moveTo>
                    <a:lnTo>
                      <a:pt x="1" y="41862"/>
                    </a:lnTo>
                    <a:lnTo>
                      <a:pt x="9309" y="41862"/>
                    </a:lnTo>
                    <a:lnTo>
                      <a:pt x="930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14" name="Google Shape;5214;p75"/>
              <p:cNvSpPr/>
              <p:nvPr/>
            </p:nvSpPr>
            <p:spPr>
              <a:xfrm>
                <a:off x="1336502" y="2450553"/>
                <a:ext cx="237531" cy="601710"/>
              </a:xfrm>
              <a:custGeom>
                <a:avLst/>
                <a:gdLst/>
                <a:ahLst/>
                <a:cxnLst/>
                <a:rect l="l" t="t" r="r" b="b"/>
                <a:pathLst>
                  <a:path w="4582" h="24066" extrusionOk="0">
                    <a:moveTo>
                      <a:pt x="0" y="0"/>
                    </a:moveTo>
                    <a:lnTo>
                      <a:pt x="0" y="24066"/>
                    </a:lnTo>
                    <a:lnTo>
                      <a:pt x="4582" y="24066"/>
                    </a:lnTo>
                    <a:lnTo>
                      <a:pt x="458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15" name="Google Shape;5215;p75"/>
              <p:cNvSpPr/>
              <p:nvPr/>
            </p:nvSpPr>
            <p:spPr>
              <a:xfrm>
                <a:off x="1152050" y="2228725"/>
                <a:ext cx="184475" cy="95275"/>
              </a:xfrm>
              <a:custGeom>
                <a:avLst/>
                <a:gdLst/>
                <a:ahLst/>
                <a:cxnLst/>
                <a:rect l="l" t="t" r="r" b="b"/>
                <a:pathLst>
                  <a:path w="7379" h="3811" extrusionOk="0">
                    <a:moveTo>
                      <a:pt x="0" y="0"/>
                    </a:moveTo>
                    <a:lnTo>
                      <a:pt x="0" y="3810"/>
                    </a:lnTo>
                    <a:lnTo>
                      <a:pt x="7379" y="3810"/>
                    </a:lnTo>
                    <a:lnTo>
                      <a:pt x="737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16" name="Google Shape;5216;p75"/>
              <p:cNvSpPr/>
              <p:nvPr/>
            </p:nvSpPr>
            <p:spPr>
              <a:xfrm>
                <a:off x="1152040" y="2715834"/>
                <a:ext cx="184512" cy="358100"/>
              </a:xfrm>
              <a:custGeom>
                <a:avLst/>
                <a:gdLst/>
                <a:ahLst/>
                <a:cxnLst/>
                <a:rect l="l" t="t" r="r" b="b"/>
                <a:pathLst>
                  <a:path w="7379" h="14324" extrusionOk="0">
                    <a:moveTo>
                      <a:pt x="0" y="0"/>
                    </a:moveTo>
                    <a:lnTo>
                      <a:pt x="0" y="14324"/>
                    </a:lnTo>
                    <a:lnTo>
                      <a:pt x="7379" y="14324"/>
                    </a:lnTo>
                    <a:lnTo>
                      <a:pt x="737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17" name="Google Shape;5217;p75"/>
              <p:cNvSpPr/>
              <p:nvPr/>
            </p:nvSpPr>
            <p:spPr>
              <a:xfrm>
                <a:off x="1033875" y="2323977"/>
                <a:ext cx="118200" cy="123025"/>
              </a:xfrm>
              <a:custGeom>
                <a:avLst/>
                <a:gdLst/>
                <a:ahLst/>
                <a:cxnLst/>
                <a:rect l="l" t="t" r="r" b="b"/>
                <a:pathLst>
                  <a:path w="4728" h="4921" extrusionOk="0">
                    <a:moveTo>
                      <a:pt x="1" y="1"/>
                    </a:moveTo>
                    <a:lnTo>
                      <a:pt x="1" y="4920"/>
                    </a:lnTo>
                    <a:lnTo>
                      <a:pt x="4727" y="4920"/>
                    </a:lnTo>
                    <a:lnTo>
                      <a:pt x="472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18" name="Google Shape;5218;p75"/>
              <p:cNvSpPr/>
              <p:nvPr/>
            </p:nvSpPr>
            <p:spPr>
              <a:xfrm>
                <a:off x="1067650" y="2537402"/>
                <a:ext cx="50650" cy="288175"/>
              </a:xfrm>
              <a:custGeom>
                <a:avLst/>
                <a:gdLst/>
                <a:ahLst/>
                <a:cxnLst/>
                <a:rect l="l" t="t" r="r" b="b"/>
                <a:pathLst>
                  <a:path w="2026" h="11527" extrusionOk="0">
                    <a:moveTo>
                      <a:pt x="0" y="0"/>
                    </a:moveTo>
                    <a:lnTo>
                      <a:pt x="0" y="11527"/>
                    </a:lnTo>
                    <a:lnTo>
                      <a:pt x="2026" y="11527"/>
                    </a:lnTo>
                    <a:lnTo>
                      <a:pt x="202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19" name="Google Shape;5219;p75"/>
              <p:cNvSpPr/>
              <p:nvPr/>
            </p:nvSpPr>
            <p:spPr>
              <a:xfrm>
                <a:off x="1569200" y="2323975"/>
                <a:ext cx="264075" cy="951300"/>
              </a:xfrm>
              <a:custGeom>
                <a:avLst/>
                <a:gdLst/>
                <a:ahLst/>
                <a:cxnLst/>
                <a:rect l="l" t="t" r="r" b="b"/>
                <a:pathLst>
                  <a:path w="10563" h="38052" extrusionOk="0">
                    <a:moveTo>
                      <a:pt x="1" y="0"/>
                    </a:moveTo>
                    <a:lnTo>
                      <a:pt x="1" y="38052"/>
                    </a:lnTo>
                    <a:lnTo>
                      <a:pt x="10563" y="38052"/>
                    </a:lnTo>
                    <a:lnTo>
                      <a:pt x="1056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20" name="Google Shape;5220;p75"/>
              <p:cNvSpPr/>
              <p:nvPr/>
            </p:nvSpPr>
            <p:spPr>
              <a:xfrm>
                <a:off x="1833250" y="2228725"/>
                <a:ext cx="103725" cy="1046550"/>
              </a:xfrm>
              <a:custGeom>
                <a:avLst/>
                <a:gdLst/>
                <a:ahLst/>
                <a:cxnLst/>
                <a:rect l="l" t="t" r="r" b="b"/>
                <a:pathLst>
                  <a:path w="4149" h="41862" extrusionOk="0">
                    <a:moveTo>
                      <a:pt x="1" y="0"/>
                    </a:moveTo>
                    <a:lnTo>
                      <a:pt x="1" y="41862"/>
                    </a:lnTo>
                    <a:lnTo>
                      <a:pt x="4148" y="41862"/>
                    </a:lnTo>
                    <a:lnTo>
                      <a:pt x="414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21" name="Google Shape;5221;p75"/>
              <p:cNvSpPr/>
              <p:nvPr/>
            </p:nvSpPr>
            <p:spPr>
              <a:xfrm>
                <a:off x="1569200" y="2450575"/>
                <a:ext cx="264075" cy="71150"/>
              </a:xfrm>
              <a:custGeom>
                <a:avLst/>
                <a:gdLst/>
                <a:ahLst/>
                <a:cxnLst/>
                <a:rect l="l" t="t" r="r" b="b"/>
                <a:pathLst>
                  <a:path w="10563" h="2846" extrusionOk="0">
                    <a:moveTo>
                      <a:pt x="1" y="0"/>
                    </a:moveTo>
                    <a:lnTo>
                      <a:pt x="1" y="2846"/>
                    </a:lnTo>
                    <a:lnTo>
                      <a:pt x="10563" y="2846"/>
                    </a:lnTo>
                    <a:lnTo>
                      <a:pt x="1056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22" name="Google Shape;5222;p75"/>
              <p:cNvSpPr/>
              <p:nvPr/>
            </p:nvSpPr>
            <p:spPr>
              <a:xfrm>
                <a:off x="1569200" y="2592825"/>
                <a:ext cx="264075" cy="71175"/>
              </a:xfrm>
              <a:custGeom>
                <a:avLst/>
                <a:gdLst/>
                <a:ahLst/>
                <a:cxnLst/>
                <a:rect l="l" t="t" r="r" b="b"/>
                <a:pathLst>
                  <a:path w="10563" h="2847" extrusionOk="0">
                    <a:moveTo>
                      <a:pt x="1" y="1"/>
                    </a:moveTo>
                    <a:lnTo>
                      <a:pt x="1" y="2846"/>
                    </a:lnTo>
                    <a:lnTo>
                      <a:pt x="10563" y="2846"/>
                    </a:lnTo>
                    <a:lnTo>
                      <a:pt x="10563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223" name="Google Shape;5223;p75"/>
            <p:cNvGrpSpPr/>
            <p:nvPr/>
          </p:nvGrpSpPr>
          <p:grpSpPr>
            <a:xfrm>
              <a:off x="3584598" y="1209070"/>
              <a:ext cx="650143" cy="635200"/>
              <a:chOff x="8817561" y="3596620"/>
              <a:chExt cx="650143" cy="635200"/>
            </a:xfrm>
          </p:grpSpPr>
          <p:grpSp>
            <p:nvGrpSpPr>
              <p:cNvPr id="5224" name="Google Shape;5224;p75"/>
              <p:cNvGrpSpPr/>
              <p:nvPr/>
            </p:nvGrpSpPr>
            <p:grpSpPr>
              <a:xfrm>
                <a:off x="8817561" y="3596620"/>
                <a:ext cx="650143" cy="635200"/>
                <a:chOff x="791550" y="2156375"/>
                <a:chExt cx="1145425" cy="1118900"/>
              </a:xfrm>
            </p:grpSpPr>
            <p:sp>
              <p:nvSpPr>
                <p:cNvPr id="5225" name="Google Shape;5225;p75"/>
                <p:cNvSpPr/>
                <p:nvPr/>
              </p:nvSpPr>
              <p:spPr>
                <a:xfrm>
                  <a:off x="791550" y="2228725"/>
                  <a:ext cx="242350" cy="1046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94" h="41862" extrusionOk="0">
                      <a:moveTo>
                        <a:pt x="0" y="0"/>
                      </a:moveTo>
                      <a:lnTo>
                        <a:pt x="0" y="41862"/>
                      </a:lnTo>
                      <a:lnTo>
                        <a:pt x="9694" y="41862"/>
                      </a:lnTo>
                      <a:lnTo>
                        <a:pt x="9694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26" name="Google Shape;5226;p75"/>
                <p:cNvSpPr/>
                <p:nvPr/>
              </p:nvSpPr>
              <p:spPr>
                <a:xfrm>
                  <a:off x="791550" y="2428875"/>
                  <a:ext cx="242350" cy="645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94" h="25802" extrusionOk="0">
                      <a:moveTo>
                        <a:pt x="0" y="0"/>
                      </a:moveTo>
                      <a:lnTo>
                        <a:pt x="0" y="25802"/>
                      </a:lnTo>
                      <a:lnTo>
                        <a:pt x="9694" y="25802"/>
                      </a:lnTo>
                      <a:lnTo>
                        <a:pt x="9694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27" name="Google Shape;5227;p75"/>
                <p:cNvSpPr/>
                <p:nvPr/>
              </p:nvSpPr>
              <p:spPr>
                <a:xfrm>
                  <a:off x="1033875" y="2323975"/>
                  <a:ext cx="118200" cy="951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28" h="38052" extrusionOk="0">
                      <a:moveTo>
                        <a:pt x="1" y="0"/>
                      </a:moveTo>
                      <a:lnTo>
                        <a:pt x="1" y="38052"/>
                      </a:lnTo>
                      <a:lnTo>
                        <a:pt x="4727" y="38052"/>
                      </a:lnTo>
                      <a:lnTo>
                        <a:pt x="472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28" name="Google Shape;5228;p75"/>
                <p:cNvSpPr/>
                <p:nvPr/>
              </p:nvSpPr>
              <p:spPr>
                <a:xfrm>
                  <a:off x="1152050" y="2156375"/>
                  <a:ext cx="184475" cy="1118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79" h="44756" extrusionOk="0">
                      <a:moveTo>
                        <a:pt x="0" y="1"/>
                      </a:moveTo>
                      <a:lnTo>
                        <a:pt x="0" y="44756"/>
                      </a:lnTo>
                      <a:lnTo>
                        <a:pt x="7379" y="44756"/>
                      </a:lnTo>
                      <a:lnTo>
                        <a:pt x="7379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29" name="Google Shape;5229;p75"/>
                <p:cNvSpPr/>
                <p:nvPr/>
              </p:nvSpPr>
              <p:spPr>
                <a:xfrm>
                  <a:off x="1336500" y="2228725"/>
                  <a:ext cx="232725" cy="1046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09" h="41862" extrusionOk="0">
                      <a:moveTo>
                        <a:pt x="1" y="0"/>
                      </a:moveTo>
                      <a:lnTo>
                        <a:pt x="1" y="41862"/>
                      </a:lnTo>
                      <a:lnTo>
                        <a:pt x="9309" y="41862"/>
                      </a:lnTo>
                      <a:lnTo>
                        <a:pt x="930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30" name="Google Shape;5230;p75"/>
                <p:cNvSpPr/>
                <p:nvPr/>
              </p:nvSpPr>
              <p:spPr>
                <a:xfrm>
                  <a:off x="1395600" y="3113700"/>
                  <a:ext cx="114550" cy="4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82" h="1641" extrusionOk="0">
                      <a:moveTo>
                        <a:pt x="0" y="0"/>
                      </a:moveTo>
                      <a:lnTo>
                        <a:pt x="0" y="1640"/>
                      </a:lnTo>
                      <a:lnTo>
                        <a:pt x="4582" y="1640"/>
                      </a:lnTo>
                      <a:lnTo>
                        <a:pt x="4582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31" name="Google Shape;5231;p75"/>
                <p:cNvSpPr/>
                <p:nvPr/>
              </p:nvSpPr>
              <p:spPr>
                <a:xfrm>
                  <a:off x="1152050" y="2228725"/>
                  <a:ext cx="184475" cy="95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79" h="3811" extrusionOk="0">
                      <a:moveTo>
                        <a:pt x="0" y="0"/>
                      </a:moveTo>
                      <a:lnTo>
                        <a:pt x="0" y="3810"/>
                      </a:lnTo>
                      <a:lnTo>
                        <a:pt x="7379" y="3810"/>
                      </a:lnTo>
                      <a:lnTo>
                        <a:pt x="7379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32" name="Google Shape;5232;p75"/>
                <p:cNvSpPr/>
                <p:nvPr/>
              </p:nvSpPr>
              <p:spPr>
                <a:xfrm>
                  <a:off x="1152050" y="2715825"/>
                  <a:ext cx="184475" cy="35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79" h="14324" extrusionOk="0">
                      <a:moveTo>
                        <a:pt x="0" y="0"/>
                      </a:moveTo>
                      <a:lnTo>
                        <a:pt x="0" y="14324"/>
                      </a:lnTo>
                      <a:lnTo>
                        <a:pt x="7379" y="14324"/>
                      </a:lnTo>
                      <a:lnTo>
                        <a:pt x="7379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33" name="Google Shape;5233;p75"/>
                <p:cNvSpPr/>
                <p:nvPr/>
              </p:nvSpPr>
              <p:spPr>
                <a:xfrm>
                  <a:off x="1033875" y="2398708"/>
                  <a:ext cx="118200" cy="123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28" h="4921" extrusionOk="0">
                      <a:moveTo>
                        <a:pt x="1" y="1"/>
                      </a:moveTo>
                      <a:lnTo>
                        <a:pt x="1" y="4920"/>
                      </a:lnTo>
                      <a:lnTo>
                        <a:pt x="4727" y="4920"/>
                      </a:lnTo>
                      <a:lnTo>
                        <a:pt x="4727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34" name="Google Shape;5234;p75"/>
                <p:cNvSpPr/>
                <p:nvPr/>
              </p:nvSpPr>
              <p:spPr>
                <a:xfrm>
                  <a:off x="1569200" y="2323975"/>
                  <a:ext cx="264075" cy="951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63" h="38052" extrusionOk="0">
                      <a:moveTo>
                        <a:pt x="1" y="0"/>
                      </a:moveTo>
                      <a:lnTo>
                        <a:pt x="1" y="38052"/>
                      </a:lnTo>
                      <a:lnTo>
                        <a:pt x="10563" y="38052"/>
                      </a:lnTo>
                      <a:lnTo>
                        <a:pt x="1056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35" name="Google Shape;5235;p75"/>
                <p:cNvSpPr/>
                <p:nvPr/>
              </p:nvSpPr>
              <p:spPr>
                <a:xfrm>
                  <a:off x="1833250" y="2228725"/>
                  <a:ext cx="103725" cy="1046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9" h="41862" extrusionOk="0">
                      <a:moveTo>
                        <a:pt x="1" y="0"/>
                      </a:moveTo>
                      <a:lnTo>
                        <a:pt x="1" y="41862"/>
                      </a:lnTo>
                      <a:lnTo>
                        <a:pt x="4148" y="41862"/>
                      </a:lnTo>
                      <a:lnTo>
                        <a:pt x="4148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36" name="Google Shape;5236;p75"/>
                <p:cNvSpPr/>
                <p:nvPr/>
              </p:nvSpPr>
              <p:spPr>
                <a:xfrm>
                  <a:off x="1569200" y="2450575"/>
                  <a:ext cx="264075" cy="7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63" h="2846" extrusionOk="0">
                      <a:moveTo>
                        <a:pt x="1" y="0"/>
                      </a:moveTo>
                      <a:lnTo>
                        <a:pt x="1" y="2846"/>
                      </a:lnTo>
                      <a:lnTo>
                        <a:pt x="10563" y="2846"/>
                      </a:lnTo>
                      <a:lnTo>
                        <a:pt x="10563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37" name="Google Shape;5237;p75"/>
                <p:cNvSpPr/>
                <p:nvPr/>
              </p:nvSpPr>
              <p:spPr>
                <a:xfrm>
                  <a:off x="1569200" y="2592825"/>
                  <a:ext cx="264075" cy="71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63" h="2847" extrusionOk="0">
                      <a:moveTo>
                        <a:pt x="1" y="1"/>
                      </a:moveTo>
                      <a:lnTo>
                        <a:pt x="1" y="2846"/>
                      </a:lnTo>
                      <a:lnTo>
                        <a:pt x="10563" y="2846"/>
                      </a:lnTo>
                      <a:lnTo>
                        <a:pt x="10563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5238" name="Google Shape;5238;p75"/>
              <p:cNvSpPr/>
              <p:nvPr/>
            </p:nvSpPr>
            <p:spPr>
              <a:xfrm>
                <a:off x="9160419" y="3691769"/>
                <a:ext cx="65019" cy="23290"/>
              </a:xfrm>
              <a:custGeom>
                <a:avLst/>
                <a:gdLst/>
                <a:ahLst/>
                <a:cxnLst/>
                <a:rect l="l" t="t" r="r" b="b"/>
                <a:pathLst>
                  <a:path w="4582" h="1641" extrusionOk="0">
                    <a:moveTo>
                      <a:pt x="0" y="0"/>
                    </a:moveTo>
                    <a:lnTo>
                      <a:pt x="0" y="1640"/>
                    </a:lnTo>
                    <a:lnTo>
                      <a:pt x="4582" y="1640"/>
                    </a:lnTo>
                    <a:lnTo>
                      <a:pt x="458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39" name="Google Shape;5239;p75"/>
              <p:cNvSpPr/>
              <p:nvPr/>
            </p:nvSpPr>
            <p:spPr>
              <a:xfrm>
                <a:off x="9160419" y="3749744"/>
                <a:ext cx="65019" cy="23290"/>
              </a:xfrm>
              <a:custGeom>
                <a:avLst/>
                <a:gdLst/>
                <a:ahLst/>
                <a:cxnLst/>
                <a:rect l="l" t="t" r="r" b="b"/>
                <a:pathLst>
                  <a:path w="4582" h="1641" extrusionOk="0">
                    <a:moveTo>
                      <a:pt x="0" y="0"/>
                    </a:moveTo>
                    <a:lnTo>
                      <a:pt x="0" y="1640"/>
                    </a:lnTo>
                    <a:lnTo>
                      <a:pt x="4582" y="1640"/>
                    </a:lnTo>
                    <a:lnTo>
                      <a:pt x="458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240" name="Google Shape;5240;p75"/>
          <p:cNvGrpSpPr/>
          <p:nvPr/>
        </p:nvGrpSpPr>
        <p:grpSpPr>
          <a:xfrm>
            <a:off x="1038134" y="3737921"/>
            <a:ext cx="1274702" cy="843320"/>
            <a:chOff x="1159148" y="3171470"/>
            <a:chExt cx="1274702" cy="843320"/>
          </a:xfrm>
        </p:grpSpPr>
        <p:grpSp>
          <p:nvGrpSpPr>
            <p:cNvPr id="5241" name="Google Shape;5241;p75"/>
            <p:cNvGrpSpPr/>
            <p:nvPr/>
          </p:nvGrpSpPr>
          <p:grpSpPr>
            <a:xfrm>
              <a:off x="1159150" y="3806663"/>
              <a:ext cx="1274701" cy="208127"/>
              <a:chOff x="7154175" y="1055075"/>
              <a:chExt cx="1274701" cy="208127"/>
            </a:xfrm>
          </p:grpSpPr>
          <p:sp>
            <p:nvSpPr>
              <p:cNvPr id="5242" name="Google Shape;5242;p75"/>
              <p:cNvSpPr/>
              <p:nvPr/>
            </p:nvSpPr>
            <p:spPr>
              <a:xfrm>
                <a:off x="7154175" y="1137500"/>
                <a:ext cx="1274701" cy="125702"/>
              </a:xfrm>
              <a:custGeom>
                <a:avLst/>
                <a:gdLst/>
                <a:ahLst/>
                <a:cxnLst/>
                <a:rect l="l" t="t" r="r" b="b"/>
                <a:pathLst>
                  <a:path w="33426" h="2167" extrusionOk="0">
                    <a:moveTo>
                      <a:pt x="0" y="0"/>
                    </a:moveTo>
                    <a:lnTo>
                      <a:pt x="0" y="621"/>
                    </a:lnTo>
                    <a:lnTo>
                      <a:pt x="33426" y="2166"/>
                    </a:lnTo>
                    <a:lnTo>
                      <a:pt x="33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3" name="Google Shape;5243;p75"/>
              <p:cNvSpPr/>
              <p:nvPr/>
            </p:nvSpPr>
            <p:spPr>
              <a:xfrm>
                <a:off x="7154175" y="1055075"/>
                <a:ext cx="1274700" cy="825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244" name="Google Shape;5244;p75"/>
            <p:cNvGrpSpPr/>
            <p:nvPr/>
          </p:nvGrpSpPr>
          <p:grpSpPr>
            <a:xfrm>
              <a:off x="1159148" y="3171470"/>
              <a:ext cx="650143" cy="635200"/>
              <a:chOff x="791550" y="2156375"/>
              <a:chExt cx="1145425" cy="1118900"/>
            </a:xfrm>
          </p:grpSpPr>
          <p:sp>
            <p:nvSpPr>
              <p:cNvPr id="5245" name="Google Shape;5245;p75"/>
              <p:cNvSpPr/>
              <p:nvPr/>
            </p:nvSpPr>
            <p:spPr>
              <a:xfrm>
                <a:off x="791550" y="2228725"/>
                <a:ext cx="242350" cy="1046550"/>
              </a:xfrm>
              <a:custGeom>
                <a:avLst/>
                <a:gdLst/>
                <a:ahLst/>
                <a:cxnLst/>
                <a:rect l="l" t="t" r="r" b="b"/>
                <a:pathLst>
                  <a:path w="9694" h="41862" extrusionOk="0">
                    <a:moveTo>
                      <a:pt x="0" y="0"/>
                    </a:moveTo>
                    <a:lnTo>
                      <a:pt x="0" y="41862"/>
                    </a:lnTo>
                    <a:lnTo>
                      <a:pt x="9694" y="41862"/>
                    </a:lnTo>
                    <a:lnTo>
                      <a:pt x="9694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6" name="Google Shape;5246;p75"/>
              <p:cNvSpPr/>
              <p:nvPr/>
            </p:nvSpPr>
            <p:spPr>
              <a:xfrm>
                <a:off x="791550" y="2428875"/>
                <a:ext cx="242350" cy="645050"/>
              </a:xfrm>
              <a:custGeom>
                <a:avLst/>
                <a:gdLst/>
                <a:ahLst/>
                <a:cxnLst/>
                <a:rect l="l" t="t" r="r" b="b"/>
                <a:pathLst>
                  <a:path w="9694" h="25802" extrusionOk="0">
                    <a:moveTo>
                      <a:pt x="0" y="0"/>
                    </a:moveTo>
                    <a:lnTo>
                      <a:pt x="0" y="25802"/>
                    </a:lnTo>
                    <a:lnTo>
                      <a:pt x="9694" y="25802"/>
                    </a:lnTo>
                    <a:lnTo>
                      <a:pt x="9694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7" name="Google Shape;5247;p75"/>
              <p:cNvSpPr/>
              <p:nvPr/>
            </p:nvSpPr>
            <p:spPr>
              <a:xfrm>
                <a:off x="1033875" y="2323975"/>
                <a:ext cx="118200" cy="951300"/>
              </a:xfrm>
              <a:custGeom>
                <a:avLst/>
                <a:gdLst/>
                <a:ahLst/>
                <a:cxnLst/>
                <a:rect l="l" t="t" r="r" b="b"/>
                <a:pathLst>
                  <a:path w="4728" h="38052" extrusionOk="0">
                    <a:moveTo>
                      <a:pt x="1" y="0"/>
                    </a:moveTo>
                    <a:lnTo>
                      <a:pt x="1" y="38052"/>
                    </a:lnTo>
                    <a:lnTo>
                      <a:pt x="4727" y="38052"/>
                    </a:lnTo>
                    <a:lnTo>
                      <a:pt x="472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8" name="Google Shape;5248;p75"/>
              <p:cNvSpPr/>
              <p:nvPr/>
            </p:nvSpPr>
            <p:spPr>
              <a:xfrm>
                <a:off x="1152050" y="2156375"/>
                <a:ext cx="184475" cy="1118900"/>
              </a:xfrm>
              <a:custGeom>
                <a:avLst/>
                <a:gdLst/>
                <a:ahLst/>
                <a:cxnLst/>
                <a:rect l="l" t="t" r="r" b="b"/>
                <a:pathLst>
                  <a:path w="7379" h="44756" extrusionOk="0">
                    <a:moveTo>
                      <a:pt x="0" y="1"/>
                    </a:moveTo>
                    <a:lnTo>
                      <a:pt x="0" y="44756"/>
                    </a:lnTo>
                    <a:lnTo>
                      <a:pt x="7379" y="44756"/>
                    </a:lnTo>
                    <a:lnTo>
                      <a:pt x="7379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9" name="Google Shape;5249;p75"/>
              <p:cNvSpPr/>
              <p:nvPr/>
            </p:nvSpPr>
            <p:spPr>
              <a:xfrm>
                <a:off x="1336500" y="2228725"/>
                <a:ext cx="232725" cy="1046550"/>
              </a:xfrm>
              <a:custGeom>
                <a:avLst/>
                <a:gdLst/>
                <a:ahLst/>
                <a:cxnLst/>
                <a:rect l="l" t="t" r="r" b="b"/>
                <a:pathLst>
                  <a:path w="9309" h="41862" extrusionOk="0">
                    <a:moveTo>
                      <a:pt x="1" y="0"/>
                    </a:moveTo>
                    <a:lnTo>
                      <a:pt x="1" y="41862"/>
                    </a:lnTo>
                    <a:lnTo>
                      <a:pt x="9309" y="41862"/>
                    </a:lnTo>
                    <a:lnTo>
                      <a:pt x="930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0" name="Google Shape;5250;p75"/>
              <p:cNvSpPr/>
              <p:nvPr/>
            </p:nvSpPr>
            <p:spPr>
              <a:xfrm>
                <a:off x="1395600" y="2450575"/>
                <a:ext cx="114550" cy="601650"/>
              </a:xfrm>
              <a:custGeom>
                <a:avLst/>
                <a:gdLst/>
                <a:ahLst/>
                <a:cxnLst/>
                <a:rect l="l" t="t" r="r" b="b"/>
                <a:pathLst>
                  <a:path w="4582" h="24066" extrusionOk="0">
                    <a:moveTo>
                      <a:pt x="0" y="0"/>
                    </a:moveTo>
                    <a:lnTo>
                      <a:pt x="0" y="24066"/>
                    </a:lnTo>
                    <a:lnTo>
                      <a:pt x="4582" y="24066"/>
                    </a:lnTo>
                    <a:lnTo>
                      <a:pt x="458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1" name="Google Shape;5251;p75"/>
              <p:cNvSpPr/>
              <p:nvPr/>
            </p:nvSpPr>
            <p:spPr>
              <a:xfrm>
                <a:off x="1395600" y="3113700"/>
                <a:ext cx="114550" cy="41025"/>
              </a:xfrm>
              <a:custGeom>
                <a:avLst/>
                <a:gdLst/>
                <a:ahLst/>
                <a:cxnLst/>
                <a:rect l="l" t="t" r="r" b="b"/>
                <a:pathLst>
                  <a:path w="4582" h="1641" extrusionOk="0">
                    <a:moveTo>
                      <a:pt x="0" y="0"/>
                    </a:moveTo>
                    <a:lnTo>
                      <a:pt x="0" y="1640"/>
                    </a:lnTo>
                    <a:lnTo>
                      <a:pt x="4582" y="1640"/>
                    </a:lnTo>
                    <a:lnTo>
                      <a:pt x="458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2" name="Google Shape;5252;p75"/>
              <p:cNvSpPr/>
              <p:nvPr/>
            </p:nvSpPr>
            <p:spPr>
              <a:xfrm>
                <a:off x="1152050" y="2228725"/>
                <a:ext cx="184475" cy="95275"/>
              </a:xfrm>
              <a:custGeom>
                <a:avLst/>
                <a:gdLst/>
                <a:ahLst/>
                <a:cxnLst/>
                <a:rect l="l" t="t" r="r" b="b"/>
                <a:pathLst>
                  <a:path w="7379" h="3811" extrusionOk="0">
                    <a:moveTo>
                      <a:pt x="0" y="0"/>
                    </a:moveTo>
                    <a:lnTo>
                      <a:pt x="0" y="3810"/>
                    </a:lnTo>
                    <a:lnTo>
                      <a:pt x="7379" y="3810"/>
                    </a:lnTo>
                    <a:lnTo>
                      <a:pt x="737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3" name="Google Shape;5253;p75"/>
              <p:cNvSpPr/>
              <p:nvPr/>
            </p:nvSpPr>
            <p:spPr>
              <a:xfrm>
                <a:off x="1152050" y="2715825"/>
                <a:ext cx="184475" cy="358100"/>
              </a:xfrm>
              <a:custGeom>
                <a:avLst/>
                <a:gdLst/>
                <a:ahLst/>
                <a:cxnLst/>
                <a:rect l="l" t="t" r="r" b="b"/>
                <a:pathLst>
                  <a:path w="7379" h="14324" extrusionOk="0">
                    <a:moveTo>
                      <a:pt x="0" y="0"/>
                    </a:moveTo>
                    <a:lnTo>
                      <a:pt x="0" y="14324"/>
                    </a:lnTo>
                    <a:lnTo>
                      <a:pt x="7379" y="14324"/>
                    </a:lnTo>
                    <a:lnTo>
                      <a:pt x="737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4" name="Google Shape;5254;p75"/>
              <p:cNvSpPr/>
              <p:nvPr/>
            </p:nvSpPr>
            <p:spPr>
              <a:xfrm>
                <a:off x="1033875" y="2592825"/>
                <a:ext cx="118200" cy="123025"/>
              </a:xfrm>
              <a:custGeom>
                <a:avLst/>
                <a:gdLst/>
                <a:ahLst/>
                <a:cxnLst/>
                <a:rect l="l" t="t" r="r" b="b"/>
                <a:pathLst>
                  <a:path w="4728" h="4921" extrusionOk="0">
                    <a:moveTo>
                      <a:pt x="1" y="1"/>
                    </a:moveTo>
                    <a:lnTo>
                      <a:pt x="1" y="4920"/>
                    </a:lnTo>
                    <a:lnTo>
                      <a:pt x="4727" y="4920"/>
                    </a:lnTo>
                    <a:lnTo>
                      <a:pt x="472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5" name="Google Shape;5255;p75"/>
              <p:cNvSpPr/>
              <p:nvPr/>
            </p:nvSpPr>
            <p:spPr>
              <a:xfrm>
                <a:off x="1067650" y="2806250"/>
                <a:ext cx="50650" cy="288175"/>
              </a:xfrm>
              <a:custGeom>
                <a:avLst/>
                <a:gdLst/>
                <a:ahLst/>
                <a:cxnLst/>
                <a:rect l="l" t="t" r="r" b="b"/>
                <a:pathLst>
                  <a:path w="2026" h="11527" extrusionOk="0">
                    <a:moveTo>
                      <a:pt x="0" y="0"/>
                    </a:moveTo>
                    <a:lnTo>
                      <a:pt x="0" y="11527"/>
                    </a:lnTo>
                    <a:lnTo>
                      <a:pt x="2026" y="11527"/>
                    </a:lnTo>
                    <a:lnTo>
                      <a:pt x="202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6" name="Google Shape;5256;p75"/>
              <p:cNvSpPr/>
              <p:nvPr/>
            </p:nvSpPr>
            <p:spPr>
              <a:xfrm>
                <a:off x="1569200" y="2323975"/>
                <a:ext cx="264075" cy="951300"/>
              </a:xfrm>
              <a:custGeom>
                <a:avLst/>
                <a:gdLst/>
                <a:ahLst/>
                <a:cxnLst/>
                <a:rect l="l" t="t" r="r" b="b"/>
                <a:pathLst>
                  <a:path w="10563" h="38052" extrusionOk="0">
                    <a:moveTo>
                      <a:pt x="1" y="0"/>
                    </a:moveTo>
                    <a:lnTo>
                      <a:pt x="1" y="38052"/>
                    </a:lnTo>
                    <a:lnTo>
                      <a:pt x="10563" y="38052"/>
                    </a:lnTo>
                    <a:lnTo>
                      <a:pt x="1056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7" name="Google Shape;5257;p75"/>
              <p:cNvSpPr/>
              <p:nvPr/>
            </p:nvSpPr>
            <p:spPr>
              <a:xfrm>
                <a:off x="1833250" y="2228725"/>
                <a:ext cx="103725" cy="1046550"/>
              </a:xfrm>
              <a:custGeom>
                <a:avLst/>
                <a:gdLst/>
                <a:ahLst/>
                <a:cxnLst/>
                <a:rect l="l" t="t" r="r" b="b"/>
                <a:pathLst>
                  <a:path w="4149" h="41862" extrusionOk="0">
                    <a:moveTo>
                      <a:pt x="1" y="0"/>
                    </a:moveTo>
                    <a:lnTo>
                      <a:pt x="1" y="41862"/>
                    </a:lnTo>
                    <a:lnTo>
                      <a:pt x="4148" y="41862"/>
                    </a:lnTo>
                    <a:lnTo>
                      <a:pt x="4148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8" name="Google Shape;5258;p75"/>
              <p:cNvSpPr/>
              <p:nvPr/>
            </p:nvSpPr>
            <p:spPr>
              <a:xfrm>
                <a:off x="1569200" y="2450575"/>
                <a:ext cx="264075" cy="71150"/>
              </a:xfrm>
              <a:custGeom>
                <a:avLst/>
                <a:gdLst/>
                <a:ahLst/>
                <a:cxnLst/>
                <a:rect l="l" t="t" r="r" b="b"/>
                <a:pathLst>
                  <a:path w="10563" h="2846" extrusionOk="0">
                    <a:moveTo>
                      <a:pt x="1" y="0"/>
                    </a:moveTo>
                    <a:lnTo>
                      <a:pt x="1" y="2846"/>
                    </a:lnTo>
                    <a:lnTo>
                      <a:pt x="10563" y="2846"/>
                    </a:lnTo>
                    <a:lnTo>
                      <a:pt x="1056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9" name="Google Shape;5259;p75"/>
              <p:cNvSpPr/>
              <p:nvPr/>
            </p:nvSpPr>
            <p:spPr>
              <a:xfrm>
                <a:off x="1569200" y="2592825"/>
                <a:ext cx="264075" cy="71175"/>
              </a:xfrm>
              <a:custGeom>
                <a:avLst/>
                <a:gdLst/>
                <a:ahLst/>
                <a:cxnLst/>
                <a:rect l="l" t="t" r="r" b="b"/>
                <a:pathLst>
                  <a:path w="10563" h="2847" extrusionOk="0">
                    <a:moveTo>
                      <a:pt x="1" y="1"/>
                    </a:moveTo>
                    <a:lnTo>
                      <a:pt x="1" y="2846"/>
                    </a:lnTo>
                    <a:lnTo>
                      <a:pt x="10563" y="2846"/>
                    </a:lnTo>
                    <a:lnTo>
                      <a:pt x="1056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260" name="Google Shape;5260;p75"/>
            <p:cNvGrpSpPr/>
            <p:nvPr/>
          </p:nvGrpSpPr>
          <p:grpSpPr>
            <a:xfrm>
              <a:off x="1809298" y="3171470"/>
              <a:ext cx="591283" cy="635200"/>
              <a:chOff x="791550" y="2156375"/>
              <a:chExt cx="1041725" cy="1118900"/>
            </a:xfrm>
          </p:grpSpPr>
          <p:sp>
            <p:nvSpPr>
              <p:cNvPr id="5261" name="Google Shape;5261;p75"/>
              <p:cNvSpPr/>
              <p:nvPr/>
            </p:nvSpPr>
            <p:spPr>
              <a:xfrm>
                <a:off x="791550" y="2228725"/>
                <a:ext cx="242350" cy="1046550"/>
              </a:xfrm>
              <a:custGeom>
                <a:avLst/>
                <a:gdLst/>
                <a:ahLst/>
                <a:cxnLst/>
                <a:rect l="l" t="t" r="r" b="b"/>
                <a:pathLst>
                  <a:path w="9694" h="41862" extrusionOk="0">
                    <a:moveTo>
                      <a:pt x="0" y="0"/>
                    </a:moveTo>
                    <a:lnTo>
                      <a:pt x="0" y="41862"/>
                    </a:lnTo>
                    <a:lnTo>
                      <a:pt x="9694" y="41862"/>
                    </a:lnTo>
                    <a:lnTo>
                      <a:pt x="9694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2" name="Google Shape;5262;p75"/>
              <p:cNvSpPr/>
              <p:nvPr/>
            </p:nvSpPr>
            <p:spPr>
              <a:xfrm>
                <a:off x="791550" y="2428875"/>
                <a:ext cx="242350" cy="645050"/>
              </a:xfrm>
              <a:custGeom>
                <a:avLst/>
                <a:gdLst/>
                <a:ahLst/>
                <a:cxnLst/>
                <a:rect l="l" t="t" r="r" b="b"/>
                <a:pathLst>
                  <a:path w="9694" h="25802" extrusionOk="0">
                    <a:moveTo>
                      <a:pt x="0" y="0"/>
                    </a:moveTo>
                    <a:lnTo>
                      <a:pt x="0" y="25802"/>
                    </a:lnTo>
                    <a:lnTo>
                      <a:pt x="9694" y="25802"/>
                    </a:lnTo>
                    <a:lnTo>
                      <a:pt x="9694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3" name="Google Shape;5263;p75"/>
              <p:cNvSpPr/>
              <p:nvPr/>
            </p:nvSpPr>
            <p:spPr>
              <a:xfrm>
                <a:off x="1033875" y="2323975"/>
                <a:ext cx="118200" cy="951300"/>
              </a:xfrm>
              <a:custGeom>
                <a:avLst/>
                <a:gdLst/>
                <a:ahLst/>
                <a:cxnLst/>
                <a:rect l="l" t="t" r="r" b="b"/>
                <a:pathLst>
                  <a:path w="4728" h="38052" extrusionOk="0">
                    <a:moveTo>
                      <a:pt x="1" y="0"/>
                    </a:moveTo>
                    <a:lnTo>
                      <a:pt x="1" y="38052"/>
                    </a:lnTo>
                    <a:lnTo>
                      <a:pt x="4727" y="38052"/>
                    </a:lnTo>
                    <a:lnTo>
                      <a:pt x="472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4" name="Google Shape;5264;p75"/>
              <p:cNvSpPr/>
              <p:nvPr/>
            </p:nvSpPr>
            <p:spPr>
              <a:xfrm>
                <a:off x="1152050" y="2156375"/>
                <a:ext cx="184475" cy="1118900"/>
              </a:xfrm>
              <a:custGeom>
                <a:avLst/>
                <a:gdLst/>
                <a:ahLst/>
                <a:cxnLst/>
                <a:rect l="l" t="t" r="r" b="b"/>
                <a:pathLst>
                  <a:path w="7379" h="44756" extrusionOk="0">
                    <a:moveTo>
                      <a:pt x="0" y="1"/>
                    </a:moveTo>
                    <a:lnTo>
                      <a:pt x="0" y="44756"/>
                    </a:lnTo>
                    <a:lnTo>
                      <a:pt x="7379" y="44756"/>
                    </a:lnTo>
                    <a:lnTo>
                      <a:pt x="7379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5" name="Google Shape;5265;p75"/>
              <p:cNvSpPr/>
              <p:nvPr/>
            </p:nvSpPr>
            <p:spPr>
              <a:xfrm>
                <a:off x="1336500" y="2228725"/>
                <a:ext cx="232725" cy="1046550"/>
              </a:xfrm>
              <a:custGeom>
                <a:avLst/>
                <a:gdLst/>
                <a:ahLst/>
                <a:cxnLst/>
                <a:rect l="l" t="t" r="r" b="b"/>
                <a:pathLst>
                  <a:path w="9309" h="41862" extrusionOk="0">
                    <a:moveTo>
                      <a:pt x="1" y="0"/>
                    </a:moveTo>
                    <a:lnTo>
                      <a:pt x="1" y="41862"/>
                    </a:lnTo>
                    <a:lnTo>
                      <a:pt x="9309" y="41862"/>
                    </a:lnTo>
                    <a:lnTo>
                      <a:pt x="930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6" name="Google Shape;5266;p75"/>
              <p:cNvSpPr/>
              <p:nvPr/>
            </p:nvSpPr>
            <p:spPr>
              <a:xfrm>
                <a:off x="1395600" y="2450575"/>
                <a:ext cx="114550" cy="601650"/>
              </a:xfrm>
              <a:custGeom>
                <a:avLst/>
                <a:gdLst/>
                <a:ahLst/>
                <a:cxnLst/>
                <a:rect l="l" t="t" r="r" b="b"/>
                <a:pathLst>
                  <a:path w="4582" h="24066" extrusionOk="0">
                    <a:moveTo>
                      <a:pt x="0" y="0"/>
                    </a:moveTo>
                    <a:lnTo>
                      <a:pt x="0" y="24066"/>
                    </a:lnTo>
                    <a:lnTo>
                      <a:pt x="4582" y="24066"/>
                    </a:lnTo>
                    <a:lnTo>
                      <a:pt x="458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7" name="Google Shape;5267;p75"/>
              <p:cNvSpPr/>
              <p:nvPr/>
            </p:nvSpPr>
            <p:spPr>
              <a:xfrm>
                <a:off x="1395600" y="3113700"/>
                <a:ext cx="114550" cy="41025"/>
              </a:xfrm>
              <a:custGeom>
                <a:avLst/>
                <a:gdLst/>
                <a:ahLst/>
                <a:cxnLst/>
                <a:rect l="l" t="t" r="r" b="b"/>
                <a:pathLst>
                  <a:path w="4582" h="1641" extrusionOk="0">
                    <a:moveTo>
                      <a:pt x="0" y="0"/>
                    </a:moveTo>
                    <a:lnTo>
                      <a:pt x="0" y="1640"/>
                    </a:lnTo>
                    <a:lnTo>
                      <a:pt x="4582" y="1640"/>
                    </a:lnTo>
                    <a:lnTo>
                      <a:pt x="458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8" name="Google Shape;5268;p75"/>
              <p:cNvSpPr/>
              <p:nvPr/>
            </p:nvSpPr>
            <p:spPr>
              <a:xfrm>
                <a:off x="1152050" y="2228725"/>
                <a:ext cx="184475" cy="95275"/>
              </a:xfrm>
              <a:custGeom>
                <a:avLst/>
                <a:gdLst/>
                <a:ahLst/>
                <a:cxnLst/>
                <a:rect l="l" t="t" r="r" b="b"/>
                <a:pathLst>
                  <a:path w="7379" h="3811" extrusionOk="0">
                    <a:moveTo>
                      <a:pt x="0" y="0"/>
                    </a:moveTo>
                    <a:lnTo>
                      <a:pt x="0" y="3810"/>
                    </a:lnTo>
                    <a:lnTo>
                      <a:pt x="7379" y="3810"/>
                    </a:lnTo>
                    <a:lnTo>
                      <a:pt x="737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9" name="Google Shape;5269;p75"/>
              <p:cNvSpPr/>
              <p:nvPr/>
            </p:nvSpPr>
            <p:spPr>
              <a:xfrm>
                <a:off x="1152050" y="2715825"/>
                <a:ext cx="184475" cy="358100"/>
              </a:xfrm>
              <a:custGeom>
                <a:avLst/>
                <a:gdLst/>
                <a:ahLst/>
                <a:cxnLst/>
                <a:rect l="l" t="t" r="r" b="b"/>
                <a:pathLst>
                  <a:path w="7379" h="14324" extrusionOk="0">
                    <a:moveTo>
                      <a:pt x="0" y="0"/>
                    </a:moveTo>
                    <a:lnTo>
                      <a:pt x="0" y="14324"/>
                    </a:lnTo>
                    <a:lnTo>
                      <a:pt x="7379" y="14324"/>
                    </a:lnTo>
                    <a:lnTo>
                      <a:pt x="737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70" name="Google Shape;5270;p75"/>
              <p:cNvSpPr/>
              <p:nvPr/>
            </p:nvSpPr>
            <p:spPr>
              <a:xfrm>
                <a:off x="1033875" y="2592825"/>
                <a:ext cx="118200" cy="123025"/>
              </a:xfrm>
              <a:custGeom>
                <a:avLst/>
                <a:gdLst/>
                <a:ahLst/>
                <a:cxnLst/>
                <a:rect l="l" t="t" r="r" b="b"/>
                <a:pathLst>
                  <a:path w="4728" h="4921" extrusionOk="0">
                    <a:moveTo>
                      <a:pt x="1" y="1"/>
                    </a:moveTo>
                    <a:lnTo>
                      <a:pt x="1" y="4920"/>
                    </a:lnTo>
                    <a:lnTo>
                      <a:pt x="4727" y="4920"/>
                    </a:lnTo>
                    <a:lnTo>
                      <a:pt x="472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71" name="Google Shape;5271;p75"/>
              <p:cNvSpPr/>
              <p:nvPr/>
            </p:nvSpPr>
            <p:spPr>
              <a:xfrm>
                <a:off x="1067650" y="2806250"/>
                <a:ext cx="50650" cy="288175"/>
              </a:xfrm>
              <a:custGeom>
                <a:avLst/>
                <a:gdLst/>
                <a:ahLst/>
                <a:cxnLst/>
                <a:rect l="l" t="t" r="r" b="b"/>
                <a:pathLst>
                  <a:path w="2026" h="11527" extrusionOk="0">
                    <a:moveTo>
                      <a:pt x="0" y="0"/>
                    </a:moveTo>
                    <a:lnTo>
                      <a:pt x="0" y="11527"/>
                    </a:lnTo>
                    <a:lnTo>
                      <a:pt x="2026" y="11527"/>
                    </a:lnTo>
                    <a:lnTo>
                      <a:pt x="202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72" name="Google Shape;5272;p75"/>
              <p:cNvSpPr/>
              <p:nvPr/>
            </p:nvSpPr>
            <p:spPr>
              <a:xfrm>
                <a:off x="1569200" y="2323975"/>
                <a:ext cx="264075" cy="951300"/>
              </a:xfrm>
              <a:custGeom>
                <a:avLst/>
                <a:gdLst/>
                <a:ahLst/>
                <a:cxnLst/>
                <a:rect l="l" t="t" r="r" b="b"/>
                <a:pathLst>
                  <a:path w="10563" h="38052" extrusionOk="0">
                    <a:moveTo>
                      <a:pt x="1" y="0"/>
                    </a:moveTo>
                    <a:lnTo>
                      <a:pt x="1" y="38052"/>
                    </a:lnTo>
                    <a:lnTo>
                      <a:pt x="10563" y="38052"/>
                    </a:lnTo>
                    <a:lnTo>
                      <a:pt x="1056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73" name="Google Shape;5273;p75"/>
              <p:cNvSpPr/>
              <p:nvPr/>
            </p:nvSpPr>
            <p:spPr>
              <a:xfrm>
                <a:off x="1569200" y="2450575"/>
                <a:ext cx="264075" cy="71150"/>
              </a:xfrm>
              <a:custGeom>
                <a:avLst/>
                <a:gdLst/>
                <a:ahLst/>
                <a:cxnLst/>
                <a:rect l="l" t="t" r="r" b="b"/>
                <a:pathLst>
                  <a:path w="10563" h="2846" extrusionOk="0">
                    <a:moveTo>
                      <a:pt x="1" y="0"/>
                    </a:moveTo>
                    <a:lnTo>
                      <a:pt x="1" y="2846"/>
                    </a:lnTo>
                    <a:lnTo>
                      <a:pt x="10563" y="2846"/>
                    </a:lnTo>
                    <a:lnTo>
                      <a:pt x="1056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74" name="Google Shape;5274;p75"/>
              <p:cNvSpPr/>
              <p:nvPr/>
            </p:nvSpPr>
            <p:spPr>
              <a:xfrm>
                <a:off x="1569200" y="2592825"/>
                <a:ext cx="264075" cy="71175"/>
              </a:xfrm>
              <a:custGeom>
                <a:avLst/>
                <a:gdLst/>
                <a:ahLst/>
                <a:cxnLst/>
                <a:rect l="l" t="t" r="r" b="b"/>
                <a:pathLst>
                  <a:path w="10563" h="2847" extrusionOk="0">
                    <a:moveTo>
                      <a:pt x="1" y="1"/>
                    </a:moveTo>
                    <a:lnTo>
                      <a:pt x="1" y="2846"/>
                    </a:lnTo>
                    <a:lnTo>
                      <a:pt x="10563" y="2846"/>
                    </a:lnTo>
                    <a:lnTo>
                      <a:pt x="1056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" name="Google Shape;5157;p75">
            <a:extLst>
              <a:ext uri="{FF2B5EF4-FFF2-40B4-BE49-F238E27FC236}">
                <a16:creationId xmlns:a16="http://schemas.microsoft.com/office/drawing/2014/main" id="{91FFD37D-56E4-11FB-9DF5-A525CBE00384}"/>
              </a:ext>
            </a:extLst>
          </p:cNvPr>
          <p:cNvSpPr/>
          <p:nvPr/>
        </p:nvSpPr>
        <p:spPr>
          <a:xfrm>
            <a:off x="699056" y="1950630"/>
            <a:ext cx="1952859" cy="49953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lt1"/>
                </a:solidFill>
                <a:latin typeface="Balsamiq Sans"/>
                <a:ea typeface="Balsamiq Sans"/>
                <a:cs typeface="Balsamiq Sans"/>
                <a:sym typeface="Balsamiq Sans"/>
              </a:rPr>
              <a:t>2</a:t>
            </a:r>
            <a:r>
              <a:rPr lang="en-ID" sz="1800" b="1" dirty="0">
                <a:solidFill>
                  <a:schemeClr val="lt1"/>
                </a:solidFill>
                <a:latin typeface="Balsamiq Sans"/>
                <a:ea typeface="Balsamiq Sans"/>
                <a:cs typeface="Balsamiq Sans"/>
                <a:sym typeface="Balsamiq Sans"/>
              </a:rPr>
              <a:t>. </a:t>
            </a:r>
            <a:r>
              <a:rPr lang="en-ID" sz="1800" b="1" dirty="0" err="1">
                <a:solidFill>
                  <a:schemeClr val="lt1"/>
                </a:solidFill>
                <a:latin typeface="Balsamiq Sans"/>
                <a:ea typeface="Balsamiq Sans"/>
                <a:cs typeface="Balsamiq Sans"/>
                <a:sym typeface="Balsamiq Sans"/>
              </a:rPr>
              <a:t>Kemampuan</a:t>
            </a:r>
            <a:r>
              <a:rPr lang="en-ID" sz="1800" b="1" dirty="0">
                <a:solidFill>
                  <a:schemeClr val="lt1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en-ID" sz="1800" b="1" dirty="0" err="1">
                <a:solidFill>
                  <a:schemeClr val="lt1"/>
                </a:solidFill>
                <a:latin typeface="Balsamiq Sans"/>
                <a:ea typeface="Balsamiq Sans"/>
                <a:cs typeface="Balsamiq Sans"/>
                <a:sym typeface="Balsamiq Sans"/>
              </a:rPr>
              <a:t>bereksistensi</a:t>
            </a:r>
            <a:endParaRPr sz="1800" b="1" dirty="0">
              <a:solidFill>
                <a:schemeClr val="lt1"/>
              </a:solidFill>
              <a:latin typeface="Balsamiq Sans"/>
              <a:ea typeface="Balsamiq Sans"/>
              <a:cs typeface="Balsamiq Sans"/>
              <a:sym typeface="Balsamiq Sans"/>
            </a:endParaRPr>
          </a:p>
        </p:txBody>
      </p:sp>
      <p:sp>
        <p:nvSpPr>
          <p:cNvPr id="6" name="Google Shape;5157;p75">
            <a:extLst>
              <a:ext uri="{FF2B5EF4-FFF2-40B4-BE49-F238E27FC236}">
                <a16:creationId xmlns:a16="http://schemas.microsoft.com/office/drawing/2014/main" id="{D7A0A323-2F93-3818-79DB-3E59B01E5F3D}"/>
              </a:ext>
            </a:extLst>
          </p:cNvPr>
          <p:cNvSpPr/>
          <p:nvPr/>
        </p:nvSpPr>
        <p:spPr>
          <a:xfrm>
            <a:off x="832861" y="2647998"/>
            <a:ext cx="2605520" cy="49953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lt1"/>
                </a:solidFill>
                <a:latin typeface="Balsamiq Sans"/>
                <a:ea typeface="Balsamiq Sans"/>
                <a:cs typeface="Balsamiq Sans"/>
                <a:sym typeface="Balsamiq Sans"/>
              </a:rPr>
              <a:t>3</a:t>
            </a:r>
            <a:r>
              <a:rPr lang="en-ID" sz="1800" b="1" dirty="0">
                <a:solidFill>
                  <a:schemeClr val="lt1"/>
                </a:solidFill>
                <a:latin typeface="Balsamiq Sans"/>
                <a:ea typeface="Balsamiq Sans"/>
                <a:cs typeface="Balsamiq Sans"/>
                <a:sym typeface="Balsamiq Sans"/>
              </a:rPr>
              <a:t>. </a:t>
            </a:r>
            <a:r>
              <a:rPr lang="en-ID" sz="1800" b="1" dirty="0" err="1">
                <a:solidFill>
                  <a:schemeClr val="lt1"/>
                </a:solidFill>
                <a:latin typeface="Balsamiq Sans"/>
                <a:ea typeface="Balsamiq Sans"/>
                <a:cs typeface="Balsamiq Sans"/>
                <a:sym typeface="Balsamiq Sans"/>
              </a:rPr>
              <a:t>Pemilikan</a:t>
            </a:r>
            <a:r>
              <a:rPr lang="en-ID" sz="1800" b="1" dirty="0">
                <a:solidFill>
                  <a:schemeClr val="lt1"/>
                </a:solidFill>
                <a:latin typeface="Balsamiq Sans"/>
                <a:ea typeface="Balsamiq Sans"/>
                <a:cs typeface="Balsamiq Sans"/>
                <a:sym typeface="Balsamiq Sans"/>
              </a:rPr>
              <a:t> kata </a:t>
            </a:r>
            <a:r>
              <a:rPr lang="en-ID" sz="1800" b="1" dirty="0" err="1">
                <a:solidFill>
                  <a:schemeClr val="lt1"/>
                </a:solidFill>
                <a:latin typeface="Balsamiq Sans"/>
                <a:ea typeface="Balsamiq Sans"/>
                <a:cs typeface="Balsamiq Sans"/>
                <a:sym typeface="Balsamiq Sans"/>
              </a:rPr>
              <a:t>hati</a:t>
            </a:r>
            <a:endParaRPr sz="1800" b="1" dirty="0">
              <a:solidFill>
                <a:schemeClr val="lt1"/>
              </a:solidFill>
              <a:latin typeface="Balsamiq Sans"/>
              <a:ea typeface="Balsamiq Sans"/>
              <a:cs typeface="Balsamiq Sans"/>
              <a:sym typeface="Balsamiq Sans"/>
            </a:endParaRPr>
          </a:p>
        </p:txBody>
      </p:sp>
      <p:sp>
        <p:nvSpPr>
          <p:cNvPr id="7" name="Google Shape;5155;p75">
            <a:extLst>
              <a:ext uri="{FF2B5EF4-FFF2-40B4-BE49-F238E27FC236}">
                <a16:creationId xmlns:a16="http://schemas.microsoft.com/office/drawing/2014/main" id="{38109F2E-9C19-28FA-5A17-ED30FA3EAA69}"/>
              </a:ext>
            </a:extLst>
          </p:cNvPr>
          <p:cNvSpPr/>
          <p:nvPr/>
        </p:nvSpPr>
        <p:spPr>
          <a:xfrm>
            <a:off x="4449216" y="3005811"/>
            <a:ext cx="3974784" cy="6352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chemeClr val="lt1"/>
                </a:solidFill>
                <a:latin typeface="Balsamiq Sans"/>
                <a:ea typeface="Balsamiq Sans"/>
                <a:cs typeface="Balsamiq Sans"/>
                <a:sym typeface="Balsamiq Sans"/>
              </a:rPr>
              <a:t>7. Kesediaan melaksanakan kewajiban dan hak</a:t>
            </a:r>
            <a:endParaRPr sz="1800" b="1" dirty="0">
              <a:solidFill>
                <a:schemeClr val="lt1"/>
              </a:solidFill>
              <a:latin typeface="Balsamiq Sans"/>
              <a:ea typeface="Balsamiq Sans"/>
              <a:cs typeface="Balsamiq Sans"/>
              <a:sym typeface="Balsamiq Sans"/>
            </a:endParaRPr>
          </a:p>
        </p:txBody>
      </p:sp>
      <p:sp>
        <p:nvSpPr>
          <p:cNvPr id="8" name="Google Shape;5161;p75">
            <a:extLst>
              <a:ext uri="{FF2B5EF4-FFF2-40B4-BE49-F238E27FC236}">
                <a16:creationId xmlns:a16="http://schemas.microsoft.com/office/drawing/2014/main" id="{D2153E3A-E69B-56A7-C823-09884AD109B7}"/>
              </a:ext>
            </a:extLst>
          </p:cNvPr>
          <p:cNvSpPr/>
          <p:nvPr/>
        </p:nvSpPr>
        <p:spPr>
          <a:xfrm>
            <a:off x="4087932" y="3913956"/>
            <a:ext cx="3799188" cy="599499"/>
          </a:xfrm>
          <a:prstGeom prst="roundRect">
            <a:avLst>
              <a:gd name="adj" fmla="val 16667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chemeClr val="lt1"/>
                </a:solidFill>
                <a:latin typeface="Balsamiq Sans"/>
                <a:ea typeface="Balsamiq Sans"/>
                <a:cs typeface="Balsamiq Sans"/>
                <a:sym typeface="Balsamiq Sans"/>
              </a:rPr>
              <a:t>8. Kemampuan menghayati kebahagiaan</a:t>
            </a:r>
            <a:endParaRPr sz="1800" b="1" dirty="0">
              <a:solidFill>
                <a:schemeClr val="lt1"/>
              </a:solidFill>
              <a:latin typeface="Balsamiq Sans"/>
              <a:ea typeface="Balsamiq Sans"/>
              <a:cs typeface="Balsamiq Sans"/>
              <a:sym typeface="Balsamiq San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3EBF82D-AA92-B6D4-B3C4-CBABBFFA15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2999" y="0"/>
            <a:ext cx="6858001" cy="51435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TEM Education Workshop for Teachers by Slidesgo">
  <a:themeElements>
    <a:clrScheme name="Simple Light">
      <a:dk1>
        <a:srgbClr val="060607"/>
      </a:dk1>
      <a:lt1>
        <a:srgbClr val="FFFFFF"/>
      </a:lt1>
      <a:dk2>
        <a:srgbClr val="2E3B46"/>
      </a:dk2>
      <a:lt2>
        <a:srgbClr val="465557"/>
      </a:lt2>
      <a:accent1>
        <a:srgbClr val="AAB18E"/>
      </a:accent1>
      <a:accent2>
        <a:srgbClr val="C0D6C2"/>
      </a:accent2>
      <a:accent3>
        <a:srgbClr val="E3E5D2"/>
      </a:accent3>
      <a:accent4>
        <a:srgbClr val="CDAE46"/>
      </a:accent4>
      <a:accent5>
        <a:srgbClr val="BB8A59"/>
      </a:accent5>
      <a:accent6>
        <a:srgbClr val="9E663A"/>
      </a:accent6>
      <a:hlink>
        <a:srgbClr val="06060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1246</TotalTime>
  <Words>311</Words>
  <Application>Microsoft Office PowerPoint</Application>
  <PresentationFormat>On-screen Show (16:9)</PresentationFormat>
  <Paragraphs>70</Paragraphs>
  <Slides>30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6" baseType="lpstr">
      <vt:lpstr>Open Sans</vt:lpstr>
      <vt:lpstr>Arial</vt:lpstr>
      <vt:lpstr>Calibri</vt:lpstr>
      <vt:lpstr>Balsamiq Sans</vt:lpstr>
      <vt:lpstr>Wingdings</vt:lpstr>
      <vt:lpstr>STEM Education Workshop for Teachers by Slidesgo</vt:lpstr>
      <vt:lpstr>PENGANTAR PENDIDIKAN</vt:lpstr>
      <vt:lpstr>Capaian Pembelajaran Mata Kuliah (CPMK)</vt:lpstr>
      <vt:lpstr>01.</vt:lpstr>
      <vt:lpstr>09.</vt:lpstr>
      <vt:lpstr>Hakikat manusia dan pengembangannya </vt:lpstr>
      <vt:lpstr>APA YANG MEMBEDAKAN MANUSIA DENGAN MAKHLUK LAIN?</vt:lpstr>
      <vt:lpstr>Sifat Hakikat Manusia</vt:lpstr>
      <vt:lpstr>Wujud Sifat Hakikat Manusia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Masih adakah sifat hakikat manusia lainnya menurut Anda selain dari yang telah dibahas dalam materi?</vt:lpstr>
      <vt:lpstr>Tugas Akhir 1. Membentuk Kelompok 4-5 orang/kelompok. 2. Membuat artikel/jurnal ilmiah terkait topik yang sudah diberikan. Dalam jurnal penting diperhatikan: a. Judul b. Abstrak c. Metode penelitian d. Hasil dan Pembahasan e. Saran dan Simpulan f. Referensi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Dedi Harianto</cp:lastModifiedBy>
  <cp:revision>3</cp:revision>
  <dcterms:modified xsi:type="dcterms:W3CDTF">2024-08-26T11:10:56Z</dcterms:modified>
</cp:coreProperties>
</file>