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</p:sldIdLst>
  <p:sldSz cx="18300700" cy="10299700"/>
  <p:notesSz cx="18300700" cy="102997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73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2552" y="3192907"/>
            <a:ext cx="15555595" cy="2162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5105" y="5767832"/>
            <a:ext cx="12810490" cy="257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5035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24860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73117" y="1301254"/>
            <a:ext cx="9554464" cy="655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5035" y="2368931"/>
            <a:ext cx="16470630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22238" y="9578721"/>
            <a:ext cx="5856224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503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7650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57357"/>
            <a:ext cx="566420" cy="3332479"/>
          </a:xfrm>
          <a:custGeom>
            <a:avLst/>
            <a:gdLst/>
            <a:ahLst/>
            <a:cxnLst/>
            <a:rect l="l" t="t" r="r" b="b"/>
            <a:pathLst>
              <a:path w="566420" h="3332479">
                <a:moveTo>
                  <a:pt x="0" y="270"/>
                </a:moveTo>
                <a:lnTo>
                  <a:pt x="39548" y="723"/>
                </a:lnTo>
                <a:lnTo>
                  <a:pt x="97859" y="6489"/>
                </a:lnTo>
                <a:lnTo>
                  <a:pt x="154736" y="18720"/>
                </a:lnTo>
                <a:lnTo>
                  <a:pt x="209451" y="36729"/>
                </a:lnTo>
                <a:lnTo>
                  <a:pt x="262725" y="60479"/>
                </a:lnTo>
                <a:lnTo>
                  <a:pt x="313125" y="89284"/>
                </a:lnTo>
                <a:lnTo>
                  <a:pt x="359921" y="123842"/>
                </a:lnTo>
                <a:lnTo>
                  <a:pt x="403116" y="162718"/>
                </a:lnTo>
                <a:lnTo>
                  <a:pt x="441989" y="205926"/>
                </a:lnTo>
                <a:lnTo>
                  <a:pt x="476548" y="252727"/>
                </a:lnTo>
                <a:lnTo>
                  <a:pt x="505345" y="303123"/>
                </a:lnTo>
                <a:lnTo>
                  <a:pt x="529104" y="356401"/>
                </a:lnTo>
                <a:lnTo>
                  <a:pt x="547101" y="411128"/>
                </a:lnTo>
                <a:lnTo>
                  <a:pt x="559341" y="468001"/>
                </a:lnTo>
                <a:lnTo>
                  <a:pt x="565100" y="526321"/>
                </a:lnTo>
                <a:lnTo>
                  <a:pt x="565819" y="555113"/>
                </a:lnTo>
                <a:lnTo>
                  <a:pt x="565100" y="555113"/>
                </a:lnTo>
                <a:lnTo>
                  <a:pt x="564380" y="583918"/>
                </a:lnTo>
                <a:lnTo>
                  <a:pt x="558621" y="642239"/>
                </a:lnTo>
                <a:lnTo>
                  <a:pt x="546382" y="698400"/>
                </a:lnTo>
                <a:lnTo>
                  <a:pt x="528385" y="753838"/>
                </a:lnTo>
                <a:lnTo>
                  <a:pt x="504627" y="807117"/>
                </a:lnTo>
                <a:lnTo>
                  <a:pt x="475828" y="857512"/>
                </a:lnTo>
                <a:lnTo>
                  <a:pt x="441270" y="904314"/>
                </a:lnTo>
                <a:lnTo>
                  <a:pt x="403116" y="947521"/>
                </a:lnTo>
                <a:lnTo>
                  <a:pt x="359921" y="986397"/>
                </a:lnTo>
                <a:lnTo>
                  <a:pt x="312404" y="1020231"/>
                </a:lnTo>
                <a:lnTo>
                  <a:pt x="262725" y="1049760"/>
                </a:lnTo>
                <a:lnTo>
                  <a:pt x="209451" y="1073523"/>
                </a:lnTo>
                <a:lnTo>
                  <a:pt x="154016" y="1091519"/>
                </a:lnTo>
                <a:lnTo>
                  <a:pt x="97140" y="1103039"/>
                </a:lnTo>
                <a:lnTo>
                  <a:pt x="39548" y="1109516"/>
                </a:lnTo>
                <a:lnTo>
                  <a:pt x="10750" y="1110240"/>
                </a:lnTo>
                <a:lnTo>
                  <a:pt x="10750" y="1109516"/>
                </a:lnTo>
                <a:lnTo>
                  <a:pt x="0" y="1109250"/>
                </a:lnTo>
              </a:path>
              <a:path w="566420" h="3332479">
                <a:moveTo>
                  <a:pt x="0" y="1111221"/>
                </a:moveTo>
                <a:lnTo>
                  <a:pt x="39548" y="1111675"/>
                </a:lnTo>
                <a:lnTo>
                  <a:pt x="97859" y="1117441"/>
                </a:lnTo>
                <a:lnTo>
                  <a:pt x="154736" y="1129684"/>
                </a:lnTo>
                <a:lnTo>
                  <a:pt x="209451" y="1147681"/>
                </a:lnTo>
                <a:lnTo>
                  <a:pt x="262725" y="1171431"/>
                </a:lnTo>
                <a:lnTo>
                  <a:pt x="313125" y="1200236"/>
                </a:lnTo>
                <a:lnTo>
                  <a:pt x="359921" y="1234794"/>
                </a:lnTo>
                <a:lnTo>
                  <a:pt x="403116" y="1273670"/>
                </a:lnTo>
                <a:lnTo>
                  <a:pt x="441989" y="1316877"/>
                </a:lnTo>
                <a:lnTo>
                  <a:pt x="476548" y="1363678"/>
                </a:lnTo>
                <a:lnTo>
                  <a:pt x="505345" y="1414074"/>
                </a:lnTo>
                <a:lnTo>
                  <a:pt x="529104" y="1467353"/>
                </a:lnTo>
                <a:lnTo>
                  <a:pt x="547101" y="1522079"/>
                </a:lnTo>
                <a:lnTo>
                  <a:pt x="559341" y="1578952"/>
                </a:lnTo>
                <a:lnTo>
                  <a:pt x="565100" y="1637273"/>
                </a:lnTo>
                <a:lnTo>
                  <a:pt x="565819" y="1666078"/>
                </a:lnTo>
                <a:lnTo>
                  <a:pt x="565100" y="1666078"/>
                </a:lnTo>
                <a:lnTo>
                  <a:pt x="564380" y="1694870"/>
                </a:lnTo>
                <a:lnTo>
                  <a:pt x="558621" y="1753190"/>
                </a:lnTo>
                <a:lnTo>
                  <a:pt x="546382" y="1809352"/>
                </a:lnTo>
                <a:lnTo>
                  <a:pt x="528385" y="1864802"/>
                </a:lnTo>
                <a:lnTo>
                  <a:pt x="504627" y="1918068"/>
                </a:lnTo>
                <a:lnTo>
                  <a:pt x="475828" y="1968477"/>
                </a:lnTo>
                <a:lnTo>
                  <a:pt x="441270" y="2015265"/>
                </a:lnTo>
                <a:lnTo>
                  <a:pt x="403116" y="2058472"/>
                </a:lnTo>
                <a:lnTo>
                  <a:pt x="359921" y="2097349"/>
                </a:lnTo>
                <a:lnTo>
                  <a:pt x="312404" y="2131196"/>
                </a:lnTo>
                <a:lnTo>
                  <a:pt x="262725" y="2160712"/>
                </a:lnTo>
                <a:lnTo>
                  <a:pt x="209451" y="2184474"/>
                </a:lnTo>
                <a:lnTo>
                  <a:pt x="154016" y="2202471"/>
                </a:lnTo>
                <a:lnTo>
                  <a:pt x="97140" y="2213990"/>
                </a:lnTo>
                <a:lnTo>
                  <a:pt x="39548" y="2220467"/>
                </a:lnTo>
                <a:lnTo>
                  <a:pt x="10750" y="2221191"/>
                </a:lnTo>
                <a:lnTo>
                  <a:pt x="10750" y="2220467"/>
                </a:lnTo>
                <a:lnTo>
                  <a:pt x="0" y="2220202"/>
                </a:lnTo>
              </a:path>
              <a:path w="566420" h="3332479">
                <a:moveTo>
                  <a:pt x="0" y="2222186"/>
                </a:moveTo>
                <a:lnTo>
                  <a:pt x="39548" y="2222639"/>
                </a:lnTo>
                <a:lnTo>
                  <a:pt x="97859" y="2228393"/>
                </a:lnTo>
                <a:lnTo>
                  <a:pt x="154736" y="2240636"/>
                </a:lnTo>
                <a:lnTo>
                  <a:pt x="209451" y="2258632"/>
                </a:lnTo>
                <a:lnTo>
                  <a:pt x="262725" y="2282395"/>
                </a:lnTo>
                <a:lnTo>
                  <a:pt x="313125" y="2311187"/>
                </a:lnTo>
                <a:lnTo>
                  <a:pt x="359921" y="2345745"/>
                </a:lnTo>
                <a:lnTo>
                  <a:pt x="403116" y="2384634"/>
                </a:lnTo>
                <a:lnTo>
                  <a:pt x="441989" y="2427829"/>
                </a:lnTo>
                <a:lnTo>
                  <a:pt x="476548" y="2474630"/>
                </a:lnTo>
                <a:lnTo>
                  <a:pt x="505345" y="2525038"/>
                </a:lnTo>
                <a:lnTo>
                  <a:pt x="529104" y="2578304"/>
                </a:lnTo>
                <a:lnTo>
                  <a:pt x="547101" y="2633031"/>
                </a:lnTo>
                <a:lnTo>
                  <a:pt x="559341" y="2689904"/>
                </a:lnTo>
                <a:lnTo>
                  <a:pt x="565100" y="2748224"/>
                </a:lnTo>
                <a:lnTo>
                  <a:pt x="565819" y="2777029"/>
                </a:lnTo>
                <a:lnTo>
                  <a:pt x="565100" y="2777029"/>
                </a:lnTo>
                <a:lnTo>
                  <a:pt x="564380" y="2805821"/>
                </a:lnTo>
                <a:lnTo>
                  <a:pt x="558621" y="2864142"/>
                </a:lnTo>
                <a:lnTo>
                  <a:pt x="546382" y="2920304"/>
                </a:lnTo>
                <a:lnTo>
                  <a:pt x="528385" y="2975754"/>
                </a:lnTo>
                <a:lnTo>
                  <a:pt x="504627" y="3029033"/>
                </a:lnTo>
                <a:lnTo>
                  <a:pt x="475828" y="3079428"/>
                </a:lnTo>
                <a:lnTo>
                  <a:pt x="441270" y="3126230"/>
                </a:lnTo>
                <a:lnTo>
                  <a:pt x="403116" y="3169424"/>
                </a:lnTo>
                <a:lnTo>
                  <a:pt x="359921" y="3208313"/>
                </a:lnTo>
                <a:lnTo>
                  <a:pt x="312404" y="3242147"/>
                </a:lnTo>
                <a:lnTo>
                  <a:pt x="262725" y="3271663"/>
                </a:lnTo>
                <a:lnTo>
                  <a:pt x="209451" y="3295426"/>
                </a:lnTo>
                <a:lnTo>
                  <a:pt x="154016" y="3313422"/>
                </a:lnTo>
                <a:lnTo>
                  <a:pt x="97140" y="3324942"/>
                </a:lnTo>
                <a:lnTo>
                  <a:pt x="39548" y="3331432"/>
                </a:lnTo>
                <a:lnTo>
                  <a:pt x="10750" y="3332143"/>
                </a:lnTo>
                <a:lnTo>
                  <a:pt x="10750" y="3331432"/>
                </a:lnTo>
                <a:lnTo>
                  <a:pt x="0" y="3331161"/>
                </a:lnTo>
              </a:path>
            </a:pathLst>
          </a:custGeom>
          <a:ln w="76316">
            <a:solidFill>
              <a:srgbClr val="99D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28931" y="9259200"/>
            <a:ext cx="2492375" cy="1028065"/>
          </a:xfrm>
          <a:custGeom>
            <a:avLst/>
            <a:gdLst/>
            <a:ahLst/>
            <a:cxnLst/>
            <a:rect l="l" t="t" r="r" b="b"/>
            <a:pathLst>
              <a:path w="2492375" h="1028065">
                <a:moveTo>
                  <a:pt x="0" y="1027797"/>
                </a:moveTo>
                <a:lnTo>
                  <a:pt x="19230" y="941010"/>
                </a:lnTo>
                <a:lnTo>
                  <a:pt x="37949" y="877650"/>
                </a:lnTo>
                <a:lnTo>
                  <a:pt x="60263" y="815013"/>
                </a:lnTo>
                <a:lnTo>
                  <a:pt x="86184" y="753814"/>
                </a:lnTo>
                <a:lnTo>
                  <a:pt x="114264" y="693336"/>
                </a:lnTo>
                <a:lnTo>
                  <a:pt x="145938" y="635020"/>
                </a:lnTo>
                <a:lnTo>
                  <a:pt x="181218" y="578143"/>
                </a:lnTo>
                <a:lnTo>
                  <a:pt x="218658" y="523424"/>
                </a:lnTo>
                <a:lnTo>
                  <a:pt x="258980" y="470862"/>
                </a:lnTo>
                <a:lnTo>
                  <a:pt x="302173" y="420465"/>
                </a:lnTo>
                <a:lnTo>
                  <a:pt x="348261" y="372229"/>
                </a:lnTo>
                <a:lnTo>
                  <a:pt x="396496" y="326147"/>
                </a:lnTo>
                <a:lnTo>
                  <a:pt x="446889" y="282952"/>
                </a:lnTo>
                <a:lnTo>
                  <a:pt x="499455" y="242629"/>
                </a:lnTo>
                <a:lnTo>
                  <a:pt x="554166" y="205195"/>
                </a:lnTo>
                <a:lnTo>
                  <a:pt x="611050" y="169912"/>
                </a:lnTo>
                <a:lnTo>
                  <a:pt x="669368" y="138236"/>
                </a:lnTo>
                <a:lnTo>
                  <a:pt x="729845" y="110158"/>
                </a:lnTo>
                <a:lnTo>
                  <a:pt x="791034" y="84236"/>
                </a:lnTo>
                <a:lnTo>
                  <a:pt x="853683" y="61917"/>
                </a:lnTo>
                <a:lnTo>
                  <a:pt x="917044" y="43195"/>
                </a:lnTo>
                <a:lnTo>
                  <a:pt x="981839" y="28079"/>
                </a:lnTo>
                <a:lnTo>
                  <a:pt x="1047358" y="15840"/>
                </a:lnTo>
                <a:lnTo>
                  <a:pt x="1113589" y="7198"/>
                </a:lnTo>
                <a:lnTo>
                  <a:pt x="1179832" y="1438"/>
                </a:lnTo>
                <a:lnTo>
                  <a:pt x="1246062" y="0"/>
                </a:lnTo>
                <a:lnTo>
                  <a:pt x="1312306" y="1438"/>
                </a:lnTo>
                <a:lnTo>
                  <a:pt x="1378549" y="7198"/>
                </a:lnTo>
                <a:lnTo>
                  <a:pt x="1444779" y="15840"/>
                </a:lnTo>
                <a:lnTo>
                  <a:pt x="1510299" y="28079"/>
                </a:lnTo>
                <a:lnTo>
                  <a:pt x="1575094" y="43195"/>
                </a:lnTo>
                <a:lnTo>
                  <a:pt x="1638454" y="61917"/>
                </a:lnTo>
                <a:lnTo>
                  <a:pt x="1701091" y="84236"/>
                </a:lnTo>
                <a:lnTo>
                  <a:pt x="1762292" y="110158"/>
                </a:lnTo>
                <a:lnTo>
                  <a:pt x="1822769" y="138236"/>
                </a:lnTo>
                <a:lnTo>
                  <a:pt x="1881088" y="169912"/>
                </a:lnTo>
                <a:lnTo>
                  <a:pt x="1937971" y="205195"/>
                </a:lnTo>
                <a:lnTo>
                  <a:pt x="1992683" y="242629"/>
                </a:lnTo>
                <a:lnTo>
                  <a:pt x="2045248" y="282952"/>
                </a:lnTo>
                <a:lnTo>
                  <a:pt x="2095642" y="326147"/>
                </a:lnTo>
                <a:lnTo>
                  <a:pt x="2143889" y="372229"/>
                </a:lnTo>
                <a:lnTo>
                  <a:pt x="2189965" y="420465"/>
                </a:lnTo>
                <a:lnTo>
                  <a:pt x="2233157" y="470862"/>
                </a:lnTo>
                <a:lnTo>
                  <a:pt x="2273480" y="523424"/>
                </a:lnTo>
                <a:lnTo>
                  <a:pt x="2310919" y="578143"/>
                </a:lnTo>
                <a:lnTo>
                  <a:pt x="2346200" y="635020"/>
                </a:lnTo>
                <a:lnTo>
                  <a:pt x="2377874" y="693336"/>
                </a:lnTo>
                <a:lnTo>
                  <a:pt x="2405953" y="753814"/>
                </a:lnTo>
                <a:lnTo>
                  <a:pt x="2431874" y="815013"/>
                </a:lnTo>
                <a:lnTo>
                  <a:pt x="2454188" y="877650"/>
                </a:lnTo>
                <a:lnTo>
                  <a:pt x="2472908" y="941010"/>
                </a:lnTo>
                <a:lnTo>
                  <a:pt x="2488034" y="1005810"/>
                </a:lnTo>
                <a:lnTo>
                  <a:pt x="2492142" y="1027797"/>
                </a:lnTo>
              </a:path>
              <a:path w="2492375" h="1028065">
                <a:moveTo>
                  <a:pt x="653749" y="1027797"/>
                </a:moveTo>
                <a:lnTo>
                  <a:pt x="675845" y="979170"/>
                </a:lnTo>
                <a:lnTo>
                  <a:pt x="708967" y="921569"/>
                </a:lnTo>
                <a:lnTo>
                  <a:pt x="748565" y="867573"/>
                </a:lnTo>
                <a:lnTo>
                  <a:pt x="793206" y="817176"/>
                </a:lnTo>
                <a:lnTo>
                  <a:pt x="843599" y="772537"/>
                </a:lnTo>
                <a:lnTo>
                  <a:pt x="897600" y="732934"/>
                </a:lnTo>
                <a:lnTo>
                  <a:pt x="955194" y="699819"/>
                </a:lnTo>
                <a:lnTo>
                  <a:pt x="1016396" y="672459"/>
                </a:lnTo>
                <a:lnTo>
                  <a:pt x="1080467" y="651579"/>
                </a:lnTo>
                <a:lnTo>
                  <a:pt x="1145986" y="637898"/>
                </a:lnTo>
                <a:lnTo>
                  <a:pt x="1212230" y="630699"/>
                </a:lnTo>
                <a:lnTo>
                  <a:pt x="1246062" y="629979"/>
                </a:lnTo>
                <a:lnTo>
                  <a:pt x="1279908" y="630699"/>
                </a:lnTo>
                <a:lnTo>
                  <a:pt x="1346138" y="637898"/>
                </a:lnTo>
                <a:lnTo>
                  <a:pt x="1411658" y="651579"/>
                </a:lnTo>
                <a:lnTo>
                  <a:pt x="1475742" y="672459"/>
                </a:lnTo>
                <a:lnTo>
                  <a:pt x="1536943" y="699819"/>
                </a:lnTo>
                <a:lnTo>
                  <a:pt x="1594538" y="732934"/>
                </a:lnTo>
                <a:lnTo>
                  <a:pt x="1648538" y="772537"/>
                </a:lnTo>
                <a:lnTo>
                  <a:pt x="1698932" y="817176"/>
                </a:lnTo>
                <a:lnTo>
                  <a:pt x="1743572" y="867573"/>
                </a:lnTo>
                <a:lnTo>
                  <a:pt x="1783171" y="921569"/>
                </a:lnTo>
                <a:lnTo>
                  <a:pt x="1816292" y="979170"/>
                </a:lnTo>
                <a:lnTo>
                  <a:pt x="1830694" y="1009407"/>
                </a:lnTo>
                <a:lnTo>
                  <a:pt x="1838389" y="1027797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13622" y="878982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5" h="276859">
                <a:moveTo>
                  <a:pt x="139674" y="0"/>
                </a:moveTo>
                <a:lnTo>
                  <a:pt x="0" y="136740"/>
                </a:lnTo>
                <a:lnTo>
                  <a:pt x="136791" y="276377"/>
                </a:lnTo>
                <a:lnTo>
                  <a:pt x="206629" y="208000"/>
                </a:lnTo>
                <a:lnTo>
                  <a:pt x="277190" y="139623"/>
                </a:lnTo>
                <a:lnTo>
                  <a:pt x="139674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94134" y="860586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5" h="276859">
                <a:moveTo>
                  <a:pt x="139674" y="0"/>
                </a:moveTo>
                <a:lnTo>
                  <a:pt x="0" y="136740"/>
                </a:lnTo>
                <a:lnTo>
                  <a:pt x="136804" y="276377"/>
                </a:lnTo>
                <a:lnTo>
                  <a:pt x="206629" y="208000"/>
                </a:lnTo>
                <a:lnTo>
                  <a:pt x="277190" y="139623"/>
                </a:lnTo>
                <a:lnTo>
                  <a:pt x="139674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20424" y="860586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5" h="276859">
                <a:moveTo>
                  <a:pt x="139674" y="0"/>
                </a:moveTo>
                <a:lnTo>
                  <a:pt x="0" y="136740"/>
                </a:lnTo>
                <a:lnTo>
                  <a:pt x="136791" y="276377"/>
                </a:lnTo>
                <a:lnTo>
                  <a:pt x="206629" y="208000"/>
                </a:lnTo>
                <a:lnTo>
                  <a:pt x="277190" y="139623"/>
                </a:lnTo>
                <a:lnTo>
                  <a:pt x="139674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69105" y="863900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5" h="276859">
                <a:moveTo>
                  <a:pt x="139674" y="0"/>
                </a:moveTo>
                <a:lnTo>
                  <a:pt x="0" y="136740"/>
                </a:lnTo>
                <a:lnTo>
                  <a:pt x="136804" y="276377"/>
                </a:lnTo>
                <a:lnTo>
                  <a:pt x="206629" y="208000"/>
                </a:lnTo>
                <a:lnTo>
                  <a:pt x="277190" y="139623"/>
                </a:lnTo>
                <a:lnTo>
                  <a:pt x="139674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336896" y="6031196"/>
            <a:ext cx="951230" cy="2458085"/>
          </a:xfrm>
          <a:custGeom>
            <a:avLst/>
            <a:gdLst/>
            <a:ahLst/>
            <a:cxnLst/>
            <a:rect l="l" t="t" r="r" b="b"/>
            <a:pathLst>
              <a:path w="951230" h="2458084">
                <a:moveTo>
                  <a:pt x="951101" y="0"/>
                </a:moveTo>
                <a:lnTo>
                  <a:pt x="877570" y="21090"/>
                </a:lnTo>
                <a:lnTo>
                  <a:pt x="814959" y="43404"/>
                </a:lnTo>
                <a:lnTo>
                  <a:pt x="753745" y="69324"/>
                </a:lnTo>
                <a:lnTo>
                  <a:pt x="693293" y="97404"/>
                </a:lnTo>
                <a:lnTo>
                  <a:pt x="635000" y="129090"/>
                </a:lnTo>
                <a:lnTo>
                  <a:pt x="578104" y="164371"/>
                </a:lnTo>
                <a:lnTo>
                  <a:pt x="523367" y="201811"/>
                </a:lnTo>
                <a:lnTo>
                  <a:pt x="470789" y="242133"/>
                </a:lnTo>
                <a:lnTo>
                  <a:pt x="420370" y="285326"/>
                </a:lnTo>
                <a:lnTo>
                  <a:pt x="372237" y="331401"/>
                </a:lnTo>
                <a:lnTo>
                  <a:pt x="326136" y="379649"/>
                </a:lnTo>
                <a:lnTo>
                  <a:pt x="282956" y="430055"/>
                </a:lnTo>
                <a:lnTo>
                  <a:pt x="242570" y="482608"/>
                </a:lnTo>
                <a:lnTo>
                  <a:pt x="205105" y="537332"/>
                </a:lnTo>
                <a:lnTo>
                  <a:pt x="169799" y="594203"/>
                </a:lnTo>
                <a:lnTo>
                  <a:pt x="138176" y="652534"/>
                </a:lnTo>
                <a:lnTo>
                  <a:pt x="110109" y="713011"/>
                </a:lnTo>
                <a:lnTo>
                  <a:pt x="84201" y="774200"/>
                </a:lnTo>
                <a:lnTo>
                  <a:pt x="61849" y="836849"/>
                </a:lnTo>
                <a:lnTo>
                  <a:pt x="43180" y="900209"/>
                </a:lnTo>
                <a:lnTo>
                  <a:pt x="28067" y="965004"/>
                </a:lnTo>
                <a:lnTo>
                  <a:pt x="15748" y="1030524"/>
                </a:lnTo>
                <a:lnTo>
                  <a:pt x="7112" y="1096767"/>
                </a:lnTo>
                <a:lnTo>
                  <a:pt x="1397" y="1162997"/>
                </a:lnTo>
                <a:lnTo>
                  <a:pt x="0" y="1229253"/>
                </a:lnTo>
                <a:lnTo>
                  <a:pt x="1397" y="1295484"/>
                </a:lnTo>
                <a:lnTo>
                  <a:pt x="7112" y="1361727"/>
                </a:lnTo>
                <a:lnTo>
                  <a:pt x="15748" y="1427958"/>
                </a:lnTo>
                <a:lnTo>
                  <a:pt x="28067" y="1493477"/>
                </a:lnTo>
                <a:lnTo>
                  <a:pt x="43180" y="1557561"/>
                </a:lnTo>
                <a:lnTo>
                  <a:pt x="62611" y="1621645"/>
                </a:lnTo>
                <a:lnTo>
                  <a:pt x="84201" y="1684282"/>
                </a:lnTo>
                <a:lnTo>
                  <a:pt x="110109" y="1745483"/>
                </a:lnTo>
                <a:lnTo>
                  <a:pt x="138938" y="1805236"/>
                </a:lnTo>
                <a:lnTo>
                  <a:pt x="170561" y="1864279"/>
                </a:lnTo>
                <a:lnTo>
                  <a:pt x="205105" y="1920438"/>
                </a:lnTo>
                <a:lnTo>
                  <a:pt x="242570" y="1975162"/>
                </a:lnTo>
                <a:lnTo>
                  <a:pt x="282956" y="2028439"/>
                </a:lnTo>
                <a:lnTo>
                  <a:pt x="326136" y="2078845"/>
                </a:lnTo>
                <a:lnTo>
                  <a:pt x="372237" y="2127080"/>
                </a:lnTo>
                <a:lnTo>
                  <a:pt x="420370" y="2172444"/>
                </a:lnTo>
                <a:lnTo>
                  <a:pt x="470789" y="2215637"/>
                </a:lnTo>
                <a:lnTo>
                  <a:pt x="523367" y="2255959"/>
                </a:lnTo>
                <a:lnTo>
                  <a:pt x="578866" y="2294123"/>
                </a:lnTo>
                <a:lnTo>
                  <a:pt x="635000" y="2328680"/>
                </a:lnTo>
                <a:lnTo>
                  <a:pt x="693293" y="2360366"/>
                </a:lnTo>
                <a:lnTo>
                  <a:pt x="753745" y="2389157"/>
                </a:lnTo>
                <a:lnTo>
                  <a:pt x="814959" y="2414367"/>
                </a:lnTo>
                <a:lnTo>
                  <a:pt x="877570" y="2436680"/>
                </a:lnTo>
                <a:lnTo>
                  <a:pt x="941705" y="2455400"/>
                </a:lnTo>
                <a:lnTo>
                  <a:pt x="951101" y="2457619"/>
                </a:lnTo>
                <a:lnTo>
                  <a:pt x="951101" y="0"/>
                </a:lnTo>
                <a:close/>
              </a:path>
            </a:pathLst>
          </a:custGeom>
          <a:solidFill>
            <a:srgbClr val="2F5F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139190" cy="1254760"/>
          </a:xfrm>
          <a:custGeom>
            <a:avLst/>
            <a:gdLst/>
            <a:ahLst/>
            <a:cxnLst/>
            <a:rect l="l" t="t" r="r" b="b"/>
            <a:pathLst>
              <a:path w="1139190" h="1254760">
                <a:moveTo>
                  <a:pt x="1138859" y="0"/>
                </a:moveTo>
                <a:lnTo>
                  <a:pt x="0" y="0"/>
                </a:lnTo>
                <a:lnTo>
                  <a:pt x="0" y="1254351"/>
                </a:lnTo>
                <a:lnTo>
                  <a:pt x="67677" y="1245589"/>
                </a:lnTo>
                <a:lnTo>
                  <a:pt x="133196" y="1233347"/>
                </a:lnTo>
                <a:lnTo>
                  <a:pt x="197276" y="1218234"/>
                </a:lnTo>
                <a:lnTo>
                  <a:pt x="261357" y="1199501"/>
                </a:lnTo>
                <a:lnTo>
                  <a:pt x="323993" y="1177187"/>
                </a:lnTo>
                <a:lnTo>
                  <a:pt x="385197" y="1151990"/>
                </a:lnTo>
                <a:lnTo>
                  <a:pt x="445676" y="1123187"/>
                </a:lnTo>
                <a:lnTo>
                  <a:pt x="503996" y="1091513"/>
                </a:lnTo>
                <a:lnTo>
                  <a:pt x="560153" y="1056944"/>
                </a:lnTo>
                <a:lnTo>
                  <a:pt x="615593" y="1018793"/>
                </a:lnTo>
                <a:lnTo>
                  <a:pt x="668153" y="978470"/>
                </a:lnTo>
                <a:lnTo>
                  <a:pt x="718552" y="935265"/>
                </a:lnTo>
                <a:lnTo>
                  <a:pt x="766791" y="889913"/>
                </a:lnTo>
                <a:lnTo>
                  <a:pt x="812874" y="841666"/>
                </a:lnTo>
                <a:lnTo>
                  <a:pt x="856074" y="791272"/>
                </a:lnTo>
                <a:lnTo>
                  <a:pt x="896391" y="737996"/>
                </a:lnTo>
                <a:lnTo>
                  <a:pt x="933832" y="683271"/>
                </a:lnTo>
                <a:lnTo>
                  <a:pt x="968395" y="627112"/>
                </a:lnTo>
                <a:lnTo>
                  <a:pt x="1000075" y="568070"/>
                </a:lnTo>
                <a:lnTo>
                  <a:pt x="1028874" y="508303"/>
                </a:lnTo>
                <a:lnTo>
                  <a:pt x="1054794" y="447115"/>
                </a:lnTo>
                <a:lnTo>
                  <a:pt x="1076394" y="384466"/>
                </a:lnTo>
                <a:lnTo>
                  <a:pt x="1095830" y="320394"/>
                </a:lnTo>
                <a:lnTo>
                  <a:pt x="1110952" y="256310"/>
                </a:lnTo>
                <a:lnTo>
                  <a:pt x="1123195" y="190791"/>
                </a:lnTo>
                <a:lnTo>
                  <a:pt x="1131832" y="124548"/>
                </a:lnTo>
                <a:lnTo>
                  <a:pt x="1137592" y="58317"/>
                </a:lnTo>
                <a:lnTo>
                  <a:pt x="1138859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798550" y="8836831"/>
            <a:ext cx="772160" cy="1281430"/>
          </a:xfrm>
          <a:custGeom>
            <a:avLst/>
            <a:gdLst/>
            <a:ahLst/>
            <a:cxnLst/>
            <a:rect l="l" t="t" r="r" b="b"/>
            <a:pathLst>
              <a:path w="772159" h="1281429">
                <a:moveTo>
                  <a:pt x="0" y="1280847"/>
                </a:moveTo>
                <a:lnTo>
                  <a:pt x="1447" y="0"/>
                </a:lnTo>
              </a:path>
              <a:path w="772159" h="1281429">
                <a:moveTo>
                  <a:pt x="0" y="646545"/>
                </a:moveTo>
                <a:lnTo>
                  <a:pt x="771713" y="1435"/>
                </a:lnTo>
              </a:path>
              <a:path w="772159" h="1281429">
                <a:moveTo>
                  <a:pt x="0" y="632863"/>
                </a:moveTo>
                <a:lnTo>
                  <a:pt x="770278" y="1280847"/>
                </a:lnTo>
              </a:path>
              <a:path w="772159" h="1281429">
                <a:moveTo>
                  <a:pt x="7924" y="637903"/>
                </a:moveTo>
                <a:lnTo>
                  <a:pt x="771713" y="636465"/>
                </a:lnTo>
              </a:path>
            </a:pathLst>
          </a:custGeom>
          <a:ln w="76312">
            <a:solidFill>
              <a:srgbClr val="669C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959207" y="0"/>
            <a:ext cx="2036445" cy="1536700"/>
          </a:xfrm>
          <a:custGeom>
            <a:avLst/>
            <a:gdLst/>
            <a:ahLst/>
            <a:cxnLst/>
            <a:rect l="l" t="t" r="r" b="b"/>
            <a:pathLst>
              <a:path w="2036444" h="1536700">
                <a:moveTo>
                  <a:pt x="1280674" y="0"/>
                </a:moveTo>
                <a:lnTo>
                  <a:pt x="1280922" y="895641"/>
                </a:lnTo>
                <a:lnTo>
                  <a:pt x="1280160" y="895641"/>
                </a:lnTo>
                <a:lnTo>
                  <a:pt x="1279398" y="928763"/>
                </a:lnTo>
                <a:lnTo>
                  <a:pt x="1272286" y="995717"/>
                </a:lnTo>
                <a:lnTo>
                  <a:pt x="1258570" y="1061236"/>
                </a:lnTo>
                <a:lnTo>
                  <a:pt x="1237742" y="1124596"/>
                </a:lnTo>
                <a:lnTo>
                  <a:pt x="1210310" y="1185797"/>
                </a:lnTo>
                <a:lnTo>
                  <a:pt x="1177163" y="1244115"/>
                </a:lnTo>
                <a:lnTo>
                  <a:pt x="1137666" y="1298116"/>
                </a:lnTo>
                <a:lnTo>
                  <a:pt x="1092962" y="1347798"/>
                </a:lnTo>
                <a:lnTo>
                  <a:pt x="1043305" y="1393162"/>
                </a:lnTo>
                <a:lnTo>
                  <a:pt x="989330" y="1432036"/>
                </a:lnTo>
                <a:lnTo>
                  <a:pt x="931037" y="1465869"/>
                </a:lnTo>
                <a:lnTo>
                  <a:pt x="869823" y="1493238"/>
                </a:lnTo>
                <a:lnTo>
                  <a:pt x="806450" y="1513392"/>
                </a:lnTo>
                <a:lnTo>
                  <a:pt x="740918" y="1527794"/>
                </a:lnTo>
                <a:lnTo>
                  <a:pt x="673989" y="1534995"/>
                </a:lnTo>
                <a:lnTo>
                  <a:pt x="640842" y="1535719"/>
                </a:lnTo>
                <a:lnTo>
                  <a:pt x="640080" y="1536430"/>
                </a:lnTo>
                <a:lnTo>
                  <a:pt x="640080" y="1535719"/>
                </a:lnTo>
                <a:lnTo>
                  <a:pt x="606933" y="1534995"/>
                </a:lnTo>
                <a:lnTo>
                  <a:pt x="573151" y="1532112"/>
                </a:lnTo>
                <a:lnTo>
                  <a:pt x="506857" y="1522041"/>
                </a:lnTo>
                <a:lnTo>
                  <a:pt x="442087" y="1504756"/>
                </a:lnTo>
                <a:lnTo>
                  <a:pt x="380238" y="1480271"/>
                </a:lnTo>
                <a:lnTo>
                  <a:pt x="320421" y="1450032"/>
                </a:lnTo>
                <a:lnTo>
                  <a:pt x="264287" y="1413317"/>
                </a:lnTo>
                <a:lnTo>
                  <a:pt x="211709" y="1371559"/>
                </a:lnTo>
                <a:lnTo>
                  <a:pt x="164846" y="1324036"/>
                </a:lnTo>
                <a:lnTo>
                  <a:pt x="122428" y="1272195"/>
                </a:lnTo>
                <a:lnTo>
                  <a:pt x="85725" y="1216048"/>
                </a:lnTo>
                <a:lnTo>
                  <a:pt x="55499" y="1156282"/>
                </a:lnTo>
                <a:lnTo>
                  <a:pt x="31750" y="1093646"/>
                </a:lnTo>
                <a:lnTo>
                  <a:pt x="14478" y="1029562"/>
                </a:lnTo>
                <a:lnTo>
                  <a:pt x="3683" y="963319"/>
                </a:lnTo>
                <a:lnTo>
                  <a:pt x="0" y="896365"/>
                </a:lnTo>
                <a:lnTo>
                  <a:pt x="0" y="0"/>
                </a:lnTo>
              </a:path>
              <a:path w="2036444" h="1536700">
                <a:moveTo>
                  <a:pt x="2035943" y="0"/>
                </a:moveTo>
                <a:lnTo>
                  <a:pt x="2036191" y="895641"/>
                </a:lnTo>
                <a:lnTo>
                  <a:pt x="2035429" y="895641"/>
                </a:lnTo>
                <a:lnTo>
                  <a:pt x="2034794" y="928763"/>
                </a:lnTo>
                <a:lnTo>
                  <a:pt x="2027555" y="995717"/>
                </a:lnTo>
                <a:lnTo>
                  <a:pt x="2013839" y="1061236"/>
                </a:lnTo>
                <a:lnTo>
                  <a:pt x="1993011" y="1124596"/>
                </a:lnTo>
                <a:lnTo>
                  <a:pt x="1965579" y="1185797"/>
                </a:lnTo>
                <a:lnTo>
                  <a:pt x="1932432" y="1244115"/>
                </a:lnTo>
                <a:lnTo>
                  <a:pt x="1892935" y="1298116"/>
                </a:lnTo>
                <a:lnTo>
                  <a:pt x="1848231" y="1347798"/>
                </a:lnTo>
                <a:lnTo>
                  <a:pt x="1798574" y="1393162"/>
                </a:lnTo>
                <a:lnTo>
                  <a:pt x="1744599" y="1432036"/>
                </a:lnTo>
                <a:lnTo>
                  <a:pt x="1686306" y="1465869"/>
                </a:lnTo>
                <a:lnTo>
                  <a:pt x="1625092" y="1493238"/>
                </a:lnTo>
                <a:lnTo>
                  <a:pt x="1561719" y="1513392"/>
                </a:lnTo>
                <a:lnTo>
                  <a:pt x="1496187" y="1527794"/>
                </a:lnTo>
                <a:lnTo>
                  <a:pt x="1429258" y="1534995"/>
                </a:lnTo>
                <a:lnTo>
                  <a:pt x="1396111" y="1535719"/>
                </a:lnTo>
                <a:lnTo>
                  <a:pt x="1395349" y="1536430"/>
                </a:lnTo>
                <a:lnTo>
                  <a:pt x="1395349" y="1535719"/>
                </a:lnTo>
                <a:lnTo>
                  <a:pt x="1362202" y="1534995"/>
                </a:lnTo>
                <a:lnTo>
                  <a:pt x="1328420" y="1532112"/>
                </a:lnTo>
                <a:lnTo>
                  <a:pt x="1262126" y="1522041"/>
                </a:lnTo>
                <a:lnTo>
                  <a:pt x="1197356" y="1504756"/>
                </a:lnTo>
                <a:lnTo>
                  <a:pt x="1135507" y="1480271"/>
                </a:lnTo>
                <a:lnTo>
                  <a:pt x="1075690" y="1450032"/>
                </a:lnTo>
                <a:lnTo>
                  <a:pt x="1019556" y="1413317"/>
                </a:lnTo>
                <a:lnTo>
                  <a:pt x="966978" y="1371559"/>
                </a:lnTo>
                <a:lnTo>
                  <a:pt x="920242" y="1324036"/>
                </a:lnTo>
                <a:lnTo>
                  <a:pt x="877697" y="1272195"/>
                </a:lnTo>
                <a:lnTo>
                  <a:pt x="840994" y="1216048"/>
                </a:lnTo>
                <a:lnTo>
                  <a:pt x="810768" y="1156282"/>
                </a:lnTo>
                <a:lnTo>
                  <a:pt x="787019" y="1093646"/>
                </a:lnTo>
                <a:lnTo>
                  <a:pt x="769747" y="1029562"/>
                </a:lnTo>
                <a:lnTo>
                  <a:pt x="758952" y="963319"/>
                </a:lnTo>
                <a:lnTo>
                  <a:pt x="755269" y="896365"/>
                </a:lnTo>
                <a:lnTo>
                  <a:pt x="755269" y="0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4127293" y="1254760"/>
            <a:ext cx="108683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DIGITAL MARKETING</a:t>
            </a:r>
            <a:endParaRPr lang="id-ID" sz="6000" b="1" dirty="0" smtClean="0">
              <a:solidFill>
                <a:srgbClr val="0070C0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 sz="6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STRATEGI CONTEN</a:t>
            </a:r>
            <a:endParaRPr lang="id-ID" sz="6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55460" y="7566760"/>
            <a:ext cx="72074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id-ID" sz="4000" dirty="0" smtClean="0">
                <a:effectLst/>
                <a:latin typeface="Eras Bold ITC" panose="020B0907030504020204" pitchFamily="34" charset="0"/>
                <a:ea typeface="Times New Roman" panose="02020603050405020304" pitchFamily="18" charset="0"/>
              </a:rPr>
              <a:t>MUH. ABDUL AZIZ.,S.E.MM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25665" y="3601178"/>
            <a:ext cx="6189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dirty="0" smtClean="0">
                <a:solidFill>
                  <a:srgbClr val="0070C0"/>
                </a:solidFill>
                <a:effectLst/>
                <a:latin typeface="Eras Bold ITC" panose="020B0907030504020204" pitchFamily="34" charset="0"/>
                <a:ea typeface="Times New Roman" panose="02020603050405020304" pitchFamily="18" charset="0"/>
              </a:rPr>
              <a:t>P</a:t>
            </a:r>
            <a:r>
              <a:rPr lang="id-ID" sz="2800" dirty="0" smtClean="0">
                <a:solidFill>
                  <a:srgbClr val="0070C0"/>
                </a:solidFill>
                <a:effectLst/>
                <a:latin typeface="Eras Bold ITC" panose="020B0907030504020204" pitchFamily="34" charset="0"/>
                <a:ea typeface="Times New Roman" panose="02020603050405020304" pitchFamily="18" charset="0"/>
              </a:rPr>
              <a:t>embelajaran Daring Kolaboratif</a:t>
            </a:r>
            <a:endParaRPr lang="id-ID" dirty="0">
              <a:solidFill>
                <a:srgbClr val="0070C0"/>
              </a:solidFill>
              <a:effectLst/>
              <a:latin typeface="Eras Bold ITC" panose="020B09070305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55460" y="8078925"/>
            <a:ext cx="7207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id-ID" sz="2400" dirty="0" smtClean="0">
                <a:effectLst/>
                <a:latin typeface="Eras Bold ITC" panose="020B0907030504020204" pitchFamily="34" charset="0"/>
                <a:ea typeface="Times New Roman" panose="02020603050405020304" pitchFamily="18" charset="0"/>
              </a:rPr>
              <a:t>Dosen Universitas Muhammadiyah Sukabumi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581" y="4480751"/>
            <a:ext cx="2978675" cy="294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36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5956" y="4662554"/>
            <a:ext cx="15935323" cy="44862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1351" y="1302918"/>
            <a:ext cx="4481195" cy="655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40" dirty="0"/>
              <a:t>E</a:t>
            </a:r>
            <a:r>
              <a:rPr spc="5" dirty="0"/>
              <a:t>m</a:t>
            </a:r>
            <a:r>
              <a:rPr spc="-240" dirty="0"/>
              <a:t>a</a:t>
            </a:r>
            <a:r>
              <a:rPr spc="-215" dirty="0"/>
              <a:t>i</a:t>
            </a:r>
            <a:r>
              <a:rPr spc="-210" dirty="0"/>
              <a:t>l</a:t>
            </a:r>
            <a:r>
              <a:rPr spc="-265" dirty="0"/>
              <a:t> </a:t>
            </a:r>
            <a:r>
              <a:rPr spc="55" dirty="0"/>
              <a:t>M</a:t>
            </a:r>
            <a:r>
              <a:rPr spc="-240" dirty="0"/>
              <a:t>a</a:t>
            </a:r>
            <a:r>
              <a:rPr spc="-330" dirty="0"/>
              <a:t>r</a:t>
            </a:r>
            <a:r>
              <a:rPr spc="-220" dirty="0"/>
              <a:t>k</a:t>
            </a:r>
            <a:r>
              <a:rPr spc="-160" dirty="0"/>
              <a:t>e</a:t>
            </a:r>
            <a:r>
              <a:rPr spc="-125" dirty="0"/>
              <a:t>t</a:t>
            </a:r>
            <a:r>
              <a:rPr spc="-215" dirty="0"/>
              <a:t>i</a:t>
            </a:r>
            <a:r>
              <a:rPr spc="-95" dirty="0"/>
              <a:t>n</a:t>
            </a:r>
            <a:r>
              <a:rPr dirty="0"/>
              <a:t>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70388" y="826866"/>
            <a:ext cx="8077200" cy="25781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459"/>
              </a:spcBef>
            </a:pPr>
            <a:r>
              <a:rPr sz="3000" spc="60" dirty="0">
                <a:latin typeface="Verdana"/>
                <a:cs typeface="Verdana"/>
              </a:rPr>
              <a:t>Email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60" dirty="0">
                <a:latin typeface="Verdana"/>
                <a:cs typeface="Verdana"/>
              </a:rPr>
              <a:t>ma</a:t>
            </a:r>
            <a:r>
              <a:rPr sz="3000" spc="5" dirty="0">
                <a:latin typeface="Verdana"/>
                <a:cs typeface="Verdana"/>
              </a:rPr>
              <a:t>r</a:t>
            </a:r>
            <a:r>
              <a:rPr sz="3000" spc="-40" dirty="0">
                <a:latin typeface="Verdana"/>
                <a:cs typeface="Verdana"/>
              </a:rPr>
              <a:t>k</a:t>
            </a:r>
            <a:r>
              <a:rPr sz="3000" spc="70" dirty="0">
                <a:latin typeface="Verdana"/>
                <a:cs typeface="Verdana"/>
              </a:rPr>
              <a:t>eting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30" dirty="0">
                <a:latin typeface="Verdana"/>
                <a:cs typeface="Verdana"/>
              </a:rPr>
              <a:t>adalah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45" dirty="0">
                <a:latin typeface="Verdana"/>
                <a:cs typeface="Verdana"/>
              </a:rPr>
              <a:t>ca</a:t>
            </a:r>
            <a:r>
              <a:rPr sz="3000" spc="-225" dirty="0">
                <a:latin typeface="Verdana"/>
                <a:cs typeface="Verdana"/>
              </a:rPr>
              <a:t>r</a:t>
            </a:r>
            <a:r>
              <a:rPr sz="3000" spc="-35" dirty="0">
                <a:latin typeface="Verdana"/>
                <a:cs typeface="Verdana"/>
              </a:rPr>
              <a:t>a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200" dirty="0">
                <a:latin typeface="Verdana"/>
                <a:cs typeface="Verdana"/>
              </a:rPr>
              <a:t>y</a:t>
            </a:r>
            <a:r>
              <a:rPr sz="3000" spc="90" dirty="0">
                <a:latin typeface="Verdana"/>
                <a:cs typeface="Verdana"/>
              </a:rPr>
              <a:t>ang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10" dirty="0">
                <a:latin typeface="Verdana"/>
                <a:cs typeface="Verdana"/>
              </a:rPr>
              <a:t>e</a:t>
            </a:r>
            <a:r>
              <a:rPr sz="3000" spc="-35" dirty="0">
                <a:latin typeface="Verdana"/>
                <a:cs typeface="Verdana"/>
              </a:rPr>
              <a:t>f</a:t>
            </a:r>
            <a:r>
              <a:rPr sz="3000" spc="5" dirty="0">
                <a:latin typeface="Verdana"/>
                <a:cs typeface="Verdana"/>
              </a:rPr>
              <a:t>ektif  </a:t>
            </a:r>
            <a:r>
              <a:rPr sz="3000" spc="85" dirty="0">
                <a:latin typeface="Verdana"/>
                <a:cs typeface="Verdana"/>
              </a:rPr>
              <a:t>untuk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b="1" spc="-20" dirty="0">
                <a:latin typeface="Verdana"/>
                <a:cs typeface="Verdana"/>
              </a:rPr>
              <a:t>m</a:t>
            </a:r>
            <a:r>
              <a:rPr sz="3000" b="1" spc="-180" dirty="0">
                <a:latin typeface="Verdana"/>
                <a:cs typeface="Verdana"/>
              </a:rPr>
              <a:t>enja</a:t>
            </a:r>
            <a:r>
              <a:rPr sz="3000" b="1" spc="-100" dirty="0">
                <a:latin typeface="Verdana"/>
                <a:cs typeface="Verdana"/>
              </a:rPr>
              <a:t>ga</a:t>
            </a:r>
            <a:r>
              <a:rPr sz="3000" b="1" spc="-200" dirty="0">
                <a:latin typeface="Verdana"/>
                <a:cs typeface="Verdana"/>
              </a:rPr>
              <a:t> </a:t>
            </a:r>
            <a:r>
              <a:rPr sz="3000" b="1" spc="-80" dirty="0">
                <a:latin typeface="Verdana"/>
                <a:cs typeface="Verdana"/>
              </a:rPr>
              <a:t>hubun</a:t>
            </a:r>
            <a:r>
              <a:rPr sz="3000" b="1" spc="-95" dirty="0">
                <a:latin typeface="Verdana"/>
                <a:cs typeface="Verdana"/>
              </a:rPr>
              <a:t>gan</a:t>
            </a:r>
            <a:r>
              <a:rPr sz="3000" b="1" spc="-240" dirty="0">
                <a:latin typeface="Verdana"/>
                <a:cs typeface="Verdana"/>
              </a:rPr>
              <a:t> </a:t>
            </a:r>
            <a:r>
              <a:rPr sz="3000" spc="85" dirty="0">
                <a:latin typeface="Verdana"/>
                <a:cs typeface="Verdana"/>
              </a:rPr>
              <a:t>dengan  </a:t>
            </a:r>
            <a:r>
              <a:rPr sz="3000" spc="25" dirty="0">
                <a:latin typeface="Verdana"/>
                <a:cs typeface="Verdana"/>
              </a:rPr>
              <a:t>pelanggan.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15" dirty="0">
                <a:latin typeface="Verdana"/>
                <a:cs typeface="Verdana"/>
              </a:rPr>
              <a:t>Ki</a:t>
            </a:r>
            <a:r>
              <a:rPr sz="3000" spc="-40" dirty="0">
                <a:latin typeface="Verdana"/>
                <a:cs typeface="Verdana"/>
              </a:rPr>
              <a:t>r</a:t>
            </a:r>
            <a:r>
              <a:rPr sz="3000" spc="90" dirty="0">
                <a:latin typeface="Verdana"/>
                <a:cs typeface="Verdana"/>
              </a:rPr>
              <a:t>im</a:t>
            </a:r>
            <a:r>
              <a:rPr sz="3000" spc="55" dirty="0">
                <a:latin typeface="Verdana"/>
                <a:cs typeface="Verdana"/>
              </a:rPr>
              <a:t>k</a:t>
            </a:r>
            <a:r>
              <a:rPr sz="3000" spc="45" dirty="0">
                <a:latin typeface="Verdana"/>
                <a:cs typeface="Verdana"/>
              </a:rPr>
              <a:t>an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40" dirty="0">
                <a:latin typeface="Verdana"/>
                <a:cs typeface="Verdana"/>
              </a:rPr>
              <a:t>k</a:t>
            </a:r>
            <a:r>
              <a:rPr sz="3000" spc="85" dirty="0">
                <a:latin typeface="Verdana"/>
                <a:cs typeface="Verdana"/>
              </a:rPr>
              <a:t>on</a:t>
            </a:r>
            <a:r>
              <a:rPr sz="3000" spc="-10" dirty="0">
                <a:latin typeface="Verdana"/>
                <a:cs typeface="Verdana"/>
              </a:rPr>
              <a:t>t</a:t>
            </a:r>
            <a:r>
              <a:rPr sz="3000" spc="75" dirty="0">
                <a:latin typeface="Verdana"/>
                <a:cs typeface="Verdana"/>
              </a:rPr>
              <a:t>en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200" dirty="0">
                <a:latin typeface="Verdana"/>
                <a:cs typeface="Verdana"/>
              </a:rPr>
              <a:t>y</a:t>
            </a:r>
            <a:r>
              <a:rPr sz="3000" spc="90" dirty="0">
                <a:latin typeface="Verdana"/>
                <a:cs typeface="Verdana"/>
              </a:rPr>
              <a:t>ang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120" dirty="0">
                <a:latin typeface="Verdana"/>
                <a:cs typeface="Verdana"/>
              </a:rPr>
              <a:t>r</a:t>
            </a:r>
            <a:r>
              <a:rPr sz="3000" spc="10" dirty="0">
                <a:latin typeface="Verdana"/>
                <a:cs typeface="Verdana"/>
              </a:rPr>
              <a:t>el</a:t>
            </a:r>
            <a:r>
              <a:rPr sz="3000" spc="-20" dirty="0">
                <a:latin typeface="Verdana"/>
                <a:cs typeface="Verdana"/>
              </a:rPr>
              <a:t>e</a:t>
            </a:r>
            <a:r>
              <a:rPr sz="3000" spc="-200" dirty="0">
                <a:latin typeface="Verdana"/>
                <a:cs typeface="Verdana"/>
              </a:rPr>
              <a:t>v</a:t>
            </a:r>
            <a:r>
              <a:rPr sz="3000" spc="35" dirty="0">
                <a:latin typeface="Verdana"/>
                <a:cs typeface="Verdana"/>
              </a:rPr>
              <a:t>an  </a:t>
            </a:r>
            <a:r>
              <a:rPr sz="3000" spc="85" dirty="0">
                <a:latin typeface="Verdana"/>
                <a:cs typeface="Verdana"/>
              </a:rPr>
              <a:t>dan </a:t>
            </a:r>
            <a:r>
              <a:rPr sz="3000" b="1" spc="-170" dirty="0">
                <a:latin typeface="Verdana"/>
                <a:cs typeface="Verdana"/>
              </a:rPr>
              <a:t>personalisasi </a:t>
            </a:r>
            <a:r>
              <a:rPr sz="3000" spc="85" dirty="0">
                <a:latin typeface="Verdana"/>
                <a:cs typeface="Verdana"/>
              </a:rPr>
              <a:t>untuk </a:t>
            </a:r>
            <a:r>
              <a:rPr sz="3000" spc="65" dirty="0">
                <a:latin typeface="Verdana"/>
                <a:cs typeface="Verdana"/>
              </a:rPr>
              <a:t>meningkatkan </a:t>
            </a:r>
            <a:r>
              <a:rPr sz="3000" spc="70" dirty="0">
                <a:latin typeface="Verdana"/>
                <a:cs typeface="Verdana"/>
              </a:rPr>
              <a:t> </a:t>
            </a:r>
            <a:r>
              <a:rPr sz="3000" spc="65" dirty="0">
                <a:latin typeface="Verdana"/>
                <a:cs typeface="Verdana"/>
              </a:rPr>
              <a:t>ting</a:t>
            </a:r>
            <a:r>
              <a:rPr sz="3000" spc="55" dirty="0">
                <a:latin typeface="Verdana"/>
                <a:cs typeface="Verdana"/>
              </a:rPr>
              <a:t>k</a:t>
            </a:r>
            <a:r>
              <a:rPr sz="3000" dirty="0">
                <a:latin typeface="Verdana"/>
                <a:cs typeface="Verdana"/>
              </a:rPr>
              <a:t>at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40" dirty="0">
                <a:latin typeface="Verdana"/>
                <a:cs typeface="Verdana"/>
              </a:rPr>
              <a:t>k</a:t>
            </a:r>
            <a:r>
              <a:rPr sz="3000" spc="35" dirty="0">
                <a:latin typeface="Verdana"/>
                <a:cs typeface="Verdana"/>
              </a:rPr>
              <a:t>e</a:t>
            </a:r>
            <a:r>
              <a:rPr sz="3000" spc="-40" dirty="0">
                <a:latin typeface="Verdana"/>
                <a:cs typeface="Verdana"/>
              </a:rPr>
              <a:t>t</a:t>
            </a:r>
            <a:r>
              <a:rPr sz="3000" spc="-35" dirty="0">
                <a:latin typeface="Verdana"/>
                <a:cs typeface="Verdana"/>
              </a:rPr>
              <a:t>e</a:t>
            </a:r>
            <a:r>
              <a:rPr sz="3000" spc="-50" dirty="0">
                <a:latin typeface="Verdana"/>
                <a:cs typeface="Verdana"/>
              </a:rPr>
              <a:t>r</a:t>
            </a:r>
            <a:r>
              <a:rPr sz="3000" spc="105" dirty="0">
                <a:latin typeface="Verdana"/>
                <a:cs typeface="Verdana"/>
              </a:rPr>
              <a:t>bu</a:t>
            </a:r>
            <a:r>
              <a:rPr sz="3000" spc="65" dirty="0">
                <a:latin typeface="Verdana"/>
                <a:cs typeface="Verdana"/>
              </a:rPr>
              <a:t>k</a:t>
            </a:r>
            <a:r>
              <a:rPr sz="3000" spc="20" dirty="0">
                <a:latin typeface="Verdana"/>
                <a:cs typeface="Verdana"/>
              </a:rPr>
              <a:t>aan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85" dirty="0">
                <a:latin typeface="Verdana"/>
                <a:cs typeface="Verdana"/>
              </a:rPr>
              <a:t>dan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50" dirty="0">
                <a:latin typeface="Verdana"/>
                <a:cs typeface="Verdana"/>
              </a:rPr>
              <a:t>in</a:t>
            </a:r>
            <a:r>
              <a:rPr sz="3000" spc="-15" dirty="0">
                <a:latin typeface="Verdana"/>
                <a:cs typeface="Verdana"/>
              </a:rPr>
              <a:t>t</a:t>
            </a:r>
            <a:r>
              <a:rPr sz="3000" spc="20" dirty="0">
                <a:latin typeface="Verdana"/>
                <a:cs typeface="Verdana"/>
              </a:rPr>
              <a:t>e</a:t>
            </a:r>
            <a:r>
              <a:rPr sz="3000" spc="-225" dirty="0">
                <a:latin typeface="Verdana"/>
                <a:cs typeface="Verdana"/>
              </a:rPr>
              <a:t>r</a:t>
            </a:r>
            <a:r>
              <a:rPr sz="3000" spc="-5" dirty="0">
                <a:latin typeface="Verdana"/>
                <a:cs typeface="Verdana"/>
              </a:rPr>
              <a:t>a</a:t>
            </a:r>
            <a:r>
              <a:rPr sz="3000" spc="-55" dirty="0">
                <a:latin typeface="Verdana"/>
                <a:cs typeface="Verdana"/>
              </a:rPr>
              <a:t>k</a:t>
            </a:r>
            <a:r>
              <a:rPr sz="3000" spc="-195" dirty="0">
                <a:latin typeface="Verdana"/>
                <a:cs typeface="Verdana"/>
              </a:rPr>
              <a:t>si.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75" dirty="0">
                <a:latin typeface="Verdana"/>
                <a:cs typeface="Verdana"/>
              </a:rPr>
              <a:t>Jangan  lu</a:t>
            </a:r>
            <a:r>
              <a:rPr sz="3000" spc="95" dirty="0">
                <a:latin typeface="Verdana"/>
                <a:cs typeface="Verdana"/>
              </a:rPr>
              <a:t>p</a:t>
            </a:r>
            <a:r>
              <a:rPr sz="3000" spc="-5" dirty="0">
                <a:latin typeface="Verdana"/>
                <a:cs typeface="Verdana"/>
              </a:rPr>
              <a:t>a</a:t>
            </a:r>
            <a:r>
              <a:rPr sz="3000" spc="-35" dirty="0">
                <a:latin typeface="Verdana"/>
                <a:cs typeface="Verdana"/>
              </a:rPr>
              <a:t>k</a:t>
            </a:r>
            <a:r>
              <a:rPr sz="3000" spc="45" dirty="0">
                <a:latin typeface="Verdana"/>
                <a:cs typeface="Verdana"/>
              </a:rPr>
              <a:t>an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b="1" spc="-165" dirty="0">
                <a:latin typeface="Verdana"/>
                <a:cs typeface="Verdana"/>
              </a:rPr>
              <a:t>call</a:t>
            </a:r>
            <a:r>
              <a:rPr sz="3000" b="1" spc="-130" dirty="0">
                <a:latin typeface="Verdana"/>
                <a:cs typeface="Verdana"/>
              </a:rPr>
              <a:t>-</a:t>
            </a:r>
            <a:r>
              <a:rPr sz="3000" b="1" spc="-150" dirty="0">
                <a:latin typeface="Verdana"/>
                <a:cs typeface="Verdana"/>
              </a:rPr>
              <a:t>t</a:t>
            </a:r>
            <a:r>
              <a:rPr sz="3000" b="1" spc="-95" dirty="0">
                <a:latin typeface="Verdana"/>
                <a:cs typeface="Verdana"/>
              </a:rPr>
              <a:t>o</a:t>
            </a:r>
            <a:r>
              <a:rPr sz="3000" b="1" spc="-235" dirty="0">
                <a:latin typeface="Verdana"/>
                <a:cs typeface="Verdana"/>
              </a:rPr>
              <a:t>-a</a:t>
            </a:r>
            <a:r>
              <a:rPr sz="3000" b="1" spc="-5" dirty="0">
                <a:latin typeface="Verdana"/>
                <a:cs typeface="Verdana"/>
              </a:rPr>
              <a:t>c</a:t>
            </a:r>
            <a:r>
              <a:rPr sz="3000" b="1" spc="-114" dirty="0">
                <a:latin typeface="Verdana"/>
                <a:cs typeface="Verdana"/>
              </a:rPr>
              <a:t>tion</a:t>
            </a:r>
            <a:r>
              <a:rPr sz="3000" b="1" spc="-240" dirty="0">
                <a:latin typeface="Verdana"/>
                <a:cs typeface="Verdana"/>
              </a:rPr>
              <a:t> </a:t>
            </a:r>
            <a:r>
              <a:rPr sz="3000" spc="-200" dirty="0">
                <a:latin typeface="Verdana"/>
                <a:cs typeface="Verdana"/>
              </a:rPr>
              <a:t>y</a:t>
            </a:r>
            <a:r>
              <a:rPr sz="3000" spc="90" dirty="0">
                <a:latin typeface="Verdana"/>
                <a:cs typeface="Verdana"/>
              </a:rPr>
              <a:t>ang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135" dirty="0">
                <a:latin typeface="Verdana"/>
                <a:cs typeface="Verdana"/>
              </a:rPr>
              <a:t>jelas.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978839"/>
            <a:ext cx="7711440" cy="114300"/>
          </a:xfrm>
          <a:custGeom>
            <a:avLst/>
            <a:gdLst/>
            <a:ahLst/>
            <a:cxnLst/>
            <a:rect l="l" t="t" r="r" b="b"/>
            <a:pathLst>
              <a:path w="7711440" h="114300">
                <a:moveTo>
                  <a:pt x="7711440" y="0"/>
                </a:moveTo>
                <a:lnTo>
                  <a:pt x="0" y="0"/>
                </a:lnTo>
                <a:lnTo>
                  <a:pt x="0" y="114300"/>
                </a:lnTo>
                <a:lnTo>
                  <a:pt x="7711440" y="114300"/>
                </a:lnTo>
                <a:lnTo>
                  <a:pt x="7711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157"/>
            <a:ext cx="18281650" cy="10285095"/>
            <a:chOff x="0" y="2157"/>
            <a:chExt cx="18281650" cy="102850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27440" y="2157"/>
              <a:ext cx="9953625" cy="1028484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7360"/>
              <a:ext cx="8424545" cy="10280015"/>
            </a:xfrm>
            <a:custGeom>
              <a:avLst/>
              <a:gdLst/>
              <a:ahLst/>
              <a:cxnLst/>
              <a:rect l="l" t="t" r="r" b="b"/>
              <a:pathLst>
                <a:path w="8424545" h="10280015">
                  <a:moveTo>
                    <a:pt x="8424455" y="10279638"/>
                  </a:moveTo>
                  <a:lnTo>
                    <a:pt x="8424455" y="0"/>
                  </a:lnTo>
                  <a:lnTo>
                    <a:pt x="0" y="0"/>
                  </a:lnTo>
                  <a:lnTo>
                    <a:pt x="0" y="10279638"/>
                  </a:lnTo>
                  <a:lnTo>
                    <a:pt x="8424455" y="102796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90508" y="2101850"/>
            <a:ext cx="6299200" cy="371157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algn="just">
              <a:lnSpc>
                <a:spcPct val="100899"/>
              </a:lnSpc>
              <a:spcBef>
                <a:spcPts val="65"/>
              </a:spcBef>
            </a:pPr>
            <a:r>
              <a:rPr sz="3000" spc="135" dirty="0">
                <a:solidFill>
                  <a:srgbClr val="FFFFFF"/>
                </a:solidFill>
                <a:latin typeface="Verdana"/>
                <a:cs typeface="Verdana"/>
              </a:rPr>
              <a:t>Mengu</a:t>
            </a:r>
            <a:r>
              <a:rPr sz="3000" spc="9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3000" spc="20" dirty="0">
                <a:solidFill>
                  <a:srgbClr val="FFFFFF"/>
                </a:solidFill>
                <a:latin typeface="Verdana"/>
                <a:cs typeface="Verdana"/>
              </a:rPr>
              <a:t>ur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-4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3000" spc="35" dirty="0">
                <a:solidFill>
                  <a:srgbClr val="FFFFFF"/>
                </a:solidFill>
                <a:latin typeface="Verdana"/>
                <a:cs typeface="Verdana"/>
              </a:rPr>
              <a:t>ebe</a:t>
            </a:r>
            <a:r>
              <a:rPr sz="300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000" spc="5" dirty="0">
                <a:solidFill>
                  <a:srgbClr val="FFFFFF"/>
                </a:solidFill>
                <a:latin typeface="Verdana"/>
                <a:cs typeface="Verdana"/>
              </a:rPr>
              <a:t>hasilan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-35" dirty="0">
                <a:solidFill>
                  <a:srgbClr val="FFFFFF"/>
                </a:solidFill>
                <a:latin typeface="Verdana"/>
                <a:cs typeface="Verdana"/>
              </a:rPr>
              <a:t>st</a:t>
            </a:r>
            <a:r>
              <a:rPr sz="3000" spc="-22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0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000" spc="-6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000" spc="55" dirty="0">
                <a:solidFill>
                  <a:srgbClr val="FFFFFF"/>
                </a:solidFill>
                <a:latin typeface="Verdana"/>
                <a:cs typeface="Verdana"/>
              </a:rPr>
              <a:t>egi  </a:t>
            </a:r>
            <a:r>
              <a:rPr sz="3000" spc="45" dirty="0">
                <a:solidFill>
                  <a:srgbClr val="FFFFFF"/>
                </a:solidFill>
                <a:latin typeface="Verdana"/>
                <a:cs typeface="Verdana"/>
              </a:rPr>
              <a:t>pemasa</a:t>
            </a:r>
            <a:r>
              <a:rPr sz="3000" spc="-22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000" spc="45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40" dirty="0">
                <a:solidFill>
                  <a:srgbClr val="FFFFFF"/>
                </a:solidFill>
                <a:latin typeface="Verdana"/>
                <a:cs typeface="Verdana"/>
              </a:rPr>
              <a:t>digital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90" dirty="0">
                <a:solidFill>
                  <a:srgbClr val="FFFFFF"/>
                </a:solidFill>
                <a:latin typeface="Verdana"/>
                <a:cs typeface="Verdana"/>
              </a:rPr>
              <a:t>Anda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25" dirty="0">
                <a:solidFill>
                  <a:srgbClr val="FFFFFF"/>
                </a:solidFill>
                <a:latin typeface="Verdana"/>
                <a:cs typeface="Verdana"/>
              </a:rPr>
              <a:t>sangat  </a:t>
            </a:r>
            <a:r>
              <a:rPr sz="3000" spc="20" dirty="0">
                <a:solidFill>
                  <a:srgbClr val="FFFFFF"/>
                </a:solidFill>
                <a:latin typeface="Verdana"/>
                <a:cs typeface="Verdana"/>
              </a:rPr>
              <a:t>penting.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40" dirty="0">
                <a:solidFill>
                  <a:srgbClr val="FFFFFF"/>
                </a:solidFill>
                <a:latin typeface="Verdana"/>
                <a:cs typeface="Verdana"/>
              </a:rPr>
              <a:t>Gunakan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b="1" spc="-125" dirty="0">
                <a:solidFill>
                  <a:srgbClr val="FFFFFF"/>
                </a:solidFill>
                <a:latin typeface="Verdana"/>
                <a:cs typeface="Verdana"/>
              </a:rPr>
              <a:t>metrik</a:t>
            </a:r>
            <a:r>
              <a:rPr sz="3000" b="1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10" dirty="0">
                <a:solidFill>
                  <a:srgbClr val="FFFFFF"/>
                </a:solidFill>
                <a:latin typeface="Verdana"/>
                <a:cs typeface="Verdana"/>
              </a:rPr>
              <a:t>seperti </a:t>
            </a:r>
            <a:r>
              <a:rPr sz="3000" spc="-10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b="1" spc="-105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3000" b="1" spc="-100" dirty="0">
                <a:solidFill>
                  <a:srgbClr val="FFFFFF"/>
                </a:solidFill>
                <a:latin typeface="Verdana"/>
                <a:cs typeface="Verdana"/>
              </a:rPr>
              <a:t>ga</a:t>
            </a:r>
            <a:r>
              <a:rPr sz="3000" b="1" spc="-55" dirty="0">
                <a:solidFill>
                  <a:srgbClr val="FFFFFF"/>
                </a:solidFill>
                <a:latin typeface="Verdana"/>
                <a:cs typeface="Verdana"/>
              </a:rPr>
              <a:t>gem</a:t>
            </a:r>
            <a:r>
              <a:rPr sz="3000" b="1" spc="-105" dirty="0">
                <a:solidFill>
                  <a:srgbClr val="FFFFFF"/>
                </a:solidFill>
                <a:latin typeface="Verdana"/>
                <a:cs typeface="Verdana"/>
              </a:rPr>
              <a:t>ent</a:t>
            </a:r>
            <a:r>
              <a:rPr sz="3000" spc="-459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b="1" spc="-17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3000" b="1" spc="-10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3000" b="1" spc="-14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000" b="1" spc="-26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3000" b="1" spc="-190" dirty="0">
                <a:solidFill>
                  <a:srgbClr val="FFFFFF"/>
                </a:solidFill>
                <a:latin typeface="Verdana"/>
                <a:cs typeface="Verdana"/>
              </a:rPr>
              <a:t>ersi</a:t>
            </a:r>
            <a:r>
              <a:rPr sz="3000" spc="-459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70" dirty="0">
                <a:solidFill>
                  <a:srgbClr val="FFFFFF"/>
                </a:solidFill>
                <a:latin typeface="Verdana"/>
                <a:cs typeface="Verdana"/>
              </a:rPr>
              <a:t>dan  </a:t>
            </a:r>
            <a:r>
              <a:rPr sz="3000" b="1" spc="-26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000" b="1" spc="-1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000" b="1" spc="-14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000" b="1" spc="-155" dirty="0">
                <a:solidFill>
                  <a:srgbClr val="FFFFFF"/>
                </a:solidFill>
                <a:latin typeface="Verdana"/>
                <a:cs typeface="Verdana"/>
              </a:rPr>
              <a:t>ensi</a:t>
            </a:r>
            <a:r>
              <a:rPr sz="3000" b="1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80" dirty="0">
                <a:solidFill>
                  <a:srgbClr val="FFFFFF"/>
                </a:solidFill>
                <a:latin typeface="Verdana"/>
                <a:cs typeface="Verdana"/>
              </a:rPr>
              <a:t>pelanggan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75" dirty="0">
                <a:solidFill>
                  <a:srgbClr val="FFFFFF"/>
                </a:solidFill>
                <a:latin typeface="Verdana"/>
                <a:cs typeface="Verdana"/>
              </a:rPr>
              <a:t>untuk  </a:t>
            </a:r>
            <a:r>
              <a:rPr sz="3000" spc="130" dirty="0">
                <a:solidFill>
                  <a:srgbClr val="FFFFFF"/>
                </a:solidFill>
                <a:latin typeface="Verdana"/>
                <a:cs typeface="Verdana"/>
              </a:rPr>
              <a:t>meng</a:t>
            </a:r>
            <a:r>
              <a:rPr sz="3000" spc="7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000" spc="-20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3000" spc="-15" dirty="0">
                <a:solidFill>
                  <a:srgbClr val="FFFFFF"/>
                </a:solidFill>
                <a:latin typeface="Verdana"/>
                <a:cs typeface="Verdana"/>
              </a:rPr>
              <a:t>aluasi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000" spc="-3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3000" spc="-25" dirty="0">
                <a:solidFill>
                  <a:srgbClr val="FFFFFF"/>
                </a:solidFill>
                <a:latin typeface="Verdana"/>
                <a:cs typeface="Verdana"/>
              </a:rPr>
              <a:t>ektivitas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-4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3000" spc="85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3000" spc="-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000" spc="60" dirty="0">
                <a:solidFill>
                  <a:srgbClr val="FFFFFF"/>
                </a:solidFill>
                <a:latin typeface="Verdana"/>
                <a:cs typeface="Verdana"/>
              </a:rPr>
              <a:t>en  </a:t>
            </a:r>
            <a:r>
              <a:rPr sz="3000" spc="85" dirty="0">
                <a:solidFill>
                  <a:srgbClr val="FFFFFF"/>
                </a:solidFill>
                <a:latin typeface="Verdana"/>
                <a:cs typeface="Verdana"/>
              </a:rPr>
              <a:t>dan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145" dirty="0">
                <a:solidFill>
                  <a:srgbClr val="FFFFFF"/>
                </a:solidFill>
                <a:latin typeface="Verdana"/>
                <a:cs typeface="Verdana"/>
              </a:rPr>
              <a:t>me</a:t>
            </a:r>
            <a:r>
              <a:rPr sz="3000" spc="9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000" spc="-19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3000" dirty="0">
                <a:solidFill>
                  <a:srgbClr val="FFFFFF"/>
                </a:solidFill>
                <a:latin typeface="Verdana"/>
                <a:cs typeface="Verdana"/>
              </a:rPr>
              <a:t>esuai</a:t>
            </a:r>
            <a:r>
              <a:rPr sz="3000" spc="-3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3000" spc="45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-35" dirty="0">
                <a:solidFill>
                  <a:srgbClr val="FFFFFF"/>
                </a:solidFill>
                <a:latin typeface="Verdana"/>
                <a:cs typeface="Verdana"/>
              </a:rPr>
              <a:t>st</a:t>
            </a:r>
            <a:r>
              <a:rPr sz="3000" spc="-22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0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000" spc="-6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000" spc="60" dirty="0">
                <a:solidFill>
                  <a:srgbClr val="FFFFFF"/>
                </a:solidFill>
                <a:latin typeface="Verdana"/>
                <a:cs typeface="Verdana"/>
              </a:rPr>
              <a:t>egi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-4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3000" spc="15" dirty="0">
                <a:solidFill>
                  <a:srgbClr val="FFFFFF"/>
                </a:solidFill>
                <a:latin typeface="Verdana"/>
                <a:cs typeface="Verdana"/>
              </a:rPr>
              <a:t>e  </a:t>
            </a:r>
            <a:r>
              <a:rPr sz="3000" spc="-5" dirty="0">
                <a:solidFill>
                  <a:srgbClr val="FFFFFF"/>
                </a:solidFill>
                <a:latin typeface="Verdana"/>
                <a:cs typeface="Verdana"/>
              </a:rPr>
              <a:t>depan.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90508" y="1194904"/>
            <a:ext cx="6398895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50" spc="30" dirty="0">
                <a:solidFill>
                  <a:srgbClr val="FFFFFF"/>
                </a:solidFill>
              </a:rPr>
              <a:t>M</a:t>
            </a:r>
            <a:r>
              <a:rPr sz="4050" spc="-175" dirty="0">
                <a:solidFill>
                  <a:srgbClr val="FFFFFF"/>
                </a:solidFill>
              </a:rPr>
              <a:t>e</a:t>
            </a:r>
            <a:r>
              <a:rPr sz="4050" spc="-110" dirty="0">
                <a:solidFill>
                  <a:srgbClr val="FFFFFF"/>
                </a:solidFill>
              </a:rPr>
              <a:t>n</a:t>
            </a:r>
            <a:r>
              <a:rPr sz="4050" spc="-25" dirty="0">
                <a:solidFill>
                  <a:srgbClr val="FFFFFF"/>
                </a:solidFill>
              </a:rPr>
              <a:t>g</a:t>
            </a:r>
            <a:r>
              <a:rPr sz="4050" spc="-130" dirty="0">
                <a:solidFill>
                  <a:srgbClr val="FFFFFF"/>
                </a:solidFill>
              </a:rPr>
              <a:t>u</a:t>
            </a:r>
            <a:r>
              <a:rPr sz="4050" spc="-185" dirty="0">
                <a:solidFill>
                  <a:srgbClr val="FFFFFF"/>
                </a:solidFill>
              </a:rPr>
              <a:t>k</a:t>
            </a:r>
            <a:r>
              <a:rPr sz="4050" spc="-130" dirty="0">
                <a:solidFill>
                  <a:srgbClr val="FFFFFF"/>
                </a:solidFill>
              </a:rPr>
              <a:t>u</a:t>
            </a:r>
            <a:r>
              <a:rPr sz="4050" spc="-310" dirty="0">
                <a:solidFill>
                  <a:srgbClr val="FFFFFF"/>
                </a:solidFill>
              </a:rPr>
              <a:t>r</a:t>
            </a:r>
            <a:r>
              <a:rPr sz="4050" spc="-265" dirty="0">
                <a:solidFill>
                  <a:srgbClr val="FFFFFF"/>
                </a:solidFill>
              </a:rPr>
              <a:t> </a:t>
            </a:r>
            <a:r>
              <a:rPr sz="4050" spc="-260" dirty="0">
                <a:solidFill>
                  <a:srgbClr val="FFFFFF"/>
                </a:solidFill>
              </a:rPr>
              <a:t>K</a:t>
            </a:r>
            <a:r>
              <a:rPr sz="4050" spc="-175" dirty="0">
                <a:solidFill>
                  <a:srgbClr val="FFFFFF"/>
                </a:solidFill>
              </a:rPr>
              <a:t>e</a:t>
            </a:r>
            <a:r>
              <a:rPr sz="4050" spc="-55" dirty="0">
                <a:solidFill>
                  <a:srgbClr val="FFFFFF"/>
                </a:solidFill>
              </a:rPr>
              <a:t>b</a:t>
            </a:r>
            <a:r>
              <a:rPr sz="4050" spc="-175" dirty="0">
                <a:solidFill>
                  <a:srgbClr val="FFFFFF"/>
                </a:solidFill>
              </a:rPr>
              <a:t>e</a:t>
            </a:r>
            <a:r>
              <a:rPr sz="4050" spc="-335" dirty="0">
                <a:solidFill>
                  <a:srgbClr val="FFFFFF"/>
                </a:solidFill>
              </a:rPr>
              <a:t>r</a:t>
            </a:r>
            <a:r>
              <a:rPr sz="4050" spc="-114" dirty="0">
                <a:solidFill>
                  <a:srgbClr val="FFFFFF"/>
                </a:solidFill>
              </a:rPr>
              <a:t>h</a:t>
            </a:r>
            <a:r>
              <a:rPr sz="4050" spc="-250" dirty="0">
                <a:solidFill>
                  <a:srgbClr val="FFFFFF"/>
                </a:solidFill>
              </a:rPr>
              <a:t>a</a:t>
            </a:r>
            <a:r>
              <a:rPr sz="4050" spc="-320" dirty="0">
                <a:solidFill>
                  <a:srgbClr val="FFFFFF"/>
                </a:solidFill>
              </a:rPr>
              <a:t>s</a:t>
            </a:r>
            <a:r>
              <a:rPr sz="4050" spc="-220" dirty="0">
                <a:solidFill>
                  <a:srgbClr val="FFFFFF"/>
                </a:solidFill>
              </a:rPr>
              <a:t>il</a:t>
            </a:r>
            <a:r>
              <a:rPr sz="4050" spc="-250" dirty="0">
                <a:solidFill>
                  <a:srgbClr val="FFFFFF"/>
                </a:solidFill>
              </a:rPr>
              <a:t>a</a:t>
            </a:r>
            <a:r>
              <a:rPr sz="4050" spc="-110" dirty="0">
                <a:solidFill>
                  <a:srgbClr val="FFFFFF"/>
                </a:solidFill>
              </a:rPr>
              <a:t>n</a:t>
            </a:r>
            <a:endParaRPr sz="40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5956" y="4662554"/>
            <a:ext cx="15935323" cy="44862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59090" y="814400"/>
            <a:ext cx="8133715" cy="25781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459"/>
              </a:spcBef>
            </a:pPr>
            <a:r>
              <a:rPr sz="3000" spc="70" dirty="0">
                <a:latin typeface="Verdana"/>
                <a:cs typeface="Verdana"/>
              </a:rPr>
              <a:t>Dalam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70" dirty="0">
                <a:latin typeface="Verdana"/>
                <a:cs typeface="Verdana"/>
              </a:rPr>
              <a:t>dunia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40" dirty="0">
                <a:latin typeface="Verdana"/>
                <a:cs typeface="Verdana"/>
              </a:rPr>
              <a:t>digital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200" dirty="0">
                <a:latin typeface="Verdana"/>
                <a:cs typeface="Verdana"/>
              </a:rPr>
              <a:t>y</a:t>
            </a:r>
            <a:r>
              <a:rPr sz="3000" spc="90" dirty="0">
                <a:latin typeface="Verdana"/>
                <a:cs typeface="Verdana"/>
              </a:rPr>
              <a:t>ang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25" dirty="0">
                <a:latin typeface="Verdana"/>
                <a:cs typeface="Verdana"/>
              </a:rPr>
              <a:t>t</a:t>
            </a:r>
            <a:r>
              <a:rPr sz="3000" spc="-10" dirty="0">
                <a:latin typeface="Verdana"/>
                <a:cs typeface="Verdana"/>
              </a:rPr>
              <a:t>erus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75" dirty="0">
                <a:latin typeface="Verdana"/>
                <a:cs typeface="Verdana"/>
              </a:rPr>
              <a:t>beru</a:t>
            </a:r>
            <a:r>
              <a:rPr sz="3000" spc="70" dirty="0">
                <a:latin typeface="Verdana"/>
                <a:cs typeface="Verdana"/>
              </a:rPr>
              <a:t>b</a:t>
            </a:r>
            <a:r>
              <a:rPr sz="3000" spc="-105" dirty="0">
                <a:latin typeface="Verdana"/>
                <a:cs typeface="Verdana"/>
              </a:rPr>
              <a:t>ah,  </a:t>
            </a:r>
            <a:r>
              <a:rPr sz="3000" spc="60" dirty="0">
                <a:latin typeface="Verdana"/>
                <a:cs typeface="Verdana"/>
              </a:rPr>
              <a:t>tantangan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50" dirty="0">
                <a:latin typeface="Verdana"/>
                <a:cs typeface="Verdana"/>
              </a:rPr>
              <a:t>p</a:t>
            </a:r>
            <a:r>
              <a:rPr sz="3000" spc="-30" dirty="0">
                <a:latin typeface="Verdana"/>
                <a:cs typeface="Verdana"/>
              </a:rPr>
              <a:t>asti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5" dirty="0">
                <a:latin typeface="Verdana"/>
                <a:cs typeface="Verdana"/>
              </a:rPr>
              <a:t>a</a:t>
            </a:r>
            <a:r>
              <a:rPr sz="3000" spc="-35" dirty="0">
                <a:latin typeface="Verdana"/>
                <a:cs typeface="Verdana"/>
              </a:rPr>
              <a:t>k</a:t>
            </a:r>
            <a:r>
              <a:rPr sz="3000" spc="45" dirty="0">
                <a:latin typeface="Verdana"/>
                <a:cs typeface="Verdana"/>
              </a:rPr>
              <a:t>an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40" dirty="0">
                <a:latin typeface="Verdana"/>
                <a:cs typeface="Verdana"/>
              </a:rPr>
              <a:t>muncul.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295" dirty="0">
                <a:latin typeface="Verdana"/>
                <a:cs typeface="Verdana"/>
              </a:rPr>
              <a:t>T</a:t>
            </a:r>
            <a:r>
              <a:rPr sz="3000" spc="35" dirty="0">
                <a:latin typeface="Verdana"/>
                <a:cs typeface="Verdana"/>
              </a:rPr>
              <a:t>etaplah  </a:t>
            </a:r>
            <a:r>
              <a:rPr sz="3000" b="1" spc="-155" dirty="0">
                <a:latin typeface="Verdana"/>
                <a:cs typeface="Verdana"/>
              </a:rPr>
              <a:t>ﬂeksibel</a:t>
            </a:r>
            <a:r>
              <a:rPr sz="3000" b="1" spc="-240" dirty="0">
                <a:latin typeface="Verdana"/>
                <a:cs typeface="Verdana"/>
              </a:rPr>
              <a:t> </a:t>
            </a:r>
            <a:r>
              <a:rPr sz="3000" spc="85" dirty="0">
                <a:latin typeface="Verdana"/>
                <a:cs typeface="Verdana"/>
              </a:rPr>
              <a:t>dan</a:t>
            </a:r>
            <a:r>
              <a:rPr sz="3000" spc="-265" dirty="0">
                <a:latin typeface="Verdana"/>
                <a:cs typeface="Verdana"/>
              </a:rPr>
              <a:t> </a:t>
            </a:r>
            <a:r>
              <a:rPr sz="3000" b="1" spc="-125" dirty="0">
                <a:latin typeface="Verdana"/>
                <a:cs typeface="Verdana"/>
              </a:rPr>
              <a:t>adaptif</a:t>
            </a:r>
            <a:r>
              <a:rPr sz="3000" b="1" spc="-240" dirty="0">
                <a:latin typeface="Verdana"/>
                <a:cs typeface="Verdana"/>
              </a:rPr>
              <a:t> </a:t>
            </a:r>
            <a:r>
              <a:rPr sz="3000" spc="35" dirty="0">
                <a:latin typeface="Verdana"/>
                <a:cs typeface="Verdana"/>
              </a:rPr>
              <a:t>terhadap</a:t>
            </a:r>
            <a:r>
              <a:rPr sz="3000" spc="-265" dirty="0">
                <a:latin typeface="Verdana"/>
                <a:cs typeface="Verdana"/>
              </a:rPr>
              <a:t> </a:t>
            </a:r>
            <a:r>
              <a:rPr sz="3000" spc="60" dirty="0">
                <a:latin typeface="Verdana"/>
                <a:cs typeface="Verdana"/>
              </a:rPr>
              <a:t>perubahan </a:t>
            </a:r>
            <a:r>
              <a:rPr sz="3000" spc="-1040" dirty="0">
                <a:latin typeface="Verdana"/>
                <a:cs typeface="Verdana"/>
              </a:rPr>
              <a:t> </a:t>
            </a:r>
            <a:r>
              <a:rPr sz="3000" spc="-20" dirty="0">
                <a:latin typeface="Verdana"/>
                <a:cs typeface="Verdana"/>
              </a:rPr>
              <a:t>t</a:t>
            </a:r>
            <a:r>
              <a:rPr sz="3000" spc="-65" dirty="0">
                <a:latin typeface="Verdana"/>
                <a:cs typeface="Verdana"/>
              </a:rPr>
              <a:t>r</a:t>
            </a:r>
            <a:r>
              <a:rPr sz="3000" spc="75" dirty="0">
                <a:latin typeface="Verdana"/>
                <a:cs typeface="Verdana"/>
              </a:rPr>
              <a:t>en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85" dirty="0">
                <a:latin typeface="Verdana"/>
                <a:cs typeface="Verdana"/>
              </a:rPr>
              <a:t>dan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25" dirty="0">
                <a:latin typeface="Verdana"/>
                <a:cs typeface="Verdana"/>
              </a:rPr>
              <a:t>t</a:t>
            </a:r>
            <a:r>
              <a:rPr sz="3000" spc="25" dirty="0">
                <a:latin typeface="Verdana"/>
                <a:cs typeface="Verdana"/>
              </a:rPr>
              <a:t>e</a:t>
            </a:r>
            <a:r>
              <a:rPr sz="3000" dirty="0">
                <a:latin typeface="Verdana"/>
                <a:cs typeface="Verdana"/>
              </a:rPr>
              <a:t>k</a:t>
            </a:r>
            <a:r>
              <a:rPr sz="3000" spc="-10" dirty="0">
                <a:latin typeface="Verdana"/>
                <a:cs typeface="Verdana"/>
              </a:rPr>
              <a:t>nologi.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14" dirty="0">
                <a:latin typeface="Verdana"/>
                <a:cs typeface="Verdana"/>
              </a:rPr>
              <a:t>Memahami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55" dirty="0">
                <a:latin typeface="Verdana"/>
                <a:cs typeface="Verdana"/>
              </a:rPr>
              <a:t>tantangan  </a:t>
            </a:r>
            <a:r>
              <a:rPr sz="3000" spc="30" dirty="0">
                <a:latin typeface="Verdana"/>
                <a:cs typeface="Verdana"/>
              </a:rPr>
              <a:t>ini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5" dirty="0">
                <a:latin typeface="Verdana"/>
                <a:cs typeface="Verdana"/>
              </a:rPr>
              <a:t>a</a:t>
            </a:r>
            <a:r>
              <a:rPr sz="3000" spc="-35" dirty="0">
                <a:latin typeface="Verdana"/>
                <a:cs typeface="Verdana"/>
              </a:rPr>
              <a:t>k</a:t>
            </a:r>
            <a:r>
              <a:rPr sz="3000" spc="45" dirty="0">
                <a:latin typeface="Verdana"/>
                <a:cs typeface="Verdana"/>
              </a:rPr>
              <a:t>an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90" dirty="0">
                <a:latin typeface="Verdana"/>
                <a:cs typeface="Verdana"/>
              </a:rPr>
              <a:t>mem</a:t>
            </a:r>
            <a:r>
              <a:rPr sz="3000" spc="130" dirty="0">
                <a:latin typeface="Verdana"/>
                <a:cs typeface="Verdana"/>
              </a:rPr>
              <a:t>b</a:t>
            </a:r>
            <a:r>
              <a:rPr sz="3000" spc="60" dirty="0">
                <a:latin typeface="Verdana"/>
                <a:cs typeface="Verdana"/>
              </a:rPr>
              <a:t>antu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90" dirty="0">
                <a:latin typeface="Verdana"/>
                <a:cs typeface="Verdana"/>
              </a:rPr>
              <a:t>Anda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25" dirty="0">
                <a:latin typeface="Verdana"/>
                <a:cs typeface="Verdana"/>
              </a:rPr>
              <a:t>t</a:t>
            </a:r>
            <a:r>
              <a:rPr sz="3000" spc="45" dirty="0">
                <a:latin typeface="Verdana"/>
                <a:cs typeface="Verdana"/>
              </a:rPr>
              <a:t>etap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40" dirty="0">
                <a:latin typeface="Verdana"/>
                <a:cs typeface="Verdana"/>
              </a:rPr>
              <a:t>k</a:t>
            </a:r>
            <a:r>
              <a:rPr sz="3000" spc="50" dirty="0">
                <a:latin typeface="Verdana"/>
                <a:cs typeface="Verdana"/>
              </a:rPr>
              <a:t>ompetitif  </a:t>
            </a:r>
            <a:r>
              <a:rPr sz="3000" spc="70" dirty="0">
                <a:latin typeface="Verdana"/>
                <a:cs typeface="Verdana"/>
              </a:rPr>
              <a:t>di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50" dirty="0">
                <a:latin typeface="Verdana"/>
                <a:cs typeface="Verdana"/>
              </a:rPr>
              <a:t>p</a:t>
            </a:r>
            <a:r>
              <a:rPr sz="3000" spc="-65" dirty="0">
                <a:latin typeface="Verdana"/>
                <a:cs typeface="Verdana"/>
              </a:rPr>
              <a:t>asa</a:t>
            </a:r>
            <a:r>
              <a:rPr sz="3000" spc="-80" dirty="0">
                <a:latin typeface="Verdana"/>
                <a:cs typeface="Verdana"/>
              </a:rPr>
              <a:t>r</a:t>
            </a:r>
            <a:r>
              <a:rPr sz="3000" spc="-459" dirty="0">
                <a:latin typeface="Verdana"/>
                <a:cs typeface="Verdana"/>
              </a:rPr>
              <a:t>.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58538" y="1295501"/>
            <a:ext cx="6396355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50" spc="30" dirty="0"/>
              <a:t>M</a:t>
            </a:r>
            <a:r>
              <a:rPr sz="4050" spc="-175" dirty="0"/>
              <a:t>e</a:t>
            </a:r>
            <a:r>
              <a:rPr sz="4050" spc="-110" dirty="0"/>
              <a:t>n</a:t>
            </a:r>
            <a:r>
              <a:rPr sz="4050" spc="-25" dirty="0"/>
              <a:t>g</a:t>
            </a:r>
            <a:r>
              <a:rPr sz="4050" spc="-114" dirty="0"/>
              <a:t>h</a:t>
            </a:r>
            <a:r>
              <a:rPr sz="4050" spc="-245" dirty="0"/>
              <a:t>a</a:t>
            </a:r>
            <a:r>
              <a:rPr sz="4050" spc="-50" dirty="0"/>
              <a:t>d</a:t>
            </a:r>
            <a:r>
              <a:rPr sz="4050" spc="-250" dirty="0"/>
              <a:t>a</a:t>
            </a:r>
            <a:r>
              <a:rPr sz="4050" spc="-55" dirty="0"/>
              <a:t>p</a:t>
            </a:r>
            <a:r>
              <a:rPr sz="4050" spc="-215" dirty="0"/>
              <a:t>i</a:t>
            </a:r>
            <a:r>
              <a:rPr sz="4050" spc="-265" dirty="0"/>
              <a:t> </a:t>
            </a:r>
            <a:r>
              <a:rPr sz="4050" spc="-434" dirty="0"/>
              <a:t>T</a:t>
            </a:r>
            <a:r>
              <a:rPr sz="4050" spc="-250" dirty="0"/>
              <a:t>a</a:t>
            </a:r>
            <a:r>
              <a:rPr sz="4050" spc="-114" dirty="0"/>
              <a:t>n</a:t>
            </a:r>
            <a:r>
              <a:rPr sz="4050" spc="-130" dirty="0"/>
              <a:t>t</a:t>
            </a:r>
            <a:r>
              <a:rPr sz="4050" spc="-250" dirty="0"/>
              <a:t>a</a:t>
            </a:r>
            <a:r>
              <a:rPr sz="4050" spc="-110" dirty="0"/>
              <a:t>n</a:t>
            </a:r>
            <a:r>
              <a:rPr sz="4050" spc="-25" dirty="0"/>
              <a:t>g</a:t>
            </a:r>
            <a:r>
              <a:rPr sz="4050" spc="-250" dirty="0"/>
              <a:t>a</a:t>
            </a:r>
            <a:r>
              <a:rPr sz="4050" spc="-110" dirty="0"/>
              <a:t>n</a:t>
            </a:r>
            <a:endParaRPr sz="4050"/>
          </a:p>
        </p:txBody>
      </p:sp>
      <p:sp>
        <p:nvSpPr>
          <p:cNvPr id="5" name="object 5"/>
          <p:cNvSpPr/>
          <p:nvPr/>
        </p:nvSpPr>
        <p:spPr>
          <a:xfrm>
            <a:off x="10701921" y="954900"/>
            <a:ext cx="7586345" cy="114300"/>
          </a:xfrm>
          <a:custGeom>
            <a:avLst/>
            <a:gdLst/>
            <a:ahLst/>
            <a:cxnLst/>
            <a:rect l="l" t="t" r="r" b="b"/>
            <a:pathLst>
              <a:path w="7586344" h="114300">
                <a:moveTo>
                  <a:pt x="7586078" y="0"/>
                </a:moveTo>
                <a:lnTo>
                  <a:pt x="0" y="0"/>
                </a:lnTo>
                <a:lnTo>
                  <a:pt x="0" y="114300"/>
                </a:lnTo>
                <a:lnTo>
                  <a:pt x="7586078" y="114300"/>
                </a:lnTo>
                <a:lnTo>
                  <a:pt x="75860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8943" y="1579715"/>
            <a:ext cx="7886698" cy="75723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683367" y="2692768"/>
            <a:ext cx="6345555" cy="41687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0"/>
              </a:spcBef>
            </a:pPr>
            <a:r>
              <a:rPr sz="3000" spc="70" dirty="0">
                <a:latin typeface="Verdana"/>
                <a:cs typeface="Verdana"/>
              </a:rPr>
              <a:t>Dalam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70" dirty="0">
                <a:latin typeface="Verdana"/>
                <a:cs typeface="Verdana"/>
              </a:rPr>
              <a:t>dunia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45" dirty="0">
                <a:latin typeface="Verdana"/>
                <a:cs typeface="Verdana"/>
              </a:rPr>
              <a:t>pemasa</a:t>
            </a:r>
            <a:r>
              <a:rPr sz="3000" spc="-225" dirty="0">
                <a:latin typeface="Verdana"/>
                <a:cs typeface="Verdana"/>
              </a:rPr>
              <a:t>r</a:t>
            </a:r>
            <a:r>
              <a:rPr sz="3000" spc="45" dirty="0">
                <a:latin typeface="Verdana"/>
                <a:cs typeface="Verdana"/>
              </a:rPr>
              <a:t>an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20" dirty="0">
                <a:latin typeface="Verdana"/>
                <a:cs typeface="Verdana"/>
              </a:rPr>
              <a:t>digital,  </a:t>
            </a:r>
            <a:r>
              <a:rPr sz="3000" b="1" spc="-20" dirty="0">
                <a:latin typeface="Verdana"/>
                <a:cs typeface="Verdana"/>
              </a:rPr>
              <a:t>m</a:t>
            </a:r>
            <a:r>
              <a:rPr sz="3000" b="1" spc="-130" dirty="0">
                <a:latin typeface="Verdana"/>
                <a:cs typeface="Verdana"/>
              </a:rPr>
              <a:t>e</a:t>
            </a:r>
            <a:r>
              <a:rPr sz="3000" b="1" spc="-365" dirty="0">
                <a:latin typeface="Verdana"/>
                <a:cs typeface="Verdana"/>
              </a:rPr>
              <a:t>r</a:t>
            </a:r>
            <a:r>
              <a:rPr sz="3000" b="1" spc="-175" dirty="0">
                <a:latin typeface="Verdana"/>
                <a:cs typeface="Verdana"/>
              </a:rPr>
              <a:t>ajut</a:t>
            </a:r>
            <a:r>
              <a:rPr sz="3000" b="1" spc="-200" dirty="0">
                <a:latin typeface="Verdana"/>
                <a:cs typeface="Verdana"/>
              </a:rPr>
              <a:t> </a:t>
            </a:r>
            <a:r>
              <a:rPr sz="3000" b="1" spc="-175" dirty="0">
                <a:latin typeface="Verdana"/>
                <a:cs typeface="Verdana"/>
              </a:rPr>
              <a:t>k</a:t>
            </a:r>
            <a:r>
              <a:rPr sz="3000" b="1" spc="-114" dirty="0">
                <a:latin typeface="Verdana"/>
                <a:cs typeface="Verdana"/>
              </a:rPr>
              <a:t>on</a:t>
            </a:r>
            <a:r>
              <a:rPr sz="3000" b="1" spc="-130" dirty="0">
                <a:latin typeface="Verdana"/>
                <a:cs typeface="Verdana"/>
              </a:rPr>
              <a:t>t</a:t>
            </a:r>
            <a:r>
              <a:rPr sz="3000" b="1" spc="-105" dirty="0">
                <a:latin typeface="Verdana"/>
                <a:cs typeface="Verdana"/>
              </a:rPr>
              <a:t>en</a:t>
            </a:r>
            <a:r>
              <a:rPr sz="3000" b="1" spc="-240" dirty="0">
                <a:latin typeface="Verdana"/>
                <a:cs typeface="Verdana"/>
              </a:rPr>
              <a:t> </a:t>
            </a:r>
            <a:r>
              <a:rPr sz="3000" spc="30" dirty="0">
                <a:latin typeface="Verdana"/>
                <a:cs typeface="Verdana"/>
              </a:rPr>
              <a:t>adalah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35" dirty="0">
                <a:latin typeface="Verdana"/>
                <a:cs typeface="Verdana"/>
              </a:rPr>
              <a:t>st</a:t>
            </a:r>
            <a:r>
              <a:rPr sz="3000" spc="-225" dirty="0">
                <a:latin typeface="Verdana"/>
                <a:cs typeface="Verdana"/>
              </a:rPr>
              <a:t>r</a:t>
            </a:r>
            <a:r>
              <a:rPr sz="3000" dirty="0">
                <a:latin typeface="Verdana"/>
                <a:cs typeface="Verdana"/>
              </a:rPr>
              <a:t>a</a:t>
            </a:r>
            <a:r>
              <a:rPr sz="3000" spc="-60" dirty="0">
                <a:latin typeface="Verdana"/>
                <a:cs typeface="Verdana"/>
              </a:rPr>
              <a:t>t</a:t>
            </a:r>
            <a:r>
              <a:rPr sz="3000" spc="55" dirty="0">
                <a:latin typeface="Verdana"/>
                <a:cs typeface="Verdana"/>
              </a:rPr>
              <a:t>egi  </a:t>
            </a:r>
            <a:r>
              <a:rPr sz="3000" spc="-200" dirty="0">
                <a:latin typeface="Verdana"/>
                <a:cs typeface="Verdana"/>
              </a:rPr>
              <a:t>y</a:t>
            </a:r>
            <a:r>
              <a:rPr sz="3000" spc="90" dirty="0">
                <a:latin typeface="Verdana"/>
                <a:cs typeface="Verdana"/>
              </a:rPr>
              <a:t>ang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95" dirty="0">
                <a:latin typeface="Verdana"/>
                <a:cs typeface="Verdana"/>
              </a:rPr>
              <a:t>da</a:t>
            </a:r>
            <a:r>
              <a:rPr sz="3000" spc="90" dirty="0">
                <a:latin typeface="Verdana"/>
                <a:cs typeface="Verdana"/>
              </a:rPr>
              <a:t>p</a:t>
            </a:r>
            <a:r>
              <a:rPr sz="3000" dirty="0">
                <a:latin typeface="Verdana"/>
                <a:cs typeface="Verdana"/>
              </a:rPr>
              <a:t>at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90" dirty="0">
                <a:latin typeface="Verdana"/>
                <a:cs typeface="Verdana"/>
              </a:rPr>
              <a:t>mem</a:t>
            </a:r>
            <a:r>
              <a:rPr sz="3000" spc="130" dirty="0">
                <a:latin typeface="Verdana"/>
                <a:cs typeface="Verdana"/>
              </a:rPr>
              <a:t>b</a:t>
            </a:r>
            <a:r>
              <a:rPr sz="3000" spc="60" dirty="0">
                <a:latin typeface="Verdana"/>
                <a:cs typeface="Verdana"/>
              </a:rPr>
              <a:t>antu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75" dirty="0">
                <a:latin typeface="Verdana"/>
                <a:cs typeface="Verdana"/>
              </a:rPr>
              <a:t>Anda  </a:t>
            </a:r>
            <a:r>
              <a:rPr sz="3000" b="1" spc="-20" dirty="0">
                <a:latin typeface="Verdana"/>
                <a:cs typeface="Verdana"/>
              </a:rPr>
              <a:t>m</a:t>
            </a:r>
            <a:r>
              <a:rPr sz="3000" b="1" spc="-75" dirty="0">
                <a:latin typeface="Verdana"/>
                <a:cs typeface="Verdana"/>
              </a:rPr>
              <a:t>em</a:t>
            </a:r>
            <a:r>
              <a:rPr sz="3000" b="1" spc="-120" dirty="0">
                <a:latin typeface="Verdana"/>
                <a:cs typeface="Verdana"/>
              </a:rPr>
              <a:t>enan</a:t>
            </a:r>
            <a:r>
              <a:rPr sz="3000" b="1" spc="-65" dirty="0">
                <a:latin typeface="Verdana"/>
                <a:cs typeface="Verdana"/>
              </a:rPr>
              <a:t>g</a:t>
            </a:r>
            <a:r>
              <a:rPr sz="3000" b="1" spc="-90" dirty="0">
                <a:latin typeface="Verdana"/>
                <a:cs typeface="Verdana"/>
              </a:rPr>
              <a:t>k</a:t>
            </a:r>
            <a:r>
              <a:rPr sz="3000" b="1" spc="-135" dirty="0">
                <a:latin typeface="Verdana"/>
                <a:cs typeface="Verdana"/>
              </a:rPr>
              <a:t>an</a:t>
            </a:r>
            <a:r>
              <a:rPr sz="3000" b="1" spc="-200" dirty="0">
                <a:latin typeface="Verdana"/>
                <a:cs typeface="Verdana"/>
              </a:rPr>
              <a:t> </a:t>
            </a:r>
            <a:r>
              <a:rPr sz="3000" b="1" spc="-130" dirty="0">
                <a:latin typeface="Verdana"/>
                <a:cs typeface="Verdana"/>
              </a:rPr>
              <a:t>hati</a:t>
            </a:r>
            <a:r>
              <a:rPr sz="3000" b="1" spc="-200" dirty="0">
                <a:latin typeface="Verdana"/>
                <a:cs typeface="Verdana"/>
              </a:rPr>
              <a:t> </a:t>
            </a:r>
            <a:r>
              <a:rPr sz="3000" b="1" spc="-120" dirty="0">
                <a:latin typeface="Verdana"/>
                <a:cs typeface="Verdana"/>
              </a:rPr>
              <a:t>pelan</a:t>
            </a:r>
            <a:r>
              <a:rPr sz="3000" b="1" spc="-75" dirty="0">
                <a:latin typeface="Verdana"/>
                <a:cs typeface="Verdana"/>
              </a:rPr>
              <a:t>ggan</a:t>
            </a:r>
            <a:r>
              <a:rPr sz="3000" spc="-450" dirty="0">
                <a:latin typeface="Verdana"/>
                <a:cs typeface="Verdana"/>
              </a:rPr>
              <a:t>.  </a:t>
            </a:r>
            <a:r>
              <a:rPr sz="3000" spc="100" dirty="0">
                <a:latin typeface="Verdana"/>
                <a:cs typeface="Verdana"/>
              </a:rPr>
              <a:t>Dengan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90" dirty="0">
                <a:latin typeface="Verdana"/>
                <a:cs typeface="Verdana"/>
              </a:rPr>
              <a:t>pende</a:t>
            </a:r>
            <a:r>
              <a:rPr sz="3000" spc="55" dirty="0">
                <a:latin typeface="Verdana"/>
                <a:cs typeface="Verdana"/>
              </a:rPr>
              <a:t>k</a:t>
            </a:r>
            <a:r>
              <a:rPr sz="3000" spc="25" dirty="0">
                <a:latin typeface="Verdana"/>
                <a:cs typeface="Verdana"/>
              </a:rPr>
              <a:t>atan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200" dirty="0">
                <a:latin typeface="Verdana"/>
                <a:cs typeface="Verdana"/>
              </a:rPr>
              <a:t>y</a:t>
            </a:r>
            <a:r>
              <a:rPr sz="3000" spc="90" dirty="0">
                <a:latin typeface="Verdana"/>
                <a:cs typeface="Verdana"/>
              </a:rPr>
              <a:t>ang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k</a:t>
            </a:r>
            <a:r>
              <a:rPr sz="3000" spc="-120" dirty="0">
                <a:latin typeface="Verdana"/>
                <a:cs typeface="Verdana"/>
              </a:rPr>
              <a:t>r</a:t>
            </a:r>
            <a:r>
              <a:rPr sz="3000" spc="-25" dirty="0">
                <a:latin typeface="Verdana"/>
                <a:cs typeface="Verdana"/>
              </a:rPr>
              <a:t>e</a:t>
            </a:r>
            <a:r>
              <a:rPr sz="3000" spc="-15" dirty="0">
                <a:latin typeface="Verdana"/>
                <a:cs typeface="Verdana"/>
              </a:rPr>
              <a:t>atif  </a:t>
            </a:r>
            <a:r>
              <a:rPr sz="3000" spc="85" dirty="0">
                <a:latin typeface="Verdana"/>
                <a:cs typeface="Verdana"/>
              </a:rPr>
              <a:t>dan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25" dirty="0">
                <a:latin typeface="Verdana"/>
                <a:cs typeface="Verdana"/>
              </a:rPr>
              <a:t>t</a:t>
            </a:r>
            <a:r>
              <a:rPr sz="3000" spc="-35" dirty="0">
                <a:latin typeface="Verdana"/>
                <a:cs typeface="Verdana"/>
              </a:rPr>
              <a:t>e</a:t>
            </a:r>
            <a:r>
              <a:rPr sz="3000" spc="-65" dirty="0">
                <a:latin typeface="Verdana"/>
                <a:cs typeface="Verdana"/>
              </a:rPr>
              <a:t>r</a:t>
            </a:r>
            <a:r>
              <a:rPr sz="3000" spc="-20" dirty="0">
                <a:latin typeface="Verdana"/>
                <a:cs typeface="Verdana"/>
              </a:rPr>
              <a:t>encana,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90" dirty="0">
                <a:latin typeface="Verdana"/>
                <a:cs typeface="Verdana"/>
              </a:rPr>
              <a:t>Anda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95" dirty="0">
                <a:latin typeface="Verdana"/>
                <a:cs typeface="Verdana"/>
              </a:rPr>
              <a:t>da</a:t>
            </a:r>
            <a:r>
              <a:rPr sz="3000" spc="90" dirty="0">
                <a:latin typeface="Verdana"/>
                <a:cs typeface="Verdana"/>
              </a:rPr>
              <a:t>p</a:t>
            </a:r>
            <a:r>
              <a:rPr sz="3000" dirty="0">
                <a:latin typeface="Verdana"/>
                <a:cs typeface="Verdana"/>
              </a:rPr>
              <a:t>at  </a:t>
            </a:r>
            <a:r>
              <a:rPr sz="3000" spc="190" dirty="0">
                <a:latin typeface="Verdana"/>
                <a:cs typeface="Verdana"/>
              </a:rPr>
              <a:t>mem</a:t>
            </a:r>
            <a:r>
              <a:rPr sz="3000" spc="130" dirty="0">
                <a:latin typeface="Verdana"/>
                <a:cs typeface="Verdana"/>
              </a:rPr>
              <a:t>b</a:t>
            </a:r>
            <a:r>
              <a:rPr sz="3000" spc="105" dirty="0">
                <a:latin typeface="Verdana"/>
                <a:cs typeface="Verdana"/>
              </a:rPr>
              <a:t>angun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14" dirty="0">
                <a:latin typeface="Verdana"/>
                <a:cs typeface="Verdana"/>
              </a:rPr>
              <a:t>hubungan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200" dirty="0">
                <a:latin typeface="Verdana"/>
                <a:cs typeface="Verdana"/>
              </a:rPr>
              <a:t>y</a:t>
            </a:r>
            <a:r>
              <a:rPr sz="3000" spc="75" dirty="0">
                <a:latin typeface="Verdana"/>
                <a:cs typeface="Verdana"/>
              </a:rPr>
              <a:t>ang  </a:t>
            </a:r>
            <a:r>
              <a:rPr sz="3000" spc="-5" dirty="0">
                <a:latin typeface="Verdana"/>
                <a:cs typeface="Verdana"/>
              </a:rPr>
              <a:t>k</a:t>
            </a:r>
            <a:r>
              <a:rPr sz="3000" spc="40" dirty="0">
                <a:latin typeface="Verdana"/>
                <a:cs typeface="Verdana"/>
              </a:rPr>
              <a:t>uat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85" dirty="0">
                <a:latin typeface="Verdana"/>
                <a:cs typeface="Verdana"/>
              </a:rPr>
              <a:t>dan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05" dirty="0">
                <a:latin typeface="Verdana"/>
                <a:cs typeface="Verdana"/>
              </a:rPr>
              <a:t>mening</a:t>
            </a:r>
            <a:r>
              <a:rPr sz="3000" spc="70" dirty="0">
                <a:latin typeface="Verdana"/>
                <a:cs typeface="Verdana"/>
              </a:rPr>
              <a:t>k</a:t>
            </a:r>
            <a:r>
              <a:rPr sz="3000" spc="10" dirty="0">
                <a:latin typeface="Verdana"/>
                <a:cs typeface="Verdana"/>
              </a:rPr>
              <a:t>at</a:t>
            </a:r>
            <a:r>
              <a:rPr sz="3000" spc="-20" dirty="0">
                <a:latin typeface="Verdana"/>
                <a:cs typeface="Verdana"/>
              </a:rPr>
              <a:t>k</a:t>
            </a:r>
            <a:r>
              <a:rPr sz="3000" spc="35" dirty="0">
                <a:latin typeface="Verdana"/>
                <a:cs typeface="Verdana"/>
              </a:rPr>
              <a:t>an  </a:t>
            </a:r>
            <a:r>
              <a:rPr sz="3000" spc="-40" dirty="0">
                <a:latin typeface="Verdana"/>
                <a:cs typeface="Verdana"/>
              </a:rPr>
              <a:t>k</a:t>
            </a:r>
            <a:r>
              <a:rPr sz="3000" spc="15" dirty="0">
                <a:latin typeface="Verdana"/>
                <a:cs typeface="Verdana"/>
              </a:rPr>
              <a:t>esu</a:t>
            </a:r>
            <a:r>
              <a:rPr sz="3000" spc="-35" dirty="0">
                <a:latin typeface="Verdana"/>
                <a:cs typeface="Verdana"/>
              </a:rPr>
              <a:t>k</a:t>
            </a:r>
            <a:r>
              <a:rPr sz="3000" spc="-20" dirty="0">
                <a:latin typeface="Verdana"/>
                <a:cs typeface="Verdana"/>
              </a:rPr>
              <a:t>sesan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80" dirty="0">
                <a:latin typeface="Verdana"/>
                <a:cs typeface="Verdana"/>
              </a:rPr>
              <a:t>me</a:t>
            </a:r>
            <a:r>
              <a:rPr sz="3000" spc="5" dirty="0">
                <a:latin typeface="Verdana"/>
                <a:cs typeface="Verdana"/>
              </a:rPr>
              <a:t>r</a:t>
            </a:r>
            <a:r>
              <a:rPr sz="3000" spc="25" dirty="0">
                <a:latin typeface="Verdana"/>
                <a:cs typeface="Verdana"/>
              </a:rPr>
              <a:t>ek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20" dirty="0">
                <a:latin typeface="Verdana"/>
                <a:cs typeface="Verdana"/>
              </a:rPr>
              <a:t>Anda.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322695">
              <a:lnSpc>
                <a:spcPct val="100000"/>
              </a:lnSpc>
              <a:spcBef>
                <a:spcPts val="130"/>
              </a:spcBef>
            </a:pPr>
            <a:r>
              <a:rPr spc="-165" dirty="0"/>
              <a:t>Kesimpulan</a:t>
            </a:r>
          </a:p>
        </p:txBody>
      </p:sp>
      <p:sp>
        <p:nvSpPr>
          <p:cNvPr id="5" name="object 5"/>
          <p:cNvSpPr/>
          <p:nvPr/>
        </p:nvSpPr>
        <p:spPr>
          <a:xfrm>
            <a:off x="10696067" y="964006"/>
            <a:ext cx="7586345" cy="114300"/>
          </a:xfrm>
          <a:custGeom>
            <a:avLst/>
            <a:gdLst/>
            <a:ahLst/>
            <a:cxnLst/>
            <a:rect l="l" t="t" r="r" b="b"/>
            <a:pathLst>
              <a:path w="7586344" h="114300">
                <a:moveTo>
                  <a:pt x="7586078" y="0"/>
                </a:moveTo>
                <a:lnTo>
                  <a:pt x="0" y="0"/>
                </a:lnTo>
                <a:lnTo>
                  <a:pt x="0" y="114300"/>
                </a:lnTo>
                <a:lnTo>
                  <a:pt x="7586078" y="114300"/>
                </a:lnTo>
                <a:lnTo>
                  <a:pt x="75860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76499" y="5559183"/>
            <a:ext cx="8725535" cy="3547125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12700" marR="5080" algn="ctr">
              <a:lnSpc>
                <a:spcPts val="5330"/>
              </a:lnSpc>
              <a:spcBef>
                <a:spcPts val="1160"/>
              </a:spcBef>
            </a:pPr>
            <a:r>
              <a:rPr sz="5300" b="1" spc="-330" dirty="0" err="1" smtClean="0">
                <a:latin typeface="Verdana"/>
                <a:cs typeface="Verdana"/>
              </a:rPr>
              <a:t>Optimalisasi</a:t>
            </a:r>
            <a:r>
              <a:rPr sz="5300" b="1" spc="-330" dirty="0" smtClean="0">
                <a:latin typeface="Verdana"/>
                <a:cs typeface="Verdana"/>
              </a:rPr>
              <a:t> </a:t>
            </a:r>
            <a:r>
              <a:rPr sz="5300" b="1" spc="-330" dirty="0" err="1" smtClean="0">
                <a:latin typeface="Verdana"/>
                <a:cs typeface="Verdana"/>
              </a:rPr>
              <a:t>K</a:t>
            </a:r>
            <a:r>
              <a:rPr sz="5300" b="1" spc="-185" dirty="0" err="1" smtClean="0">
                <a:latin typeface="Verdana"/>
                <a:cs typeface="Verdana"/>
              </a:rPr>
              <a:t>on</a:t>
            </a:r>
            <a:r>
              <a:rPr sz="5300" b="1" spc="-225" dirty="0" err="1" smtClean="0">
                <a:latin typeface="Verdana"/>
                <a:cs typeface="Verdana"/>
              </a:rPr>
              <a:t>t</a:t>
            </a:r>
            <a:r>
              <a:rPr sz="5300" b="1" spc="-390" dirty="0" err="1" smtClean="0">
                <a:latin typeface="Verdana"/>
                <a:cs typeface="Verdana"/>
              </a:rPr>
              <a:t>en</a:t>
            </a:r>
            <a:r>
              <a:rPr sz="5300" b="1" spc="-390" dirty="0" smtClean="0">
                <a:latin typeface="Verdana"/>
                <a:cs typeface="Verdana"/>
              </a:rPr>
              <a:t>:</a:t>
            </a:r>
            <a:r>
              <a:rPr sz="5300" b="1" spc="-345" dirty="0" smtClean="0">
                <a:latin typeface="Verdana"/>
                <a:cs typeface="Verdana"/>
              </a:rPr>
              <a:t> </a:t>
            </a:r>
            <a:r>
              <a:rPr sz="5300" b="1" spc="-290" dirty="0">
                <a:latin typeface="Verdana"/>
                <a:cs typeface="Verdana"/>
              </a:rPr>
              <a:t>St</a:t>
            </a:r>
            <a:r>
              <a:rPr sz="5300" b="1" spc="-630" dirty="0">
                <a:latin typeface="Verdana"/>
                <a:cs typeface="Verdana"/>
              </a:rPr>
              <a:t>r</a:t>
            </a:r>
            <a:r>
              <a:rPr sz="5300" b="1" spc="-280" dirty="0">
                <a:latin typeface="Verdana"/>
                <a:cs typeface="Verdana"/>
              </a:rPr>
              <a:t>a</a:t>
            </a:r>
            <a:r>
              <a:rPr sz="5300" b="1" spc="-290" dirty="0">
                <a:latin typeface="Verdana"/>
                <a:cs typeface="Verdana"/>
              </a:rPr>
              <a:t>t</a:t>
            </a:r>
            <a:r>
              <a:rPr sz="5300" b="1" spc="-140" dirty="0">
                <a:latin typeface="Verdana"/>
                <a:cs typeface="Verdana"/>
              </a:rPr>
              <a:t>egi  </a:t>
            </a:r>
            <a:r>
              <a:rPr sz="5300" b="1" spc="-85" dirty="0">
                <a:latin typeface="Verdana"/>
                <a:cs typeface="Verdana"/>
              </a:rPr>
              <a:t>P</a:t>
            </a:r>
            <a:r>
              <a:rPr sz="5300" b="1" spc="-250" dirty="0">
                <a:latin typeface="Verdana"/>
                <a:cs typeface="Verdana"/>
              </a:rPr>
              <a:t>emasa</a:t>
            </a:r>
            <a:r>
              <a:rPr sz="5300" b="1" spc="-630" dirty="0">
                <a:latin typeface="Verdana"/>
                <a:cs typeface="Verdana"/>
              </a:rPr>
              <a:t>r</a:t>
            </a:r>
            <a:r>
              <a:rPr sz="5300" b="1" spc="-220" dirty="0">
                <a:latin typeface="Verdana"/>
                <a:cs typeface="Verdana"/>
              </a:rPr>
              <a:t>an</a:t>
            </a:r>
            <a:r>
              <a:rPr sz="5300" b="1" spc="-345" dirty="0">
                <a:latin typeface="Verdana"/>
                <a:cs typeface="Verdana"/>
              </a:rPr>
              <a:t> </a:t>
            </a:r>
            <a:r>
              <a:rPr sz="5300" b="1" spc="-185" dirty="0">
                <a:latin typeface="Verdana"/>
                <a:cs typeface="Verdana"/>
              </a:rPr>
              <a:t>Digital</a:t>
            </a:r>
            <a:r>
              <a:rPr sz="5300" b="1" spc="-345" dirty="0">
                <a:latin typeface="Verdana"/>
                <a:cs typeface="Verdana"/>
              </a:rPr>
              <a:t> </a:t>
            </a:r>
            <a:r>
              <a:rPr sz="5300" b="1" spc="-130" dirty="0">
                <a:latin typeface="Verdana"/>
                <a:cs typeface="Verdana"/>
              </a:rPr>
              <a:t>untuk  </a:t>
            </a:r>
            <a:r>
              <a:rPr sz="5300" b="1" spc="-45" dirty="0">
                <a:latin typeface="Verdana"/>
                <a:cs typeface="Verdana"/>
              </a:rPr>
              <a:t>Me</a:t>
            </a:r>
            <a:r>
              <a:rPr sz="5300" b="1" spc="-55" dirty="0">
                <a:latin typeface="Verdana"/>
                <a:cs typeface="Verdana"/>
              </a:rPr>
              <a:t>m</a:t>
            </a:r>
            <a:r>
              <a:rPr sz="5300" b="1" spc="-195" dirty="0">
                <a:latin typeface="Verdana"/>
                <a:cs typeface="Verdana"/>
              </a:rPr>
              <a:t>enan</a:t>
            </a:r>
            <a:r>
              <a:rPr sz="5300" b="1" spc="-95" dirty="0">
                <a:latin typeface="Verdana"/>
                <a:cs typeface="Verdana"/>
              </a:rPr>
              <a:t>g</a:t>
            </a:r>
            <a:r>
              <a:rPr sz="5300" b="1" spc="-145" dirty="0">
                <a:latin typeface="Verdana"/>
                <a:cs typeface="Verdana"/>
              </a:rPr>
              <a:t>k</a:t>
            </a:r>
            <a:r>
              <a:rPr sz="5300" b="1" spc="-220" dirty="0">
                <a:latin typeface="Verdana"/>
                <a:cs typeface="Verdana"/>
              </a:rPr>
              <a:t>an</a:t>
            </a:r>
            <a:r>
              <a:rPr sz="5300" b="1" spc="-345" dirty="0">
                <a:latin typeface="Verdana"/>
                <a:cs typeface="Verdana"/>
              </a:rPr>
              <a:t> </a:t>
            </a:r>
            <a:r>
              <a:rPr sz="5300" b="1" spc="-190" dirty="0">
                <a:latin typeface="Verdana"/>
                <a:cs typeface="Verdana"/>
              </a:rPr>
              <a:t>Hati  </a:t>
            </a:r>
            <a:r>
              <a:rPr sz="5300" b="1" spc="-165" dirty="0">
                <a:latin typeface="Verdana"/>
                <a:cs typeface="Verdana"/>
              </a:rPr>
              <a:t>Pelanggan</a:t>
            </a:r>
            <a:endParaRPr sz="53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81252"/>
            <a:ext cx="7711440" cy="114300"/>
          </a:xfrm>
          <a:custGeom>
            <a:avLst/>
            <a:gdLst/>
            <a:ahLst/>
            <a:cxnLst/>
            <a:rect l="l" t="t" r="r" b="b"/>
            <a:pathLst>
              <a:path w="7711440" h="114300">
                <a:moveTo>
                  <a:pt x="7711440" y="0"/>
                </a:moveTo>
                <a:lnTo>
                  <a:pt x="0" y="0"/>
                </a:lnTo>
                <a:lnTo>
                  <a:pt x="0" y="114300"/>
                </a:lnTo>
                <a:lnTo>
                  <a:pt x="7711440" y="114300"/>
                </a:lnTo>
                <a:lnTo>
                  <a:pt x="7711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76559" y="9191445"/>
            <a:ext cx="7711440" cy="114300"/>
          </a:xfrm>
          <a:custGeom>
            <a:avLst/>
            <a:gdLst/>
            <a:ahLst/>
            <a:cxnLst/>
            <a:rect l="l" t="t" r="r" b="b"/>
            <a:pathLst>
              <a:path w="7711440" h="114300">
                <a:moveTo>
                  <a:pt x="7711440" y="0"/>
                </a:moveTo>
                <a:lnTo>
                  <a:pt x="0" y="0"/>
                </a:lnTo>
                <a:lnTo>
                  <a:pt x="0" y="114300"/>
                </a:lnTo>
                <a:lnTo>
                  <a:pt x="7711440" y="114300"/>
                </a:lnTo>
                <a:lnTo>
                  <a:pt x="7711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7875" y="1437411"/>
            <a:ext cx="14192249" cy="3838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27172" y="1580616"/>
            <a:ext cx="7886687" cy="75723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34408" y="3092450"/>
            <a:ext cx="6470874" cy="4445512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algn="just">
              <a:lnSpc>
                <a:spcPct val="100899"/>
              </a:lnSpc>
              <a:spcBef>
                <a:spcPts val="65"/>
              </a:spcBef>
            </a:pPr>
            <a:r>
              <a:rPr sz="3200" b="1" spc="-55" dirty="0" err="1" smtClean="0">
                <a:latin typeface="Verdana"/>
                <a:cs typeface="Verdana"/>
              </a:rPr>
              <a:t>Me</a:t>
            </a:r>
            <a:r>
              <a:rPr sz="3200" b="1" spc="-365" dirty="0" err="1" smtClean="0">
                <a:latin typeface="Verdana"/>
                <a:cs typeface="Verdana"/>
              </a:rPr>
              <a:t>r</a:t>
            </a:r>
            <a:r>
              <a:rPr sz="3200" b="1" spc="-175" dirty="0" err="1" smtClean="0">
                <a:latin typeface="Verdana"/>
                <a:cs typeface="Verdana"/>
              </a:rPr>
              <a:t>ajut</a:t>
            </a:r>
            <a:r>
              <a:rPr sz="3200" b="1" spc="-200" dirty="0" smtClean="0">
                <a:latin typeface="Verdana"/>
                <a:cs typeface="Verdana"/>
              </a:rPr>
              <a:t> </a:t>
            </a:r>
            <a:r>
              <a:rPr sz="3200" b="1" spc="-200" dirty="0">
                <a:latin typeface="Verdana"/>
                <a:cs typeface="Verdana"/>
              </a:rPr>
              <a:t>K</a:t>
            </a:r>
            <a:r>
              <a:rPr sz="3200" b="1" spc="-114" dirty="0">
                <a:latin typeface="Verdana"/>
                <a:cs typeface="Verdana"/>
              </a:rPr>
              <a:t>on</a:t>
            </a:r>
            <a:r>
              <a:rPr sz="3200" b="1" spc="-130" dirty="0">
                <a:latin typeface="Verdana"/>
                <a:cs typeface="Verdana"/>
              </a:rPr>
              <a:t>t</a:t>
            </a:r>
            <a:r>
              <a:rPr sz="3200" b="1" spc="-105" dirty="0">
                <a:latin typeface="Verdana"/>
                <a:cs typeface="Verdana"/>
              </a:rPr>
              <a:t>en</a:t>
            </a:r>
            <a:r>
              <a:rPr sz="3200" spc="-459" dirty="0">
                <a:latin typeface="Verdana"/>
                <a:cs typeface="Verdana"/>
              </a:rPr>
              <a:t>.</a:t>
            </a:r>
            <a:r>
              <a:rPr sz="3200" spc="-270" dirty="0">
                <a:latin typeface="Verdana"/>
                <a:cs typeface="Verdana"/>
              </a:rPr>
              <a:t> </a:t>
            </a:r>
            <a:r>
              <a:rPr sz="3200" spc="75" dirty="0">
                <a:latin typeface="Verdana"/>
                <a:cs typeface="Verdana"/>
              </a:rPr>
              <a:t>Di</a:t>
            </a:r>
            <a:r>
              <a:rPr sz="3200" spc="-270" dirty="0">
                <a:latin typeface="Verdana"/>
                <a:cs typeface="Verdana"/>
              </a:rPr>
              <a:t> </a:t>
            </a:r>
            <a:r>
              <a:rPr sz="3200" spc="-90" dirty="0">
                <a:latin typeface="Verdana"/>
                <a:cs typeface="Verdana"/>
              </a:rPr>
              <a:t>sini,  </a:t>
            </a:r>
            <a:r>
              <a:rPr sz="3200" dirty="0">
                <a:latin typeface="Verdana"/>
                <a:cs typeface="Verdana"/>
              </a:rPr>
              <a:t>kita</a:t>
            </a:r>
            <a:r>
              <a:rPr sz="3200" spc="-270" dirty="0">
                <a:latin typeface="Verdana"/>
                <a:cs typeface="Verdana"/>
              </a:rPr>
              <a:t> </a:t>
            </a:r>
            <a:r>
              <a:rPr sz="3200" spc="-5" dirty="0">
                <a:latin typeface="Verdana"/>
                <a:cs typeface="Verdana"/>
              </a:rPr>
              <a:t>a</a:t>
            </a:r>
            <a:r>
              <a:rPr sz="3200" spc="-35" dirty="0">
                <a:latin typeface="Verdana"/>
                <a:cs typeface="Verdana"/>
              </a:rPr>
              <a:t>k</a:t>
            </a:r>
            <a:r>
              <a:rPr sz="3200" spc="45" dirty="0">
                <a:latin typeface="Verdana"/>
                <a:cs typeface="Verdana"/>
              </a:rPr>
              <a:t>an</a:t>
            </a:r>
            <a:r>
              <a:rPr sz="3200" spc="-270" dirty="0">
                <a:latin typeface="Verdana"/>
                <a:cs typeface="Verdana"/>
              </a:rPr>
              <a:t> </a:t>
            </a:r>
            <a:r>
              <a:rPr sz="3200" spc="190" dirty="0">
                <a:latin typeface="Verdana"/>
                <a:cs typeface="Verdana"/>
              </a:rPr>
              <a:t>mem</a:t>
            </a:r>
            <a:r>
              <a:rPr sz="3200" spc="130" dirty="0">
                <a:latin typeface="Verdana"/>
                <a:cs typeface="Verdana"/>
              </a:rPr>
              <a:t>b</a:t>
            </a:r>
            <a:r>
              <a:rPr sz="3200" spc="-10" dirty="0">
                <a:latin typeface="Verdana"/>
                <a:cs typeface="Verdana"/>
              </a:rPr>
              <a:t>ahas</a:t>
            </a:r>
            <a:r>
              <a:rPr sz="3200" spc="-270" dirty="0">
                <a:latin typeface="Verdana"/>
                <a:cs typeface="Verdana"/>
              </a:rPr>
              <a:t> </a:t>
            </a:r>
            <a:r>
              <a:rPr sz="3200" b="1" spc="-165" dirty="0">
                <a:latin typeface="Verdana"/>
                <a:cs typeface="Verdana"/>
              </a:rPr>
              <a:t>st</a:t>
            </a:r>
            <a:r>
              <a:rPr sz="3200" b="1" spc="-365" dirty="0">
                <a:latin typeface="Verdana"/>
                <a:cs typeface="Verdana"/>
              </a:rPr>
              <a:t>r</a:t>
            </a:r>
            <a:r>
              <a:rPr sz="3200" b="1" spc="-165" dirty="0">
                <a:latin typeface="Verdana"/>
                <a:cs typeface="Verdana"/>
              </a:rPr>
              <a:t>a</a:t>
            </a:r>
            <a:r>
              <a:rPr sz="3200" b="1" spc="-170" dirty="0">
                <a:latin typeface="Verdana"/>
                <a:cs typeface="Verdana"/>
              </a:rPr>
              <a:t>t</a:t>
            </a:r>
            <a:r>
              <a:rPr sz="3200" b="1" spc="-85" dirty="0">
                <a:latin typeface="Verdana"/>
                <a:cs typeface="Verdana"/>
              </a:rPr>
              <a:t>egi  </a:t>
            </a:r>
            <a:r>
              <a:rPr sz="3200" b="1" spc="-135" dirty="0">
                <a:latin typeface="Verdana"/>
                <a:cs typeface="Verdana"/>
              </a:rPr>
              <a:t>pemasa</a:t>
            </a:r>
            <a:r>
              <a:rPr sz="3200" b="1" spc="-365" dirty="0">
                <a:latin typeface="Verdana"/>
                <a:cs typeface="Verdana"/>
              </a:rPr>
              <a:t>r</a:t>
            </a:r>
            <a:r>
              <a:rPr sz="3200" b="1" spc="-135" dirty="0">
                <a:latin typeface="Verdana"/>
                <a:cs typeface="Verdana"/>
              </a:rPr>
              <a:t>an</a:t>
            </a:r>
            <a:r>
              <a:rPr sz="3200" b="1" spc="-200" dirty="0">
                <a:latin typeface="Verdana"/>
                <a:cs typeface="Verdana"/>
              </a:rPr>
              <a:t> </a:t>
            </a:r>
            <a:r>
              <a:rPr sz="3200" b="1" spc="-114" dirty="0">
                <a:latin typeface="Verdana"/>
                <a:cs typeface="Verdana"/>
              </a:rPr>
              <a:t>digital</a:t>
            </a:r>
            <a:r>
              <a:rPr sz="3200" b="1" spc="-240" dirty="0">
                <a:latin typeface="Verdana"/>
                <a:cs typeface="Verdana"/>
              </a:rPr>
              <a:t> </a:t>
            </a:r>
            <a:r>
              <a:rPr sz="3200" spc="-200" dirty="0">
                <a:latin typeface="Verdana"/>
                <a:cs typeface="Verdana"/>
              </a:rPr>
              <a:t>y</a:t>
            </a:r>
            <a:r>
              <a:rPr sz="3200" spc="90" dirty="0">
                <a:latin typeface="Verdana"/>
                <a:cs typeface="Verdana"/>
              </a:rPr>
              <a:t>ang</a:t>
            </a:r>
            <a:r>
              <a:rPr sz="3200" spc="-270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e</a:t>
            </a:r>
            <a:r>
              <a:rPr sz="3200" spc="-35" dirty="0">
                <a:latin typeface="Verdana"/>
                <a:cs typeface="Verdana"/>
              </a:rPr>
              <a:t>f</a:t>
            </a:r>
            <a:r>
              <a:rPr sz="3200" spc="5" dirty="0">
                <a:latin typeface="Verdana"/>
                <a:cs typeface="Verdana"/>
              </a:rPr>
              <a:t>ektif  </a:t>
            </a:r>
            <a:r>
              <a:rPr sz="3200" spc="85" dirty="0">
                <a:latin typeface="Verdana"/>
                <a:cs typeface="Verdana"/>
              </a:rPr>
              <a:t>untuk</a:t>
            </a:r>
            <a:r>
              <a:rPr sz="3200" spc="-270" dirty="0">
                <a:latin typeface="Verdana"/>
                <a:cs typeface="Verdana"/>
              </a:rPr>
              <a:t> </a:t>
            </a:r>
            <a:r>
              <a:rPr sz="3200" b="1" spc="-20" dirty="0">
                <a:latin typeface="Verdana"/>
                <a:cs typeface="Verdana"/>
              </a:rPr>
              <a:t>m</a:t>
            </a:r>
            <a:r>
              <a:rPr sz="3200" b="1" spc="-75" dirty="0">
                <a:latin typeface="Verdana"/>
                <a:cs typeface="Verdana"/>
              </a:rPr>
              <a:t>em</a:t>
            </a:r>
            <a:r>
              <a:rPr sz="3200" b="1" spc="-120" dirty="0">
                <a:latin typeface="Verdana"/>
                <a:cs typeface="Verdana"/>
              </a:rPr>
              <a:t>enan</a:t>
            </a:r>
            <a:r>
              <a:rPr sz="3200" b="1" spc="-65" dirty="0">
                <a:latin typeface="Verdana"/>
                <a:cs typeface="Verdana"/>
              </a:rPr>
              <a:t>g</a:t>
            </a:r>
            <a:r>
              <a:rPr sz="3200" b="1" spc="-90" dirty="0">
                <a:latin typeface="Verdana"/>
                <a:cs typeface="Verdana"/>
              </a:rPr>
              <a:t>k</a:t>
            </a:r>
            <a:r>
              <a:rPr sz="3200" b="1" spc="-135" dirty="0">
                <a:latin typeface="Verdana"/>
                <a:cs typeface="Verdana"/>
              </a:rPr>
              <a:t>an</a:t>
            </a:r>
            <a:r>
              <a:rPr sz="3200" b="1" spc="-200" dirty="0">
                <a:latin typeface="Verdana"/>
                <a:cs typeface="Verdana"/>
              </a:rPr>
              <a:t> </a:t>
            </a:r>
            <a:r>
              <a:rPr sz="3200" b="1" spc="-114" dirty="0">
                <a:latin typeface="Verdana"/>
                <a:cs typeface="Verdana"/>
              </a:rPr>
              <a:t>hati  </a:t>
            </a:r>
            <a:r>
              <a:rPr sz="3200" b="1" spc="-120" dirty="0">
                <a:latin typeface="Verdana"/>
                <a:cs typeface="Verdana"/>
              </a:rPr>
              <a:t>pelan</a:t>
            </a:r>
            <a:r>
              <a:rPr sz="3200" b="1" spc="-75" dirty="0">
                <a:latin typeface="Verdana"/>
                <a:cs typeface="Verdana"/>
              </a:rPr>
              <a:t>ggan</a:t>
            </a:r>
            <a:r>
              <a:rPr sz="3200" spc="-459" dirty="0">
                <a:latin typeface="Verdana"/>
                <a:cs typeface="Verdana"/>
              </a:rPr>
              <a:t>.</a:t>
            </a:r>
            <a:r>
              <a:rPr sz="3200" spc="-270" dirty="0">
                <a:latin typeface="Verdana"/>
                <a:cs typeface="Verdana"/>
              </a:rPr>
              <a:t> </a:t>
            </a:r>
            <a:r>
              <a:rPr sz="3200" spc="85" dirty="0">
                <a:latin typeface="Verdana"/>
                <a:cs typeface="Verdana"/>
              </a:rPr>
              <a:t>Ma</a:t>
            </a:r>
            <a:r>
              <a:rPr sz="3200" spc="25" dirty="0">
                <a:latin typeface="Verdana"/>
                <a:cs typeface="Verdana"/>
              </a:rPr>
              <a:t>r</a:t>
            </a:r>
            <a:r>
              <a:rPr sz="3200" spc="-20" dirty="0">
                <a:latin typeface="Verdana"/>
                <a:cs typeface="Verdana"/>
              </a:rPr>
              <a:t>i</a:t>
            </a:r>
            <a:r>
              <a:rPr sz="3200" spc="-27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kita</a:t>
            </a:r>
            <a:r>
              <a:rPr sz="3200" spc="-270" dirty="0">
                <a:latin typeface="Verdana"/>
                <a:cs typeface="Verdana"/>
              </a:rPr>
              <a:t> </a:t>
            </a:r>
            <a:r>
              <a:rPr sz="3200" spc="25" dirty="0">
                <a:latin typeface="Verdana"/>
                <a:cs typeface="Verdana"/>
              </a:rPr>
              <a:t>e</a:t>
            </a:r>
            <a:r>
              <a:rPr sz="3200" spc="-25" dirty="0">
                <a:latin typeface="Verdana"/>
                <a:cs typeface="Verdana"/>
              </a:rPr>
              <a:t>k</a:t>
            </a:r>
            <a:r>
              <a:rPr sz="3200" spc="25" dirty="0">
                <a:latin typeface="Verdana"/>
                <a:cs typeface="Verdana"/>
              </a:rPr>
              <a:t>splo</a:t>
            </a:r>
            <a:r>
              <a:rPr sz="3200" spc="-225" dirty="0">
                <a:latin typeface="Verdana"/>
                <a:cs typeface="Verdana"/>
              </a:rPr>
              <a:t>r</a:t>
            </a:r>
            <a:r>
              <a:rPr sz="3200" spc="-45" dirty="0">
                <a:latin typeface="Verdana"/>
                <a:cs typeface="Verdana"/>
              </a:rPr>
              <a:t>asi  </a:t>
            </a:r>
            <a:r>
              <a:rPr sz="3200" spc="150" dirty="0">
                <a:latin typeface="Verdana"/>
                <a:cs typeface="Verdana"/>
              </a:rPr>
              <a:t>b</a:t>
            </a:r>
            <a:r>
              <a:rPr sz="3200" spc="50" dirty="0">
                <a:latin typeface="Verdana"/>
                <a:cs typeface="Verdana"/>
              </a:rPr>
              <a:t>agaimana</a:t>
            </a:r>
            <a:r>
              <a:rPr sz="3200" spc="-270" dirty="0">
                <a:latin typeface="Verdana"/>
                <a:cs typeface="Verdana"/>
              </a:rPr>
              <a:t> </a:t>
            </a:r>
            <a:r>
              <a:rPr sz="3200" spc="-40" dirty="0">
                <a:latin typeface="Verdana"/>
                <a:cs typeface="Verdana"/>
              </a:rPr>
              <a:t>k</a:t>
            </a:r>
            <a:r>
              <a:rPr sz="3200" spc="85" dirty="0">
                <a:latin typeface="Verdana"/>
                <a:cs typeface="Verdana"/>
              </a:rPr>
              <a:t>on</a:t>
            </a:r>
            <a:r>
              <a:rPr sz="3200" spc="-10" dirty="0">
                <a:latin typeface="Verdana"/>
                <a:cs typeface="Verdana"/>
              </a:rPr>
              <a:t>t</a:t>
            </a:r>
            <a:r>
              <a:rPr sz="3200" spc="75" dirty="0">
                <a:latin typeface="Verdana"/>
                <a:cs typeface="Verdana"/>
              </a:rPr>
              <a:t>en</a:t>
            </a:r>
            <a:r>
              <a:rPr sz="3200" spc="-270" dirty="0">
                <a:latin typeface="Verdana"/>
                <a:cs typeface="Verdana"/>
              </a:rPr>
              <a:t> </a:t>
            </a:r>
            <a:r>
              <a:rPr sz="3200" spc="-200" dirty="0">
                <a:latin typeface="Verdana"/>
                <a:cs typeface="Verdana"/>
              </a:rPr>
              <a:t>y</a:t>
            </a:r>
            <a:r>
              <a:rPr sz="3200" spc="90" dirty="0">
                <a:latin typeface="Verdana"/>
                <a:cs typeface="Verdana"/>
              </a:rPr>
              <a:t>ang</a:t>
            </a:r>
            <a:r>
              <a:rPr sz="3200" spc="-270" dirty="0">
                <a:latin typeface="Verdana"/>
                <a:cs typeface="Verdana"/>
              </a:rPr>
              <a:t> </a:t>
            </a:r>
            <a:r>
              <a:rPr sz="3200" spc="-25" dirty="0">
                <a:latin typeface="Verdana"/>
                <a:cs typeface="Verdana"/>
              </a:rPr>
              <a:t>t</a:t>
            </a:r>
            <a:r>
              <a:rPr sz="3200" spc="90" dirty="0">
                <a:latin typeface="Verdana"/>
                <a:cs typeface="Verdana"/>
              </a:rPr>
              <a:t>e</a:t>
            </a:r>
            <a:r>
              <a:rPr sz="3200" spc="85" dirty="0">
                <a:latin typeface="Verdana"/>
                <a:cs typeface="Verdana"/>
              </a:rPr>
              <a:t>p</a:t>
            </a:r>
            <a:r>
              <a:rPr sz="3200" dirty="0">
                <a:latin typeface="Verdana"/>
                <a:cs typeface="Verdana"/>
              </a:rPr>
              <a:t>at  </a:t>
            </a:r>
            <a:r>
              <a:rPr sz="3200" spc="95" dirty="0">
                <a:latin typeface="Verdana"/>
                <a:cs typeface="Verdana"/>
              </a:rPr>
              <a:t>da</a:t>
            </a:r>
            <a:r>
              <a:rPr sz="3200" spc="90" dirty="0">
                <a:latin typeface="Verdana"/>
                <a:cs typeface="Verdana"/>
              </a:rPr>
              <a:t>p</a:t>
            </a:r>
            <a:r>
              <a:rPr sz="3200" dirty="0">
                <a:latin typeface="Verdana"/>
                <a:cs typeface="Verdana"/>
              </a:rPr>
              <a:t>at</a:t>
            </a:r>
            <a:r>
              <a:rPr sz="3200" spc="-270" dirty="0">
                <a:latin typeface="Verdana"/>
                <a:cs typeface="Verdana"/>
              </a:rPr>
              <a:t> </a:t>
            </a:r>
            <a:r>
              <a:rPr sz="3200" spc="65" dirty="0">
                <a:latin typeface="Verdana"/>
                <a:cs typeface="Verdana"/>
              </a:rPr>
              <a:t>mena</a:t>
            </a:r>
            <a:r>
              <a:rPr sz="3200" spc="15" dirty="0">
                <a:latin typeface="Verdana"/>
                <a:cs typeface="Verdana"/>
              </a:rPr>
              <a:t>r</a:t>
            </a:r>
            <a:r>
              <a:rPr sz="3200" spc="5" dirty="0">
                <a:latin typeface="Verdana"/>
                <a:cs typeface="Verdana"/>
              </a:rPr>
              <a:t>ik</a:t>
            </a:r>
            <a:r>
              <a:rPr sz="3200" spc="-270" dirty="0">
                <a:latin typeface="Verdana"/>
                <a:cs typeface="Verdana"/>
              </a:rPr>
              <a:t> </a:t>
            </a:r>
            <a:r>
              <a:rPr sz="3200" spc="40" dirty="0">
                <a:latin typeface="Verdana"/>
                <a:cs typeface="Verdana"/>
              </a:rPr>
              <a:t>pe</a:t>
            </a:r>
            <a:r>
              <a:rPr sz="3200" dirty="0">
                <a:latin typeface="Verdana"/>
                <a:cs typeface="Verdana"/>
              </a:rPr>
              <a:t>r</a:t>
            </a:r>
            <a:r>
              <a:rPr sz="3200" spc="35" dirty="0">
                <a:latin typeface="Verdana"/>
                <a:cs typeface="Verdana"/>
              </a:rPr>
              <a:t>hatian</a:t>
            </a:r>
            <a:r>
              <a:rPr sz="3200" spc="-270" dirty="0">
                <a:latin typeface="Verdana"/>
                <a:cs typeface="Verdana"/>
              </a:rPr>
              <a:t> </a:t>
            </a:r>
            <a:r>
              <a:rPr sz="3200" spc="70" dirty="0">
                <a:latin typeface="Verdana"/>
                <a:cs typeface="Verdana"/>
              </a:rPr>
              <a:t>dan  </a:t>
            </a:r>
            <a:r>
              <a:rPr sz="3200" spc="190" dirty="0">
                <a:latin typeface="Verdana"/>
                <a:cs typeface="Verdana"/>
              </a:rPr>
              <a:t>mem</a:t>
            </a:r>
            <a:r>
              <a:rPr sz="3200" spc="130" dirty="0">
                <a:latin typeface="Verdana"/>
                <a:cs typeface="Verdana"/>
              </a:rPr>
              <a:t>b</a:t>
            </a:r>
            <a:r>
              <a:rPr sz="3200" spc="105" dirty="0">
                <a:latin typeface="Verdana"/>
                <a:cs typeface="Verdana"/>
              </a:rPr>
              <a:t>angun</a:t>
            </a:r>
            <a:r>
              <a:rPr sz="3200" spc="-270" dirty="0">
                <a:latin typeface="Verdana"/>
                <a:cs typeface="Verdana"/>
              </a:rPr>
              <a:t> </a:t>
            </a:r>
            <a:r>
              <a:rPr sz="3200" spc="114" dirty="0">
                <a:latin typeface="Verdana"/>
                <a:cs typeface="Verdana"/>
              </a:rPr>
              <a:t>hubungan</a:t>
            </a:r>
            <a:r>
              <a:rPr sz="3200" spc="-270" dirty="0">
                <a:latin typeface="Verdana"/>
                <a:cs typeface="Verdana"/>
              </a:rPr>
              <a:t> </a:t>
            </a:r>
            <a:r>
              <a:rPr sz="3200" spc="-200" dirty="0">
                <a:latin typeface="Verdana"/>
                <a:cs typeface="Verdana"/>
              </a:rPr>
              <a:t>y</a:t>
            </a:r>
            <a:r>
              <a:rPr sz="3200" spc="75" dirty="0">
                <a:latin typeface="Verdana"/>
                <a:cs typeface="Verdana"/>
              </a:rPr>
              <a:t>ang  </a:t>
            </a:r>
            <a:r>
              <a:rPr sz="3200" spc="-5" dirty="0">
                <a:latin typeface="Verdana"/>
                <a:cs typeface="Verdana"/>
              </a:rPr>
              <a:t>k</a:t>
            </a:r>
            <a:r>
              <a:rPr sz="3200" spc="40" dirty="0">
                <a:latin typeface="Verdana"/>
                <a:cs typeface="Verdana"/>
              </a:rPr>
              <a:t>uat</a:t>
            </a:r>
            <a:r>
              <a:rPr sz="3200" spc="-270" dirty="0">
                <a:latin typeface="Verdana"/>
                <a:cs typeface="Verdana"/>
              </a:rPr>
              <a:t> </a:t>
            </a:r>
            <a:r>
              <a:rPr sz="3200" spc="100" dirty="0">
                <a:latin typeface="Verdana"/>
                <a:cs typeface="Verdana"/>
              </a:rPr>
              <a:t>dengan</a:t>
            </a:r>
            <a:r>
              <a:rPr sz="3200" spc="-270" dirty="0">
                <a:latin typeface="Verdana"/>
                <a:cs typeface="Verdana"/>
              </a:rPr>
              <a:t> </a:t>
            </a:r>
            <a:r>
              <a:rPr sz="3200" spc="-25" dirty="0">
                <a:latin typeface="Verdana"/>
                <a:cs typeface="Verdana"/>
              </a:rPr>
              <a:t>audiens.</a:t>
            </a:r>
            <a:endParaRPr sz="32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34408" y="1858386"/>
            <a:ext cx="3669665" cy="655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55" dirty="0"/>
              <a:t>P</a:t>
            </a:r>
            <a:r>
              <a:rPr spc="-160" dirty="0"/>
              <a:t>e</a:t>
            </a:r>
            <a:r>
              <a:rPr spc="-95" dirty="0"/>
              <a:t>n</a:t>
            </a:r>
            <a:r>
              <a:rPr spc="-35" dirty="0"/>
              <a:t>d</a:t>
            </a:r>
            <a:r>
              <a:rPr spc="-240" dirty="0"/>
              <a:t>a</a:t>
            </a:r>
            <a:r>
              <a:rPr spc="-100" dirty="0"/>
              <a:t>h</a:t>
            </a:r>
            <a:r>
              <a:rPr spc="-114" dirty="0"/>
              <a:t>u</a:t>
            </a:r>
            <a:r>
              <a:rPr spc="-215" dirty="0"/>
              <a:t>l</a:t>
            </a:r>
            <a:r>
              <a:rPr spc="-114" dirty="0"/>
              <a:t>u</a:t>
            </a:r>
            <a:r>
              <a:rPr spc="-240" dirty="0"/>
              <a:t>a</a:t>
            </a:r>
            <a:r>
              <a:rPr spc="-95" dirty="0"/>
              <a:t>n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981227"/>
            <a:ext cx="7718425" cy="114300"/>
          </a:xfrm>
          <a:custGeom>
            <a:avLst/>
            <a:gdLst/>
            <a:ahLst/>
            <a:cxnLst/>
            <a:rect l="l" t="t" r="r" b="b"/>
            <a:pathLst>
              <a:path w="7718425" h="114300">
                <a:moveTo>
                  <a:pt x="7718192" y="0"/>
                </a:moveTo>
                <a:lnTo>
                  <a:pt x="0" y="0"/>
                </a:lnTo>
                <a:lnTo>
                  <a:pt x="0" y="114300"/>
                </a:lnTo>
                <a:lnTo>
                  <a:pt x="7718192" y="114300"/>
                </a:lnTo>
                <a:lnTo>
                  <a:pt x="77181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162"/>
            <a:ext cx="18281650" cy="10285095"/>
            <a:chOff x="0" y="2162"/>
            <a:chExt cx="18281650" cy="102850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27440" y="2162"/>
              <a:ext cx="9953625" cy="1028483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7360"/>
              <a:ext cx="8424545" cy="10280015"/>
            </a:xfrm>
            <a:custGeom>
              <a:avLst/>
              <a:gdLst/>
              <a:ahLst/>
              <a:cxnLst/>
              <a:rect l="l" t="t" r="r" b="b"/>
              <a:pathLst>
                <a:path w="8424545" h="10280015">
                  <a:moveTo>
                    <a:pt x="8424455" y="10279638"/>
                  </a:moveTo>
                  <a:lnTo>
                    <a:pt x="8424455" y="0"/>
                  </a:lnTo>
                  <a:lnTo>
                    <a:pt x="0" y="0"/>
                  </a:lnTo>
                  <a:lnTo>
                    <a:pt x="0" y="10279638"/>
                  </a:lnTo>
                  <a:lnTo>
                    <a:pt x="8424455" y="102796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53474" y="2025650"/>
            <a:ext cx="7204755" cy="373922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just">
              <a:lnSpc>
                <a:spcPct val="100800"/>
              </a:lnSpc>
              <a:spcBef>
                <a:spcPts val="70"/>
              </a:spcBef>
            </a:pPr>
            <a:r>
              <a:rPr sz="3000" spc="-40" dirty="0" err="1" smtClean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3000" spc="85" dirty="0" err="1" smtClean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3000" spc="-10" dirty="0" err="1" smtClean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000" spc="75" dirty="0" err="1" smtClean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3000" spc="-27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30" dirty="0">
                <a:solidFill>
                  <a:srgbClr val="FFFFFF"/>
                </a:solidFill>
                <a:latin typeface="Verdana"/>
                <a:cs typeface="Verdana"/>
              </a:rPr>
              <a:t>adalah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5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3000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000" spc="-25" dirty="0">
                <a:solidFill>
                  <a:srgbClr val="FFFFFF"/>
                </a:solidFill>
                <a:latin typeface="Verdana"/>
                <a:cs typeface="Verdana"/>
              </a:rPr>
              <a:t>oses  </a:t>
            </a:r>
            <a:r>
              <a:rPr sz="3000" spc="125" dirty="0">
                <a:solidFill>
                  <a:srgbClr val="FFFFFF"/>
                </a:solidFill>
                <a:latin typeface="Verdana"/>
                <a:cs typeface="Verdana"/>
              </a:rPr>
              <a:t>menggabung</a:t>
            </a:r>
            <a:r>
              <a:rPr sz="3000" spc="8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3000" spc="45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40" dirty="0">
                <a:solidFill>
                  <a:srgbClr val="FFFFFF"/>
                </a:solidFill>
                <a:latin typeface="Verdana"/>
                <a:cs typeface="Verdana"/>
              </a:rPr>
              <a:t>be</a:t>
            </a:r>
            <a:r>
              <a:rPr sz="300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000" spc="15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3000" spc="20" dirty="0">
                <a:solidFill>
                  <a:srgbClr val="FFFFFF"/>
                </a:solidFill>
                <a:latin typeface="Verdana"/>
                <a:cs typeface="Verdana"/>
              </a:rPr>
              <a:t>agai  </a:t>
            </a:r>
            <a:r>
              <a:rPr sz="3000" b="1" spc="-19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3000" b="1" spc="-2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3000" b="1" spc="-16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000" b="1" spc="-100" dirty="0">
                <a:solidFill>
                  <a:srgbClr val="FFFFFF"/>
                </a:solidFill>
                <a:latin typeface="Verdana"/>
                <a:cs typeface="Verdana"/>
              </a:rPr>
              <a:t>mat</a:t>
            </a:r>
            <a:r>
              <a:rPr sz="3000" b="1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b="1" spc="-17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3000" b="1" spc="-114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3000" b="1" spc="-1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000" b="1" spc="-105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3000" b="1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75" dirty="0">
                <a:solidFill>
                  <a:srgbClr val="FFFFFF"/>
                </a:solidFill>
                <a:latin typeface="Verdana"/>
                <a:cs typeface="Verdana"/>
              </a:rPr>
              <a:t>untuk  </a:t>
            </a:r>
            <a:r>
              <a:rPr sz="3000" spc="145" dirty="0">
                <a:solidFill>
                  <a:srgbClr val="FFFFFF"/>
                </a:solidFill>
                <a:latin typeface="Verdana"/>
                <a:cs typeface="Verdana"/>
              </a:rPr>
              <a:t>men</a:t>
            </a:r>
            <a:r>
              <a:rPr sz="3000" spc="7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3000" spc="30" dirty="0">
                <a:solidFill>
                  <a:srgbClr val="FFFFFF"/>
                </a:solidFill>
                <a:latin typeface="Verdana"/>
                <a:cs typeface="Verdana"/>
              </a:rPr>
              <a:t>ipta</a:t>
            </a:r>
            <a:r>
              <a:rPr sz="3000" spc="1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3000" spc="45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75" dirty="0">
                <a:solidFill>
                  <a:srgbClr val="FFFFFF"/>
                </a:solidFill>
                <a:latin typeface="Verdana"/>
                <a:cs typeface="Verdana"/>
              </a:rPr>
              <a:t>pengalaman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-20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3000" spc="75" dirty="0">
                <a:solidFill>
                  <a:srgbClr val="FFFFFF"/>
                </a:solidFill>
                <a:latin typeface="Verdana"/>
                <a:cs typeface="Verdana"/>
              </a:rPr>
              <a:t>ang  </a:t>
            </a:r>
            <a:r>
              <a:rPr sz="3000" b="1" spc="-17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3000" b="1" spc="-165" dirty="0">
                <a:solidFill>
                  <a:srgbClr val="FFFFFF"/>
                </a:solidFill>
                <a:latin typeface="Verdana"/>
                <a:cs typeface="Verdana"/>
              </a:rPr>
              <a:t>onsis</a:t>
            </a:r>
            <a:r>
              <a:rPr sz="3000" b="1" spc="-1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000" b="1" spc="-105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3000" b="1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85" dirty="0">
                <a:solidFill>
                  <a:srgbClr val="FFFFFF"/>
                </a:solidFill>
                <a:latin typeface="Verdana"/>
                <a:cs typeface="Verdana"/>
              </a:rPr>
              <a:t>dan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b="1" spc="-2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3000" b="1" spc="-170" dirty="0">
                <a:solidFill>
                  <a:srgbClr val="FFFFFF"/>
                </a:solidFill>
                <a:latin typeface="Verdana"/>
                <a:cs typeface="Verdana"/>
              </a:rPr>
              <a:t>ena</a:t>
            </a:r>
            <a:r>
              <a:rPr sz="3000" b="1" spc="-1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000" b="1" spc="-135" dirty="0">
                <a:solidFill>
                  <a:srgbClr val="FFFFFF"/>
                </a:solidFill>
                <a:latin typeface="Verdana"/>
                <a:cs typeface="Verdana"/>
              </a:rPr>
              <a:t>ik</a:t>
            </a:r>
            <a:r>
              <a:rPr sz="3000" b="1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15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3000" spc="40" dirty="0">
                <a:solidFill>
                  <a:srgbClr val="FFFFFF"/>
                </a:solidFill>
                <a:latin typeface="Verdana"/>
                <a:cs typeface="Verdana"/>
              </a:rPr>
              <a:t>agi  </a:t>
            </a:r>
            <a:r>
              <a:rPr sz="3000" spc="25" dirty="0">
                <a:solidFill>
                  <a:srgbClr val="FFFFFF"/>
                </a:solidFill>
                <a:latin typeface="Verdana"/>
                <a:cs typeface="Verdana"/>
              </a:rPr>
              <a:t>pelanggan.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100" dirty="0">
                <a:solidFill>
                  <a:srgbClr val="FFFFFF"/>
                </a:solidFill>
                <a:latin typeface="Verdana"/>
                <a:cs typeface="Verdana"/>
              </a:rPr>
              <a:t>Dengan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-35" dirty="0">
                <a:solidFill>
                  <a:srgbClr val="FFFFFF"/>
                </a:solidFill>
                <a:latin typeface="Verdana"/>
                <a:cs typeface="Verdana"/>
              </a:rPr>
              <a:t>st</a:t>
            </a:r>
            <a:r>
              <a:rPr sz="3000" spc="-22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0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000" spc="-6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000" spc="60" dirty="0">
                <a:solidFill>
                  <a:srgbClr val="FFFFFF"/>
                </a:solidFill>
                <a:latin typeface="Verdana"/>
                <a:cs typeface="Verdana"/>
              </a:rPr>
              <a:t>egi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-90" dirty="0">
                <a:solidFill>
                  <a:srgbClr val="FFFFFF"/>
                </a:solidFill>
                <a:latin typeface="Verdana"/>
                <a:cs typeface="Verdana"/>
              </a:rPr>
              <a:t>ini,  </a:t>
            </a:r>
            <a:r>
              <a:rPr sz="3000" dirty="0">
                <a:solidFill>
                  <a:srgbClr val="FFFFFF"/>
                </a:solidFill>
                <a:latin typeface="Verdana"/>
                <a:cs typeface="Verdana"/>
              </a:rPr>
              <a:t>kita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95" dirty="0">
                <a:solidFill>
                  <a:srgbClr val="FFFFFF"/>
                </a:solidFill>
                <a:latin typeface="Verdana"/>
                <a:cs typeface="Verdana"/>
              </a:rPr>
              <a:t>da</a:t>
            </a:r>
            <a:r>
              <a:rPr sz="3000" spc="9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3000" dirty="0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105" dirty="0">
                <a:solidFill>
                  <a:srgbClr val="FFFFFF"/>
                </a:solidFill>
                <a:latin typeface="Verdana"/>
                <a:cs typeface="Verdana"/>
              </a:rPr>
              <a:t>mening</a:t>
            </a:r>
            <a:r>
              <a:rPr sz="3000" spc="7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3000" spc="10" dirty="0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sz="3000" spc="-2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3000" spc="35" dirty="0">
                <a:solidFill>
                  <a:srgbClr val="FFFFFF"/>
                </a:solidFill>
                <a:latin typeface="Verdana"/>
                <a:cs typeface="Verdana"/>
              </a:rPr>
              <a:t>an  </a:t>
            </a:r>
            <a:r>
              <a:rPr sz="3000" b="1" spc="-105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3000" b="1" spc="-100" dirty="0">
                <a:solidFill>
                  <a:srgbClr val="FFFFFF"/>
                </a:solidFill>
                <a:latin typeface="Verdana"/>
                <a:cs typeface="Verdana"/>
              </a:rPr>
              <a:t>ga</a:t>
            </a:r>
            <a:r>
              <a:rPr sz="3000" b="1" spc="-55" dirty="0">
                <a:solidFill>
                  <a:srgbClr val="FFFFFF"/>
                </a:solidFill>
                <a:latin typeface="Verdana"/>
                <a:cs typeface="Verdana"/>
              </a:rPr>
              <a:t>gem</a:t>
            </a:r>
            <a:r>
              <a:rPr sz="3000" b="1" spc="-105" dirty="0">
                <a:solidFill>
                  <a:srgbClr val="FFFFFF"/>
                </a:solidFill>
                <a:latin typeface="Verdana"/>
                <a:cs typeface="Verdana"/>
              </a:rPr>
              <a:t>ent</a:t>
            </a:r>
            <a:r>
              <a:rPr sz="3000" b="1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85" dirty="0">
                <a:solidFill>
                  <a:srgbClr val="FFFFFF"/>
                </a:solidFill>
                <a:latin typeface="Verdana"/>
                <a:cs typeface="Verdana"/>
              </a:rPr>
              <a:t>dan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b="1" spc="-9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3000" b="1" spc="-23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3000" b="1" spc="-27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3000" b="1" spc="-155" dirty="0">
                <a:solidFill>
                  <a:srgbClr val="FFFFFF"/>
                </a:solidFill>
                <a:latin typeface="Verdana"/>
                <a:cs typeface="Verdana"/>
              </a:rPr>
              <a:t>alitas  </a:t>
            </a:r>
            <a:r>
              <a:rPr sz="3000" spc="80" dirty="0">
                <a:solidFill>
                  <a:srgbClr val="FFFFFF"/>
                </a:solidFill>
                <a:latin typeface="Verdana"/>
                <a:cs typeface="Verdana"/>
              </a:rPr>
              <a:t>pelanggan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000" spc="-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000" spc="-5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000" spc="75" dirty="0">
                <a:solidFill>
                  <a:srgbClr val="FFFFFF"/>
                </a:solidFill>
                <a:latin typeface="Verdana"/>
                <a:cs typeface="Verdana"/>
              </a:rPr>
              <a:t>hadap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80" dirty="0">
                <a:solidFill>
                  <a:srgbClr val="FFFFFF"/>
                </a:solidFill>
                <a:latin typeface="Verdana"/>
                <a:cs typeface="Verdana"/>
              </a:rPr>
              <a:t>me</a:t>
            </a:r>
            <a:r>
              <a:rPr sz="3000" spc="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000" spc="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000" spc="5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3000" spc="-459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53475" y="1046935"/>
            <a:ext cx="6483350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50" spc="-114" dirty="0">
                <a:solidFill>
                  <a:srgbClr val="FFFFFF"/>
                </a:solidFill>
              </a:rPr>
              <a:t>A</a:t>
            </a:r>
            <a:r>
              <a:rPr sz="4050" spc="-80" dirty="0">
                <a:solidFill>
                  <a:srgbClr val="FFFFFF"/>
                </a:solidFill>
              </a:rPr>
              <a:t>p</a:t>
            </a:r>
            <a:r>
              <a:rPr sz="4050" spc="-245" dirty="0">
                <a:solidFill>
                  <a:srgbClr val="FFFFFF"/>
                </a:solidFill>
              </a:rPr>
              <a:t>a</a:t>
            </a:r>
            <a:r>
              <a:rPr sz="4050" spc="-265" dirty="0">
                <a:solidFill>
                  <a:srgbClr val="FFFFFF"/>
                </a:solidFill>
              </a:rPr>
              <a:t> </a:t>
            </a:r>
            <a:r>
              <a:rPr sz="4050" spc="-925" dirty="0">
                <a:solidFill>
                  <a:srgbClr val="FFFFFF"/>
                </a:solidFill>
              </a:rPr>
              <a:t>I</a:t>
            </a:r>
            <a:r>
              <a:rPr sz="4050" spc="-130" dirty="0">
                <a:solidFill>
                  <a:srgbClr val="FFFFFF"/>
                </a:solidFill>
              </a:rPr>
              <a:t>t</a:t>
            </a:r>
            <a:r>
              <a:rPr sz="4050" spc="-125" dirty="0">
                <a:solidFill>
                  <a:srgbClr val="FFFFFF"/>
                </a:solidFill>
              </a:rPr>
              <a:t>u</a:t>
            </a:r>
            <a:r>
              <a:rPr sz="4050" spc="-265" dirty="0">
                <a:solidFill>
                  <a:srgbClr val="FFFFFF"/>
                </a:solidFill>
              </a:rPr>
              <a:t> </a:t>
            </a:r>
            <a:r>
              <a:rPr sz="4050" spc="30" dirty="0">
                <a:solidFill>
                  <a:srgbClr val="FFFFFF"/>
                </a:solidFill>
              </a:rPr>
              <a:t>M</a:t>
            </a:r>
            <a:r>
              <a:rPr sz="4050" spc="-175" dirty="0">
                <a:solidFill>
                  <a:srgbClr val="FFFFFF"/>
                </a:solidFill>
              </a:rPr>
              <a:t>e</a:t>
            </a:r>
            <a:r>
              <a:rPr sz="4050" spc="-484" dirty="0">
                <a:solidFill>
                  <a:srgbClr val="FFFFFF"/>
                </a:solidFill>
              </a:rPr>
              <a:t>r</a:t>
            </a:r>
            <a:r>
              <a:rPr sz="4050" spc="-250" dirty="0">
                <a:solidFill>
                  <a:srgbClr val="FFFFFF"/>
                </a:solidFill>
              </a:rPr>
              <a:t>a</a:t>
            </a:r>
            <a:r>
              <a:rPr sz="4050" spc="-440" dirty="0">
                <a:solidFill>
                  <a:srgbClr val="FFFFFF"/>
                </a:solidFill>
              </a:rPr>
              <a:t>j</a:t>
            </a:r>
            <a:r>
              <a:rPr sz="4050" spc="-130" dirty="0">
                <a:solidFill>
                  <a:srgbClr val="FFFFFF"/>
                </a:solidFill>
              </a:rPr>
              <a:t>u</a:t>
            </a:r>
            <a:r>
              <a:rPr sz="4050" spc="-125" dirty="0">
                <a:solidFill>
                  <a:srgbClr val="FFFFFF"/>
                </a:solidFill>
              </a:rPr>
              <a:t>t</a:t>
            </a:r>
            <a:r>
              <a:rPr sz="4050" spc="-265" dirty="0">
                <a:solidFill>
                  <a:srgbClr val="FFFFFF"/>
                </a:solidFill>
              </a:rPr>
              <a:t> </a:t>
            </a:r>
            <a:r>
              <a:rPr sz="4050" spc="-260" dirty="0">
                <a:solidFill>
                  <a:srgbClr val="FFFFFF"/>
                </a:solidFill>
              </a:rPr>
              <a:t>K</a:t>
            </a:r>
            <a:r>
              <a:rPr sz="4050" spc="-170" dirty="0">
                <a:solidFill>
                  <a:srgbClr val="FFFFFF"/>
                </a:solidFill>
              </a:rPr>
              <a:t>o</a:t>
            </a:r>
            <a:r>
              <a:rPr sz="4050" spc="-114" dirty="0">
                <a:solidFill>
                  <a:srgbClr val="FFFFFF"/>
                </a:solidFill>
              </a:rPr>
              <a:t>n</a:t>
            </a:r>
            <a:r>
              <a:rPr sz="4050" spc="-200" dirty="0">
                <a:solidFill>
                  <a:srgbClr val="FFFFFF"/>
                </a:solidFill>
              </a:rPr>
              <a:t>t</a:t>
            </a:r>
            <a:r>
              <a:rPr sz="4050" spc="-175" dirty="0">
                <a:solidFill>
                  <a:srgbClr val="FFFFFF"/>
                </a:solidFill>
              </a:rPr>
              <a:t>e</a:t>
            </a:r>
            <a:r>
              <a:rPr sz="4050" spc="-295" dirty="0">
                <a:solidFill>
                  <a:srgbClr val="FFFFFF"/>
                </a:solidFill>
              </a:rPr>
              <a:t>n</a:t>
            </a:r>
            <a:r>
              <a:rPr sz="4050" spc="-145" dirty="0">
                <a:solidFill>
                  <a:srgbClr val="FFFFFF"/>
                </a:solidFill>
              </a:rPr>
              <a:t>?</a:t>
            </a:r>
            <a:endParaRPr sz="4050" dirty="0"/>
          </a:p>
        </p:txBody>
      </p:sp>
      <p:sp>
        <p:nvSpPr>
          <p:cNvPr id="7" name="Rectangle 6"/>
          <p:cNvSpPr/>
          <p:nvPr/>
        </p:nvSpPr>
        <p:spPr>
          <a:xfrm>
            <a:off x="929050" y="6228897"/>
            <a:ext cx="739839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 Sosial</a:t>
            </a:r>
          </a:p>
          <a:p>
            <a:pPr algn="just"/>
            <a:r>
              <a:rPr lang="id-ID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Perusahaan </a:t>
            </a:r>
            <a:r>
              <a:rPr lang="id-ID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Deviena Scin Care membuat </a:t>
            </a:r>
            <a:r>
              <a:rPr lang="id-ID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konten yang menarik, informatif, dan relevan di platform media sosial.</a:t>
            </a:r>
          </a:p>
          <a:p>
            <a:pPr algn="just"/>
            <a:r>
              <a:rPr lang="id-ID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Contoh: Akun Instagram </a:t>
            </a:r>
            <a:r>
              <a:rPr lang="id-ID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Deviena yang </a:t>
            </a:r>
            <a:r>
              <a:rPr lang="id-ID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membagikan tutorial makeup dan inspirasi kecantikan.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3446" y="5412704"/>
            <a:ext cx="15935323" cy="44862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34388" y="1416970"/>
            <a:ext cx="13841478" cy="1751761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459"/>
              </a:spcBef>
            </a:pPr>
            <a:r>
              <a:rPr sz="3000" spc="300" dirty="0">
                <a:latin typeface="Verdana"/>
                <a:cs typeface="Verdana"/>
              </a:rPr>
              <a:t>P</a:t>
            </a:r>
            <a:r>
              <a:rPr sz="3000" spc="25" dirty="0">
                <a:latin typeface="Verdana"/>
                <a:cs typeface="Verdana"/>
              </a:rPr>
              <a:t>emasa</a:t>
            </a:r>
            <a:r>
              <a:rPr sz="3000" spc="-225" dirty="0">
                <a:latin typeface="Verdana"/>
                <a:cs typeface="Verdana"/>
              </a:rPr>
              <a:t>r</a:t>
            </a:r>
            <a:r>
              <a:rPr sz="3000" spc="45" dirty="0">
                <a:latin typeface="Verdana"/>
                <a:cs typeface="Verdana"/>
              </a:rPr>
              <a:t>an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40" dirty="0">
                <a:latin typeface="Verdana"/>
                <a:cs typeface="Verdana"/>
              </a:rPr>
              <a:t>digital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14" dirty="0">
                <a:latin typeface="Verdana"/>
                <a:cs typeface="Verdana"/>
              </a:rPr>
              <a:t>memungkin</a:t>
            </a:r>
            <a:r>
              <a:rPr sz="3000" spc="75" dirty="0">
                <a:latin typeface="Verdana"/>
                <a:cs typeface="Verdana"/>
              </a:rPr>
              <a:t>k</a:t>
            </a:r>
            <a:r>
              <a:rPr sz="3000" spc="45" dirty="0">
                <a:latin typeface="Verdana"/>
                <a:cs typeface="Verdana"/>
              </a:rPr>
              <a:t>an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80" dirty="0">
                <a:latin typeface="Verdana"/>
                <a:cs typeface="Verdana"/>
              </a:rPr>
              <a:t>me</a:t>
            </a:r>
            <a:r>
              <a:rPr sz="3000" spc="5" dirty="0">
                <a:latin typeface="Verdana"/>
                <a:cs typeface="Verdana"/>
              </a:rPr>
              <a:t>r</a:t>
            </a:r>
            <a:r>
              <a:rPr sz="3000" spc="20" dirty="0">
                <a:latin typeface="Verdana"/>
                <a:cs typeface="Verdana"/>
              </a:rPr>
              <a:t>ek  </a:t>
            </a:r>
            <a:r>
              <a:rPr sz="3000" spc="85" dirty="0">
                <a:latin typeface="Verdana"/>
                <a:cs typeface="Verdana"/>
              </a:rPr>
              <a:t>untuk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65" dirty="0">
                <a:latin typeface="Verdana"/>
                <a:cs typeface="Verdana"/>
              </a:rPr>
              <a:t>menjang</a:t>
            </a:r>
            <a:r>
              <a:rPr sz="3000" spc="30" dirty="0">
                <a:latin typeface="Verdana"/>
                <a:cs typeface="Verdana"/>
              </a:rPr>
              <a:t>k</a:t>
            </a:r>
            <a:r>
              <a:rPr sz="3000" spc="40" dirty="0">
                <a:latin typeface="Verdana"/>
                <a:cs typeface="Verdana"/>
              </a:rPr>
              <a:t>au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40" dirty="0">
                <a:latin typeface="Verdana"/>
                <a:cs typeface="Verdana"/>
              </a:rPr>
              <a:t>audiens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200" dirty="0">
                <a:latin typeface="Verdana"/>
                <a:cs typeface="Verdana"/>
              </a:rPr>
              <a:t>y</a:t>
            </a:r>
            <a:r>
              <a:rPr sz="3000" spc="90" dirty="0">
                <a:latin typeface="Verdana"/>
                <a:cs typeface="Verdana"/>
              </a:rPr>
              <a:t>ang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55" dirty="0">
                <a:latin typeface="Verdana"/>
                <a:cs typeface="Verdana"/>
              </a:rPr>
              <a:t>lebih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b="1" spc="-145" dirty="0">
                <a:latin typeface="Verdana"/>
                <a:cs typeface="Verdana"/>
              </a:rPr>
              <a:t>luas  </a:t>
            </a:r>
            <a:r>
              <a:rPr sz="3000" spc="85" dirty="0">
                <a:latin typeface="Verdana"/>
                <a:cs typeface="Verdana"/>
              </a:rPr>
              <a:t>dan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55" dirty="0">
                <a:latin typeface="Verdana"/>
                <a:cs typeface="Verdana"/>
              </a:rPr>
              <a:t>lebih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b="1" spc="-150" dirty="0">
                <a:latin typeface="Verdana"/>
                <a:cs typeface="Verdana"/>
              </a:rPr>
              <a:t>t</a:t>
            </a:r>
            <a:r>
              <a:rPr sz="3000" b="1" spc="-125" dirty="0">
                <a:latin typeface="Verdana"/>
                <a:cs typeface="Verdana"/>
              </a:rPr>
              <a:t>ersegm</a:t>
            </a:r>
            <a:r>
              <a:rPr sz="3000" b="1" spc="-150" dirty="0">
                <a:latin typeface="Verdana"/>
                <a:cs typeface="Verdana"/>
              </a:rPr>
              <a:t>entasi</a:t>
            </a:r>
            <a:r>
              <a:rPr sz="3000" spc="-459" dirty="0">
                <a:latin typeface="Verdana"/>
                <a:cs typeface="Verdana"/>
              </a:rPr>
              <a:t>.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85" dirty="0">
                <a:latin typeface="Verdana"/>
                <a:cs typeface="Verdana"/>
              </a:rPr>
              <a:t>Dengan  </a:t>
            </a:r>
            <a:r>
              <a:rPr sz="3000" spc="114" dirty="0">
                <a:latin typeface="Verdana"/>
                <a:cs typeface="Verdana"/>
              </a:rPr>
              <a:t>mengguna</a:t>
            </a:r>
            <a:r>
              <a:rPr sz="3000" spc="70" dirty="0">
                <a:latin typeface="Verdana"/>
                <a:cs typeface="Verdana"/>
              </a:rPr>
              <a:t>k</a:t>
            </a:r>
            <a:r>
              <a:rPr sz="3000" spc="45" dirty="0">
                <a:latin typeface="Verdana"/>
                <a:cs typeface="Verdana"/>
              </a:rPr>
              <a:t>an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b="1" spc="-145" dirty="0">
                <a:latin typeface="Verdana"/>
                <a:cs typeface="Verdana"/>
              </a:rPr>
              <a:t>analitik</a:t>
            </a:r>
            <a:r>
              <a:rPr sz="3000" spc="-459" dirty="0">
                <a:latin typeface="Verdana"/>
                <a:cs typeface="Verdana"/>
              </a:rPr>
              <a:t>,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kita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95" dirty="0">
                <a:latin typeface="Verdana"/>
                <a:cs typeface="Verdana"/>
              </a:rPr>
              <a:t>da</a:t>
            </a:r>
            <a:r>
              <a:rPr sz="3000" spc="90" dirty="0">
                <a:latin typeface="Verdana"/>
                <a:cs typeface="Verdana"/>
              </a:rPr>
              <a:t>p</a:t>
            </a:r>
            <a:r>
              <a:rPr sz="3000" dirty="0">
                <a:latin typeface="Verdana"/>
                <a:cs typeface="Verdana"/>
              </a:rPr>
              <a:t>at  </a:t>
            </a:r>
            <a:r>
              <a:rPr sz="3000" spc="105" dirty="0">
                <a:latin typeface="Verdana"/>
                <a:cs typeface="Verdana"/>
              </a:rPr>
              <a:t>memahami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40" dirty="0">
                <a:latin typeface="Verdana"/>
                <a:cs typeface="Verdana"/>
              </a:rPr>
              <a:t>pe</a:t>
            </a:r>
            <a:r>
              <a:rPr sz="3000" dirty="0">
                <a:latin typeface="Verdana"/>
                <a:cs typeface="Verdana"/>
              </a:rPr>
              <a:t>r</a:t>
            </a:r>
            <a:r>
              <a:rPr sz="3000" spc="-10" dirty="0">
                <a:latin typeface="Verdana"/>
                <a:cs typeface="Verdana"/>
              </a:rPr>
              <a:t>ila</a:t>
            </a:r>
            <a:r>
              <a:rPr sz="3000" spc="-45" dirty="0">
                <a:latin typeface="Verdana"/>
                <a:cs typeface="Verdana"/>
              </a:rPr>
              <a:t>k</a:t>
            </a:r>
            <a:r>
              <a:rPr sz="3000" spc="114" dirty="0">
                <a:latin typeface="Verdana"/>
                <a:cs typeface="Verdana"/>
              </a:rPr>
              <a:t>u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80" dirty="0">
                <a:latin typeface="Verdana"/>
                <a:cs typeface="Verdana"/>
              </a:rPr>
              <a:t>pelanggan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70" dirty="0">
                <a:latin typeface="Verdana"/>
                <a:cs typeface="Verdana"/>
              </a:rPr>
              <a:t>dan  </a:t>
            </a:r>
            <a:r>
              <a:rPr sz="3000" spc="145" dirty="0">
                <a:latin typeface="Verdana"/>
                <a:cs typeface="Verdana"/>
              </a:rPr>
              <a:t>me</a:t>
            </a:r>
            <a:r>
              <a:rPr sz="3000" spc="90" dirty="0">
                <a:latin typeface="Verdana"/>
                <a:cs typeface="Verdana"/>
              </a:rPr>
              <a:t>n</a:t>
            </a:r>
            <a:r>
              <a:rPr sz="3000" spc="-195" dirty="0">
                <a:latin typeface="Verdana"/>
                <a:cs typeface="Verdana"/>
              </a:rPr>
              <a:t>y</a:t>
            </a:r>
            <a:r>
              <a:rPr sz="3000" dirty="0">
                <a:latin typeface="Verdana"/>
                <a:cs typeface="Verdana"/>
              </a:rPr>
              <a:t>esuai</a:t>
            </a:r>
            <a:r>
              <a:rPr sz="3000" spc="-30" dirty="0">
                <a:latin typeface="Verdana"/>
                <a:cs typeface="Verdana"/>
              </a:rPr>
              <a:t>k</a:t>
            </a:r>
            <a:r>
              <a:rPr sz="3000" spc="45" dirty="0">
                <a:latin typeface="Verdana"/>
                <a:cs typeface="Verdana"/>
              </a:rPr>
              <a:t>an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35" dirty="0">
                <a:latin typeface="Verdana"/>
                <a:cs typeface="Verdana"/>
              </a:rPr>
              <a:t>st</a:t>
            </a:r>
            <a:r>
              <a:rPr sz="3000" spc="-225" dirty="0">
                <a:latin typeface="Verdana"/>
                <a:cs typeface="Verdana"/>
              </a:rPr>
              <a:t>r</a:t>
            </a:r>
            <a:r>
              <a:rPr sz="3000" dirty="0">
                <a:latin typeface="Verdana"/>
                <a:cs typeface="Verdana"/>
              </a:rPr>
              <a:t>a</a:t>
            </a:r>
            <a:r>
              <a:rPr sz="3000" spc="-60" dirty="0">
                <a:latin typeface="Verdana"/>
                <a:cs typeface="Verdana"/>
              </a:rPr>
              <a:t>t</a:t>
            </a:r>
            <a:r>
              <a:rPr sz="3000" spc="60" dirty="0">
                <a:latin typeface="Verdana"/>
                <a:cs typeface="Verdana"/>
              </a:rPr>
              <a:t>egi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85" dirty="0">
                <a:latin typeface="Verdana"/>
                <a:cs typeface="Verdana"/>
              </a:rPr>
              <a:t>untuk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10" dirty="0">
                <a:latin typeface="Verdana"/>
                <a:cs typeface="Verdana"/>
              </a:rPr>
              <a:t>menca</a:t>
            </a:r>
            <a:r>
              <a:rPr sz="3000" spc="95" dirty="0">
                <a:latin typeface="Verdana"/>
                <a:cs typeface="Verdana"/>
              </a:rPr>
              <a:t>p</a:t>
            </a:r>
            <a:r>
              <a:rPr sz="3000" spc="-25" dirty="0">
                <a:latin typeface="Verdana"/>
                <a:cs typeface="Verdana"/>
              </a:rPr>
              <a:t>ai  </a:t>
            </a:r>
            <a:r>
              <a:rPr sz="3000" spc="-10" dirty="0">
                <a:latin typeface="Verdana"/>
                <a:cs typeface="Verdana"/>
              </a:rPr>
              <a:t>hasil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200" dirty="0">
                <a:latin typeface="Verdana"/>
                <a:cs typeface="Verdana"/>
              </a:rPr>
              <a:t>y</a:t>
            </a:r>
            <a:r>
              <a:rPr sz="3000" spc="90" dirty="0">
                <a:latin typeface="Verdana"/>
                <a:cs typeface="Verdana"/>
              </a:rPr>
              <a:t>ang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55" dirty="0">
                <a:latin typeface="Verdana"/>
                <a:cs typeface="Verdana"/>
              </a:rPr>
              <a:t>lebih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50" dirty="0">
                <a:latin typeface="Verdana"/>
                <a:cs typeface="Verdana"/>
              </a:rPr>
              <a:t>b</a:t>
            </a:r>
            <a:r>
              <a:rPr sz="3000" spc="-10" dirty="0">
                <a:latin typeface="Verdana"/>
                <a:cs typeface="Verdana"/>
              </a:rPr>
              <a:t>ai</a:t>
            </a:r>
            <a:r>
              <a:rPr sz="3000" spc="20" dirty="0">
                <a:latin typeface="Verdana"/>
                <a:cs typeface="Verdana"/>
              </a:rPr>
              <a:t>k</a:t>
            </a:r>
            <a:r>
              <a:rPr sz="3000" spc="-459" dirty="0">
                <a:latin typeface="Verdana"/>
                <a:cs typeface="Verdana"/>
              </a:rPr>
              <a:t>.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75956" y="434125"/>
            <a:ext cx="632587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150" spc="-60" dirty="0"/>
              <a:t>P</a:t>
            </a:r>
            <a:r>
              <a:rPr sz="3150" spc="-135" dirty="0"/>
              <a:t>e</a:t>
            </a:r>
            <a:r>
              <a:rPr sz="3150" spc="-90" dirty="0"/>
              <a:t>n</a:t>
            </a:r>
            <a:r>
              <a:rPr sz="3150" spc="-105" dirty="0"/>
              <a:t>t</a:t>
            </a:r>
            <a:r>
              <a:rPr sz="3150" spc="-170" dirty="0"/>
              <a:t>i</a:t>
            </a:r>
            <a:r>
              <a:rPr sz="3150" spc="-85" dirty="0"/>
              <a:t>n</a:t>
            </a:r>
            <a:r>
              <a:rPr sz="3150" spc="-20" dirty="0"/>
              <a:t>g</a:t>
            </a:r>
            <a:r>
              <a:rPr sz="3150" spc="-120" dirty="0"/>
              <a:t>n</a:t>
            </a:r>
            <a:r>
              <a:rPr sz="3150" spc="-285" dirty="0"/>
              <a:t>y</a:t>
            </a:r>
            <a:r>
              <a:rPr sz="3150" spc="-190" dirty="0"/>
              <a:t>a</a:t>
            </a:r>
            <a:r>
              <a:rPr sz="3150" spc="-210" dirty="0"/>
              <a:t> </a:t>
            </a:r>
            <a:r>
              <a:rPr sz="3150" spc="-60" dirty="0"/>
              <a:t>P</a:t>
            </a:r>
            <a:r>
              <a:rPr sz="3150" spc="-135" dirty="0"/>
              <a:t>e</a:t>
            </a:r>
            <a:r>
              <a:rPr sz="3150" spc="-15" dirty="0"/>
              <a:t>m</a:t>
            </a:r>
            <a:r>
              <a:rPr sz="3150" spc="-195" dirty="0"/>
              <a:t>a</a:t>
            </a:r>
            <a:r>
              <a:rPr sz="3150" spc="-250" dirty="0"/>
              <a:t>s</a:t>
            </a:r>
            <a:r>
              <a:rPr sz="3150" spc="-195" dirty="0"/>
              <a:t>a</a:t>
            </a:r>
            <a:r>
              <a:rPr sz="3150" spc="-380" dirty="0"/>
              <a:t>r</a:t>
            </a:r>
            <a:r>
              <a:rPr sz="3150" spc="-195" dirty="0"/>
              <a:t>a</a:t>
            </a:r>
            <a:r>
              <a:rPr sz="3150" spc="-85" dirty="0"/>
              <a:t>n</a:t>
            </a:r>
            <a:r>
              <a:rPr sz="3150" spc="-210" dirty="0"/>
              <a:t> </a:t>
            </a:r>
            <a:r>
              <a:rPr sz="3150" spc="-15" dirty="0"/>
              <a:t>D</a:t>
            </a:r>
            <a:r>
              <a:rPr sz="3150" spc="-170" dirty="0"/>
              <a:t>i</a:t>
            </a:r>
            <a:r>
              <a:rPr sz="3150" spc="-20" dirty="0"/>
              <a:t>g</a:t>
            </a:r>
            <a:r>
              <a:rPr sz="3150" spc="-170" dirty="0"/>
              <a:t>i</a:t>
            </a:r>
            <a:r>
              <a:rPr sz="3150" spc="-105" dirty="0"/>
              <a:t>t</a:t>
            </a:r>
            <a:r>
              <a:rPr sz="3150" spc="-195" dirty="0"/>
              <a:t>a</a:t>
            </a:r>
            <a:r>
              <a:rPr sz="3150" spc="-165" dirty="0"/>
              <a:t>l</a:t>
            </a:r>
            <a:endParaRPr sz="3150" dirty="0"/>
          </a:p>
        </p:txBody>
      </p:sp>
      <p:sp>
        <p:nvSpPr>
          <p:cNvPr id="5" name="object 5"/>
          <p:cNvSpPr/>
          <p:nvPr/>
        </p:nvSpPr>
        <p:spPr>
          <a:xfrm>
            <a:off x="1234388" y="1105740"/>
            <a:ext cx="7586345" cy="114300"/>
          </a:xfrm>
          <a:custGeom>
            <a:avLst/>
            <a:gdLst/>
            <a:ahLst/>
            <a:cxnLst/>
            <a:rect l="l" t="t" r="r" b="b"/>
            <a:pathLst>
              <a:path w="7586344" h="114300">
                <a:moveTo>
                  <a:pt x="7586078" y="0"/>
                </a:moveTo>
                <a:lnTo>
                  <a:pt x="0" y="0"/>
                </a:lnTo>
                <a:lnTo>
                  <a:pt x="0" y="114300"/>
                </a:lnTo>
                <a:lnTo>
                  <a:pt x="7586078" y="114300"/>
                </a:lnTo>
                <a:lnTo>
                  <a:pt x="75860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173446" y="3500948"/>
            <a:ext cx="143167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id-ID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Analytics:</a:t>
            </a:r>
            <a:endParaRPr lang="id-ID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sz="2800" b="1" dirty="0">
                <a:latin typeface="Arial" panose="020B0604020202020204" pitchFamily="34" charset="0"/>
                <a:cs typeface="Arial" panose="020B0604020202020204" pitchFamily="34" charset="0"/>
              </a:rPr>
              <a:t>Metrik seperti jumlah pengunjung, sumber lalu lintas, lama kunjungan, dan bounce rate dapat mengungkapkan pola perilaku dan ketertarikan pengunjung.</a:t>
            </a:r>
          </a:p>
          <a:p>
            <a:r>
              <a:rPr lang="id-ID" sz="2800" b="1" dirty="0">
                <a:latin typeface="Arial" panose="020B0604020202020204" pitchFamily="34" charset="0"/>
                <a:cs typeface="Arial" panose="020B0604020202020204" pitchFamily="34" charset="0"/>
              </a:rPr>
              <a:t>Contoh: Google Analytics, Adobe Analytics.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43320" y="1441122"/>
            <a:ext cx="15661271" cy="1328568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459"/>
              </a:spcBef>
            </a:pPr>
            <a:r>
              <a:rPr sz="3000" spc="90" dirty="0">
                <a:latin typeface="Verdana"/>
                <a:cs typeface="Verdana"/>
              </a:rPr>
              <a:t>Mengetahui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sia</a:t>
            </a:r>
            <a:r>
              <a:rPr sz="3000" spc="-5" dirty="0">
                <a:latin typeface="Verdana"/>
                <a:cs typeface="Verdana"/>
              </a:rPr>
              <a:t>p</a:t>
            </a:r>
            <a:r>
              <a:rPr sz="3000" spc="-35" dirty="0">
                <a:latin typeface="Verdana"/>
                <a:cs typeface="Verdana"/>
              </a:rPr>
              <a:t>a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b="1" spc="-180" dirty="0">
                <a:latin typeface="Verdana"/>
                <a:cs typeface="Verdana"/>
              </a:rPr>
              <a:t>ta</a:t>
            </a:r>
            <a:r>
              <a:rPr sz="3000" b="1" spc="-190" dirty="0">
                <a:latin typeface="Verdana"/>
                <a:cs typeface="Verdana"/>
              </a:rPr>
              <a:t>r</a:t>
            </a:r>
            <a:r>
              <a:rPr sz="3000" b="1" spc="-80" dirty="0">
                <a:latin typeface="Verdana"/>
                <a:cs typeface="Verdana"/>
              </a:rPr>
              <a:t>get</a:t>
            </a:r>
            <a:r>
              <a:rPr sz="3000" b="1" spc="-200" dirty="0">
                <a:latin typeface="Verdana"/>
                <a:cs typeface="Verdana"/>
              </a:rPr>
              <a:t> </a:t>
            </a:r>
            <a:r>
              <a:rPr sz="3000" b="1" spc="-135" dirty="0">
                <a:latin typeface="Verdana"/>
                <a:cs typeface="Verdana"/>
              </a:rPr>
              <a:t>audiens</a:t>
            </a:r>
            <a:r>
              <a:rPr sz="3000" b="1" spc="-240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kita  </a:t>
            </a:r>
            <a:r>
              <a:rPr sz="3000" spc="30" dirty="0">
                <a:latin typeface="Verdana"/>
                <a:cs typeface="Verdana"/>
              </a:rPr>
              <a:t>adalah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55" dirty="0">
                <a:latin typeface="Verdana"/>
                <a:cs typeface="Verdana"/>
              </a:rPr>
              <a:t>lang</a:t>
            </a:r>
            <a:r>
              <a:rPr sz="3000" spc="30" dirty="0">
                <a:latin typeface="Verdana"/>
                <a:cs typeface="Verdana"/>
              </a:rPr>
              <a:t>k</a:t>
            </a:r>
            <a:r>
              <a:rPr sz="3000" spc="45" dirty="0">
                <a:latin typeface="Verdana"/>
                <a:cs typeface="Verdana"/>
              </a:rPr>
              <a:t>ah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40" dirty="0">
                <a:latin typeface="Verdana"/>
                <a:cs typeface="Verdana"/>
              </a:rPr>
              <a:t>pe</a:t>
            </a:r>
            <a:r>
              <a:rPr sz="3000" spc="70" dirty="0">
                <a:latin typeface="Verdana"/>
                <a:cs typeface="Verdana"/>
              </a:rPr>
              <a:t>r</a:t>
            </a:r>
            <a:r>
              <a:rPr sz="3000" spc="55" dirty="0">
                <a:latin typeface="Verdana"/>
                <a:cs typeface="Verdana"/>
              </a:rPr>
              <a:t>tama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200" dirty="0">
                <a:latin typeface="Verdana"/>
                <a:cs typeface="Verdana"/>
              </a:rPr>
              <a:t>y</a:t>
            </a:r>
            <a:r>
              <a:rPr sz="3000" spc="90" dirty="0">
                <a:latin typeface="Verdana"/>
                <a:cs typeface="Verdana"/>
              </a:rPr>
              <a:t>ang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k</a:t>
            </a:r>
            <a:r>
              <a:rPr sz="3000" spc="-80" dirty="0">
                <a:latin typeface="Verdana"/>
                <a:cs typeface="Verdana"/>
              </a:rPr>
              <a:t>rusial.  </a:t>
            </a:r>
            <a:r>
              <a:rPr sz="3000" spc="100" dirty="0">
                <a:latin typeface="Verdana"/>
                <a:cs typeface="Verdana"/>
              </a:rPr>
              <a:t>Dengan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05" dirty="0">
                <a:latin typeface="Verdana"/>
                <a:cs typeface="Verdana"/>
              </a:rPr>
              <a:t>memahami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b="1" spc="-60" dirty="0">
                <a:latin typeface="Verdana"/>
                <a:cs typeface="Verdana"/>
              </a:rPr>
              <a:t>dem</a:t>
            </a:r>
            <a:r>
              <a:rPr sz="3000" b="1" spc="-75" dirty="0">
                <a:latin typeface="Verdana"/>
                <a:cs typeface="Verdana"/>
              </a:rPr>
              <a:t>og</a:t>
            </a:r>
            <a:r>
              <a:rPr sz="3000" b="1" spc="-365" dirty="0">
                <a:latin typeface="Verdana"/>
                <a:cs typeface="Verdana"/>
              </a:rPr>
              <a:t>r</a:t>
            </a:r>
            <a:r>
              <a:rPr sz="3000" b="1" spc="-190" dirty="0">
                <a:latin typeface="Verdana"/>
                <a:cs typeface="Verdana"/>
              </a:rPr>
              <a:t>aﬁ</a:t>
            </a:r>
            <a:r>
              <a:rPr sz="3000" spc="-459" dirty="0">
                <a:latin typeface="Verdana"/>
                <a:cs typeface="Verdana"/>
              </a:rPr>
              <a:t>,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b="1" spc="-110" dirty="0">
                <a:latin typeface="Verdana"/>
                <a:cs typeface="Verdana"/>
              </a:rPr>
              <a:t>minat</a:t>
            </a:r>
            <a:r>
              <a:rPr sz="3000" spc="-459" dirty="0">
                <a:latin typeface="Verdana"/>
                <a:cs typeface="Verdana"/>
              </a:rPr>
              <a:t>,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70" dirty="0">
                <a:latin typeface="Verdana"/>
                <a:cs typeface="Verdana"/>
              </a:rPr>
              <a:t>dan  </a:t>
            </a:r>
            <a:r>
              <a:rPr sz="3000" b="1" spc="-145" dirty="0">
                <a:latin typeface="Verdana"/>
                <a:cs typeface="Verdana"/>
              </a:rPr>
              <a:t>perilaku </a:t>
            </a:r>
            <a:r>
              <a:rPr sz="3000" spc="-45" dirty="0">
                <a:latin typeface="Verdana"/>
                <a:cs typeface="Verdana"/>
              </a:rPr>
              <a:t>mereka, </a:t>
            </a:r>
            <a:r>
              <a:rPr sz="3000" dirty="0">
                <a:latin typeface="Verdana"/>
                <a:cs typeface="Verdana"/>
              </a:rPr>
              <a:t>kita </a:t>
            </a:r>
            <a:r>
              <a:rPr sz="3000" spc="55" dirty="0">
                <a:latin typeface="Verdana"/>
                <a:cs typeface="Verdana"/>
              </a:rPr>
              <a:t>dapat </a:t>
            </a:r>
            <a:r>
              <a:rPr sz="3000" spc="65" dirty="0">
                <a:latin typeface="Verdana"/>
                <a:cs typeface="Verdana"/>
              </a:rPr>
              <a:t>menciptakan </a:t>
            </a:r>
            <a:r>
              <a:rPr sz="3000" spc="70" dirty="0">
                <a:latin typeface="Verdana"/>
                <a:cs typeface="Verdana"/>
              </a:rPr>
              <a:t> </a:t>
            </a:r>
            <a:r>
              <a:rPr sz="3000" spc="-40" dirty="0">
                <a:latin typeface="Verdana"/>
                <a:cs typeface="Verdana"/>
              </a:rPr>
              <a:t>k</a:t>
            </a:r>
            <a:r>
              <a:rPr sz="3000" spc="85" dirty="0">
                <a:latin typeface="Verdana"/>
                <a:cs typeface="Verdana"/>
              </a:rPr>
              <a:t>on</a:t>
            </a:r>
            <a:r>
              <a:rPr sz="3000" spc="-10" dirty="0">
                <a:latin typeface="Verdana"/>
                <a:cs typeface="Verdana"/>
              </a:rPr>
              <a:t>t</a:t>
            </a:r>
            <a:r>
              <a:rPr sz="3000" spc="75" dirty="0">
                <a:latin typeface="Verdana"/>
                <a:cs typeface="Verdana"/>
              </a:rPr>
              <a:t>en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200" dirty="0">
                <a:latin typeface="Verdana"/>
                <a:cs typeface="Verdana"/>
              </a:rPr>
              <a:t>y</a:t>
            </a:r>
            <a:r>
              <a:rPr sz="3000" spc="90" dirty="0">
                <a:latin typeface="Verdana"/>
                <a:cs typeface="Verdana"/>
              </a:rPr>
              <a:t>ang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55" dirty="0">
                <a:latin typeface="Verdana"/>
                <a:cs typeface="Verdana"/>
              </a:rPr>
              <a:t>lebih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120" dirty="0">
                <a:latin typeface="Verdana"/>
                <a:cs typeface="Verdana"/>
              </a:rPr>
              <a:t>r</a:t>
            </a:r>
            <a:r>
              <a:rPr sz="3000" spc="10" dirty="0">
                <a:latin typeface="Verdana"/>
                <a:cs typeface="Verdana"/>
              </a:rPr>
              <a:t>el</a:t>
            </a:r>
            <a:r>
              <a:rPr sz="3000" spc="-20" dirty="0">
                <a:latin typeface="Verdana"/>
                <a:cs typeface="Verdana"/>
              </a:rPr>
              <a:t>e</a:t>
            </a:r>
            <a:r>
              <a:rPr sz="3000" spc="-200" dirty="0">
                <a:latin typeface="Verdana"/>
                <a:cs typeface="Verdana"/>
              </a:rPr>
              <a:t>v</a:t>
            </a:r>
            <a:r>
              <a:rPr sz="3000" spc="45" dirty="0">
                <a:latin typeface="Verdana"/>
                <a:cs typeface="Verdana"/>
              </a:rPr>
              <a:t>an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85" dirty="0">
                <a:latin typeface="Verdana"/>
                <a:cs typeface="Verdana"/>
              </a:rPr>
              <a:t>dan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65" dirty="0">
                <a:latin typeface="Verdana"/>
                <a:cs typeface="Verdana"/>
              </a:rPr>
              <a:t>mena</a:t>
            </a:r>
            <a:r>
              <a:rPr sz="3000" spc="15" dirty="0">
                <a:latin typeface="Verdana"/>
                <a:cs typeface="Verdana"/>
              </a:rPr>
              <a:t>r</a:t>
            </a:r>
            <a:r>
              <a:rPr sz="3000" spc="5" dirty="0">
                <a:latin typeface="Verdana"/>
                <a:cs typeface="Verdana"/>
              </a:rPr>
              <a:t>ik  </a:t>
            </a:r>
            <a:r>
              <a:rPr sz="3000" spc="150" dirty="0">
                <a:latin typeface="Verdana"/>
                <a:cs typeface="Verdana"/>
              </a:rPr>
              <a:t>b</a:t>
            </a:r>
            <a:r>
              <a:rPr sz="3000" spc="45" dirty="0">
                <a:latin typeface="Verdana"/>
                <a:cs typeface="Verdana"/>
              </a:rPr>
              <a:t>agi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80" dirty="0">
                <a:latin typeface="Verdana"/>
                <a:cs typeface="Verdana"/>
              </a:rPr>
              <a:t>me</a:t>
            </a:r>
            <a:r>
              <a:rPr sz="3000" spc="5" dirty="0">
                <a:latin typeface="Verdana"/>
                <a:cs typeface="Verdana"/>
              </a:rPr>
              <a:t>r</a:t>
            </a:r>
            <a:r>
              <a:rPr sz="3000" spc="25" dirty="0">
                <a:latin typeface="Verdana"/>
                <a:cs typeface="Verdana"/>
              </a:rPr>
              <a:t>e</a:t>
            </a:r>
            <a:r>
              <a:rPr sz="3000" spc="-5" dirty="0">
                <a:latin typeface="Verdana"/>
                <a:cs typeface="Verdana"/>
              </a:rPr>
              <a:t>k</a:t>
            </a:r>
            <a:r>
              <a:rPr sz="3000" spc="-245" dirty="0">
                <a:latin typeface="Verdana"/>
                <a:cs typeface="Verdana"/>
              </a:rPr>
              <a:t>a.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701921" y="413880"/>
            <a:ext cx="6337300" cy="541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350" spc="50" dirty="0"/>
              <a:t>M</a:t>
            </a:r>
            <a:r>
              <a:rPr sz="3350" spc="-130" dirty="0"/>
              <a:t>e</a:t>
            </a:r>
            <a:r>
              <a:rPr sz="3350" spc="-70" dirty="0"/>
              <a:t>n</a:t>
            </a:r>
            <a:r>
              <a:rPr sz="3350" spc="-130" dirty="0"/>
              <a:t>e</a:t>
            </a:r>
            <a:r>
              <a:rPr sz="3350" spc="-75" dirty="0"/>
              <a:t>n</a:t>
            </a:r>
            <a:r>
              <a:rPr sz="3350" spc="-100" dirty="0"/>
              <a:t>t</a:t>
            </a:r>
            <a:r>
              <a:rPr sz="3350" spc="-90" dirty="0"/>
              <a:t>u</a:t>
            </a:r>
            <a:r>
              <a:rPr sz="3350" spc="-135" dirty="0"/>
              <a:t>k</a:t>
            </a:r>
            <a:r>
              <a:rPr sz="3350" spc="-190" dirty="0"/>
              <a:t>a</a:t>
            </a:r>
            <a:r>
              <a:rPr sz="3350" spc="-70" dirty="0"/>
              <a:t>n</a:t>
            </a:r>
            <a:r>
              <a:rPr sz="3350" spc="-215" dirty="0"/>
              <a:t> </a:t>
            </a:r>
            <a:r>
              <a:rPr sz="3350" spc="-345" dirty="0"/>
              <a:t>T</a:t>
            </a:r>
            <a:r>
              <a:rPr sz="3350" spc="-190" dirty="0"/>
              <a:t>a</a:t>
            </a:r>
            <a:r>
              <a:rPr sz="3350" spc="-280" dirty="0"/>
              <a:t>r</a:t>
            </a:r>
            <a:r>
              <a:rPr sz="3350" dirty="0"/>
              <a:t>g</a:t>
            </a:r>
            <a:r>
              <a:rPr sz="3350" spc="-130" dirty="0"/>
              <a:t>e</a:t>
            </a:r>
            <a:r>
              <a:rPr sz="3350" spc="-95" dirty="0"/>
              <a:t>t</a:t>
            </a:r>
            <a:r>
              <a:rPr sz="3350" spc="-215" dirty="0"/>
              <a:t> </a:t>
            </a:r>
            <a:r>
              <a:rPr sz="3350" spc="-105" dirty="0"/>
              <a:t>A</a:t>
            </a:r>
            <a:r>
              <a:rPr sz="3350" spc="-90" dirty="0"/>
              <a:t>u</a:t>
            </a:r>
            <a:r>
              <a:rPr sz="3350" spc="-25" dirty="0"/>
              <a:t>d</a:t>
            </a:r>
            <a:r>
              <a:rPr sz="3350" spc="-175" dirty="0"/>
              <a:t>i</a:t>
            </a:r>
            <a:r>
              <a:rPr sz="3350" spc="-130" dirty="0"/>
              <a:t>e</a:t>
            </a:r>
            <a:r>
              <a:rPr sz="3350" spc="-75" dirty="0"/>
              <a:t>n</a:t>
            </a:r>
            <a:r>
              <a:rPr sz="3350" spc="-250" dirty="0"/>
              <a:t>s</a:t>
            </a:r>
            <a:endParaRPr sz="3350" dirty="0"/>
          </a:p>
        </p:txBody>
      </p:sp>
      <p:sp>
        <p:nvSpPr>
          <p:cNvPr id="5" name="object 5"/>
          <p:cNvSpPr/>
          <p:nvPr/>
        </p:nvSpPr>
        <p:spPr>
          <a:xfrm>
            <a:off x="10701921" y="954900"/>
            <a:ext cx="7586345" cy="114300"/>
          </a:xfrm>
          <a:custGeom>
            <a:avLst/>
            <a:gdLst/>
            <a:ahLst/>
            <a:cxnLst/>
            <a:rect l="l" t="t" r="r" b="b"/>
            <a:pathLst>
              <a:path w="7586344" h="114300">
                <a:moveTo>
                  <a:pt x="7586078" y="0"/>
                </a:moveTo>
                <a:lnTo>
                  <a:pt x="0" y="0"/>
                </a:lnTo>
                <a:lnTo>
                  <a:pt x="0" y="114300"/>
                </a:lnTo>
                <a:lnTo>
                  <a:pt x="7586078" y="114300"/>
                </a:lnTo>
                <a:lnTo>
                  <a:pt x="75860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127230" y="3141612"/>
            <a:ext cx="159218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Berikut adalah beberapa cara untuk mengetahui target audiens</a:t>
            </a:r>
            <a:r>
              <a:rPr lang="id-ID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d-ID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id-ID" sz="2400" b="1" dirty="0">
                <a:latin typeface="Arial" panose="020B0604020202020204" pitchFamily="34" charset="0"/>
                <a:cs typeface="Arial" panose="020B0604020202020204" pitchFamily="34" charset="0"/>
              </a:rPr>
              <a:t>Analisis Data </a:t>
            </a:r>
            <a:r>
              <a:rPr lang="id-ID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Demografi: Kumpulkan </a:t>
            </a:r>
            <a:r>
              <a:rPr lang="id-ID" sz="2400" b="1" dirty="0">
                <a:latin typeface="Arial" panose="020B0604020202020204" pitchFamily="34" charset="0"/>
                <a:cs typeface="Arial" panose="020B0604020202020204" pitchFamily="34" charset="0"/>
              </a:rPr>
              <a:t>data seperti usia, jenis kelamin, lokasi, tingkat pendidikan, pekerjaan, dan pendapatan.</a:t>
            </a:r>
          </a:p>
          <a:p>
            <a:pPr algn="just"/>
            <a:r>
              <a:rPr lang="id-ID" sz="2400" b="1" dirty="0">
                <a:latin typeface="Arial" panose="020B0604020202020204" pitchFamily="34" charset="0"/>
                <a:cs typeface="Arial" panose="020B0604020202020204" pitchFamily="34" charset="0"/>
              </a:rPr>
              <a:t>Gunakan data ini untuk membuat profil pelanggan yang lebih jelas.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id-ID" sz="2400" b="1" dirty="0">
                <a:latin typeface="Arial" panose="020B0604020202020204" pitchFamily="34" charset="0"/>
                <a:cs typeface="Arial" panose="020B0604020202020204" pitchFamily="34" charset="0"/>
              </a:rPr>
              <a:t>Analisis Minat dan </a:t>
            </a:r>
            <a:r>
              <a:rPr lang="id-ID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Perilaku: Pelajari </a:t>
            </a:r>
            <a:r>
              <a:rPr lang="id-ID" sz="2400" b="1" dirty="0">
                <a:latin typeface="Arial" panose="020B0604020202020204" pitchFamily="34" charset="0"/>
                <a:cs typeface="Arial" panose="020B0604020202020204" pitchFamily="34" charset="0"/>
              </a:rPr>
              <a:t>apa yang menarik minat target audiens, topik apa yang sering mereka cari, dan platform media sosial apa yang sering mereka gunakan.</a:t>
            </a:r>
          </a:p>
          <a:p>
            <a:pPr algn="just"/>
            <a:r>
              <a:rPr lang="id-ID" sz="2400" b="1" dirty="0">
                <a:latin typeface="Arial" panose="020B0604020202020204" pitchFamily="34" charset="0"/>
                <a:cs typeface="Arial" panose="020B0604020202020204" pitchFamily="34" charset="0"/>
              </a:rPr>
              <a:t>Analisis perilaku navigasi di website, interaksi di media sosial, dan pola pembelian.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549" y="5847769"/>
            <a:ext cx="12739505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5956" y="4662554"/>
            <a:ext cx="15935323" cy="44862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6357" y="1314551"/>
            <a:ext cx="8247380" cy="3021339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459"/>
              </a:spcBef>
            </a:pPr>
            <a:r>
              <a:rPr sz="3000" b="0" spc="45" dirty="0">
                <a:latin typeface="Verdana"/>
                <a:cs typeface="Verdana"/>
              </a:rPr>
              <a:t>Konten </a:t>
            </a:r>
            <a:r>
              <a:rPr sz="3000" b="0" spc="20" dirty="0">
                <a:latin typeface="Verdana"/>
                <a:cs typeface="Verdana"/>
              </a:rPr>
              <a:t>yang </a:t>
            </a:r>
            <a:r>
              <a:rPr sz="3000" b="0" dirty="0">
                <a:latin typeface="Verdana"/>
                <a:cs typeface="Verdana"/>
              </a:rPr>
              <a:t>berkualitas </a:t>
            </a:r>
            <a:r>
              <a:rPr sz="3000" b="0" spc="80" dirty="0">
                <a:latin typeface="Verdana"/>
                <a:cs typeface="Verdana"/>
              </a:rPr>
              <a:t>tinggi </a:t>
            </a:r>
            <a:r>
              <a:rPr sz="3000" b="0" spc="30" dirty="0">
                <a:latin typeface="Verdana"/>
                <a:cs typeface="Verdana"/>
              </a:rPr>
              <a:t>adalah </a:t>
            </a:r>
            <a:r>
              <a:rPr sz="3000" b="0" spc="35" dirty="0">
                <a:latin typeface="Verdana"/>
                <a:cs typeface="Verdana"/>
              </a:rPr>
              <a:t> </a:t>
            </a:r>
            <a:r>
              <a:rPr sz="3000" b="0" spc="-5" dirty="0">
                <a:latin typeface="Verdana"/>
                <a:cs typeface="Verdana"/>
              </a:rPr>
              <a:t>k</a:t>
            </a:r>
            <a:r>
              <a:rPr sz="3000" b="0" spc="130" dirty="0">
                <a:latin typeface="Verdana"/>
                <a:cs typeface="Verdana"/>
              </a:rPr>
              <a:t>un</a:t>
            </a:r>
            <a:r>
              <a:rPr sz="3000" b="0" spc="80" dirty="0">
                <a:latin typeface="Verdana"/>
                <a:cs typeface="Verdana"/>
              </a:rPr>
              <a:t>c</a:t>
            </a:r>
            <a:r>
              <a:rPr sz="3000" b="0" spc="-20" dirty="0">
                <a:latin typeface="Verdana"/>
                <a:cs typeface="Verdana"/>
              </a:rPr>
              <a:t>i</a:t>
            </a:r>
            <a:r>
              <a:rPr sz="3000" b="0" spc="-270" dirty="0">
                <a:latin typeface="Verdana"/>
                <a:cs typeface="Verdana"/>
              </a:rPr>
              <a:t> </a:t>
            </a:r>
            <a:r>
              <a:rPr sz="3000" b="0" spc="85" dirty="0">
                <a:latin typeface="Verdana"/>
                <a:cs typeface="Verdana"/>
              </a:rPr>
              <a:t>untuk</a:t>
            </a:r>
            <a:r>
              <a:rPr sz="3000" b="0" spc="-270" dirty="0">
                <a:latin typeface="Verdana"/>
                <a:cs typeface="Verdana"/>
              </a:rPr>
              <a:t> </a:t>
            </a:r>
            <a:r>
              <a:rPr sz="3000" b="0" spc="65" dirty="0">
                <a:latin typeface="Verdana"/>
                <a:cs typeface="Verdana"/>
              </a:rPr>
              <a:t>mena</a:t>
            </a:r>
            <a:r>
              <a:rPr sz="3000" b="0" spc="15" dirty="0">
                <a:latin typeface="Verdana"/>
                <a:cs typeface="Verdana"/>
              </a:rPr>
              <a:t>r</a:t>
            </a:r>
            <a:r>
              <a:rPr sz="3000" b="0" spc="5" dirty="0">
                <a:latin typeface="Verdana"/>
                <a:cs typeface="Verdana"/>
              </a:rPr>
              <a:t>ik</a:t>
            </a:r>
            <a:r>
              <a:rPr sz="3000" b="0" spc="-270" dirty="0">
                <a:latin typeface="Verdana"/>
                <a:cs typeface="Verdana"/>
              </a:rPr>
              <a:t> </a:t>
            </a:r>
            <a:r>
              <a:rPr sz="3000" b="0" spc="40" dirty="0">
                <a:latin typeface="Verdana"/>
                <a:cs typeface="Verdana"/>
              </a:rPr>
              <a:t>pe</a:t>
            </a:r>
            <a:r>
              <a:rPr sz="3000" b="0" dirty="0">
                <a:latin typeface="Verdana"/>
                <a:cs typeface="Verdana"/>
              </a:rPr>
              <a:t>r</a:t>
            </a:r>
            <a:r>
              <a:rPr sz="3000" b="0" spc="35" dirty="0">
                <a:latin typeface="Verdana"/>
                <a:cs typeface="Verdana"/>
              </a:rPr>
              <a:t>hatian</a:t>
            </a:r>
            <a:r>
              <a:rPr sz="3000" b="0" spc="-270" dirty="0">
                <a:latin typeface="Verdana"/>
                <a:cs typeface="Verdana"/>
              </a:rPr>
              <a:t> </a:t>
            </a:r>
            <a:r>
              <a:rPr sz="3000" b="0" spc="25" dirty="0">
                <a:latin typeface="Verdana"/>
                <a:cs typeface="Verdana"/>
              </a:rPr>
              <a:t>pelanggan.  </a:t>
            </a:r>
            <a:r>
              <a:rPr sz="3000" b="0" spc="295" dirty="0">
                <a:latin typeface="Verdana"/>
                <a:cs typeface="Verdana"/>
              </a:rPr>
              <a:t>P</a:t>
            </a:r>
            <a:r>
              <a:rPr sz="3000" b="0" spc="-20" dirty="0">
                <a:latin typeface="Verdana"/>
                <a:cs typeface="Verdana"/>
              </a:rPr>
              <a:t>asti</a:t>
            </a:r>
            <a:r>
              <a:rPr sz="3000" b="0" spc="-55" dirty="0">
                <a:latin typeface="Verdana"/>
                <a:cs typeface="Verdana"/>
              </a:rPr>
              <a:t>k</a:t>
            </a:r>
            <a:r>
              <a:rPr sz="3000" b="0" spc="45" dirty="0">
                <a:latin typeface="Verdana"/>
                <a:cs typeface="Verdana"/>
              </a:rPr>
              <a:t>an</a:t>
            </a:r>
            <a:r>
              <a:rPr sz="3000" b="0" spc="-270" dirty="0">
                <a:latin typeface="Verdana"/>
                <a:cs typeface="Verdana"/>
              </a:rPr>
              <a:t> </a:t>
            </a:r>
            <a:r>
              <a:rPr sz="3000" b="0" spc="-40" dirty="0">
                <a:latin typeface="Verdana"/>
                <a:cs typeface="Verdana"/>
              </a:rPr>
              <a:t>k</a:t>
            </a:r>
            <a:r>
              <a:rPr sz="3000" b="0" spc="85" dirty="0">
                <a:latin typeface="Verdana"/>
                <a:cs typeface="Verdana"/>
              </a:rPr>
              <a:t>on</a:t>
            </a:r>
            <a:r>
              <a:rPr sz="3000" b="0" spc="-10" dirty="0">
                <a:latin typeface="Verdana"/>
                <a:cs typeface="Verdana"/>
              </a:rPr>
              <a:t>t</a:t>
            </a:r>
            <a:r>
              <a:rPr sz="3000" b="0" spc="75" dirty="0">
                <a:latin typeface="Verdana"/>
                <a:cs typeface="Verdana"/>
              </a:rPr>
              <a:t>en</a:t>
            </a:r>
            <a:r>
              <a:rPr sz="3000" b="0" spc="-270" dirty="0">
                <a:latin typeface="Verdana"/>
                <a:cs typeface="Verdana"/>
              </a:rPr>
              <a:t> </a:t>
            </a:r>
            <a:r>
              <a:rPr sz="3000" b="0" spc="90" dirty="0">
                <a:latin typeface="Verdana"/>
                <a:cs typeface="Verdana"/>
              </a:rPr>
              <a:t>Anda</a:t>
            </a:r>
            <a:r>
              <a:rPr sz="3000" b="0" spc="-270" dirty="0">
                <a:latin typeface="Verdana"/>
                <a:cs typeface="Verdana"/>
              </a:rPr>
              <a:t> </a:t>
            </a:r>
            <a:r>
              <a:rPr sz="3000" spc="-145" dirty="0"/>
              <a:t>in</a:t>
            </a:r>
            <a:r>
              <a:rPr sz="3000" spc="-140" dirty="0"/>
              <a:t>f</a:t>
            </a:r>
            <a:r>
              <a:rPr sz="3000" spc="-210" dirty="0"/>
              <a:t>o</a:t>
            </a:r>
            <a:r>
              <a:rPr sz="3000" spc="-165" dirty="0"/>
              <a:t>r</a:t>
            </a:r>
            <a:r>
              <a:rPr sz="3000" spc="-125" dirty="0"/>
              <a:t>matif</a:t>
            </a:r>
            <a:r>
              <a:rPr sz="3000" b="0" spc="-450" dirty="0">
                <a:latin typeface="Verdana"/>
                <a:cs typeface="Verdana"/>
              </a:rPr>
              <a:t>,  </a:t>
            </a:r>
            <a:r>
              <a:rPr sz="3000" spc="-20" dirty="0"/>
              <a:t>m</a:t>
            </a:r>
            <a:r>
              <a:rPr sz="3000" spc="-105" dirty="0"/>
              <a:t>enghibur</a:t>
            </a:r>
            <a:r>
              <a:rPr sz="3000" b="0" spc="-459" dirty="0">
                <a:latin typeface="Verdana"/>
                <a:cs typeface="Verdana"/>
              </a:rPr>
              <a:t>,</a:t>
            </a:r>
            <a:r>
              <a:rPr sz="3000" b="0" spc="-270" dirty="0">
                <a:latin typeface="Verdana"/>
                <a:cs typeface="Verdana"/>
              </a:rPr>
              <a:t> </a:t>
            </a:r>
            <a:r>
              <a:rPr sz="3000" b="0" spc="85" dirty="0">
                <a:latin typeface="Verdana"/>
                <a:cs typeface="Verdana"/>
              </a:rPr>
              <a:t>dan</a:t>
            </a:r>
            <a:r>
              <a:rPr sz="3000" b="0" spc="-270" dirty="0">
                <a:latin typeface="Verdana"/>
                <a:cs typeface="Verdana"/>
              </a:rPr>
              <a:t> </a:t>
            </a:r>
            <a:r>
              <a:rPr sz="3000" spc="-150" dirty="0"/>
              <a:t>be</a:t>
            </a:r>
            <a:r>
              <a:rPr sz="3000" spc="-125" dirty="0"/>
              <a:t>r</a:t>
            </a:r>
            <a:r>
              <a:rPr sz="3000" spc="-150" dirty="0"/>
              <a:t>nilai</a:t>
            </a:r>
            <a:r>
              <a:rPr sz="3000" spc="-240" dirty="0"/>
              <a:t> </a:t>
            </a:r>
            <a:r>
              <a:rPr sz="3000" b="0" spc="150" dirty="0">
                <a:latin typeface="Verdana"/>
                <a:cs typeface="Verdana"/>
              </a:rPr>
              <a:t>b</a:t>
            </a:r>
            <a:r>
              <a:rPr sz="3000" b="0" spc="45" dirty="0">
                <a:latin typeface="Verdana"/>
                <a:cs typeface="Verdana"/>
              </a:rPr>
              <a:t>agi</a:t>
            </a:r>
            <a:r>
              <a:rPr sz="3000" b="0" spc="-270" dirty="0">
                <a:latin typeface="Verdana"/>
                <a:cs typeface="Verdana"/>
              </a:rPr>
              <a:t> </a:t>
            </a:r>
            <a:r>
              <a:rPr sz="3000" b="0" spc="-25" dirty="0">
                <a:latin typeface="Verdana"/>
                <a:cs typeface="Verdana"/>
              </a:rPr>
              <a:t>audiens.</a:t>
            </a:r>
            <a:endParaRPr sz="3000" dirty="0">
              <a:latin typeface="Verdana"/>
              <a:cs typeface="Verdana"/>
            </a:endParaRPr>
          </a:p>
          <a:p>
            <a:pPr marL="12700" marR="864869">
              <a:lnSpc>
                <a:spcPts val="3300"/>
              </a:lnSpc>
            </a:pPr>
            <a:r>
              <a:rPr sz="3000" b="0" spc="45" dirty="0" err="1">
                <a:latin typeface="Verdana"/>
                <a:cs typeface="Verdana"/>
              </a:rPr>
              <a:t>Guna</a:t>
            </a:r>
            <a:r>
              <a:rPr sz="3000" b="0" spc="10" dirty="0" err="1">
                <a:latin typeface="Verdana"/>
                <a:cs typeface="Verdana"/>
              </a:rPr>
              <a:t>k</a:t>
            </a:r>
            <a:r>
              <a:rPr sz="3000" b="0" spc="45" dirty="0" err="1">
                <a:latin typeface="Verdana"/>
                <a:cs typeface="Verdana"/>
              </a:rPr>
              <a:t>an</a:t>
            </a:r>
            <a:r>
              <a:rPr sz="3000" b="0" spc="-270" dirty="0">
                <a:latin typeface="Verdana"/>
                <a:cs typeface="Verdana"/>
              </a:rPr>
              <a:t> </a:t>
            </a:r>
            <a:r>
              <a:rPr sz="3000" spc="-190" dirty="0" smtClean="0"/>
              <a:t>s</a:t>
            </a:r>
            <a:r>
              <a:rPr sz="3000" spc="-200" dirty="0" smtClean="0"/>
              <a:t>t</a:t>
            </a:r>
            <a:r>
              <a:rPr sz="3000" spc="-210" dirty="0" smtClean="0"/>
              <a:t>o</a:t>
            </a:r>
            <a:r>
              <a:rPr sz="3000" spc="-105" dirty="0" smtClean="0"/>
              <a:t>r</a:t>
            </a:r>
            <a:r>
              <a:rPr sz="3000" spc="-175" dirty="0" smtClean="0"/>
              <a:t>y</a:t>
            </a:r>
            <a:r>
              <a:rPr sz="3000" spc="-150" dirty="0" smtClean="0"/>
              <a:t>t</a:t>
            </a:r>
            <a:r>
              <a:rPr sz="3000" spc="-140" dirty="0" smtClean="0"/>
              <a:t>ellin</a:t>
            </a:r>
            <a:r>
              <a:rPr sz="3000" spc="-20" dirty="0" smtClean="0"/>
              <a:t>g: </a:t>
            </a:r>
            <a:r>
              <a:rPr lang="id-ID" sz="3000" spc="-20" dirty="0"/>
              <a:t>informasi dalam bentuk cerita</a:t>
            </a:r>
            <a:r>
              <a:rPr sz="3000" spc="-240" dirty="0" smtClean="0"/>
              <a:t> </a:t>
            </a:r>
            <a:r>
              <a:rPr sz="3000" b="0" spc="85" dirty="0">
                <a:latin typeface="Verdana"/>
                <a:cs typeface="Verdana"/>
              </a:rPr>
              <a:t>untuk</a:t>
            </a:r>
            <a:r>
              <a:rPr sz="3000" b="0" spc="-270" dirty="0">
                <a:latin typeface="Verdana"/>
                <a:cs typeface="Verdana"/>
              </a:rPr>
              <a:t> </a:t>
            </a:r>
            <a:r>
              <a:rPr sz="3000" b="0" spc="105" dirty="0">
                <a:latin typeface="Verdana"/>
                <a:cs typeface="Verdana"/>
              </a:rPr>
              <a:t>membuat  </a:t>
            </a:r>
            <a:r>
              <a:rPr sz="3000" b="0" spc="35" dirty="0">
                <a:latin typeface="Verdana"/>
                <a:cs typeface="Verdana"/>
              </a:rPr>
              <a:t>pesan</a:t>
            </a:r>
            <a:r>
              <a:rPr sz="3000" b="0" spc="-270" dirty="0">
                <a:latin typeface="Verdana"/>
                <a:cs typeface="Verdana"/>
              </a:rPr>
              <a:t> </a:t>
            </a:r>
            <a:r>
              <a:rPr sz="3000" b="0" spc="90" dirty="0">
                <a:latin typeface="Verdana"/>
                <a:cs typeface="Verdana"/>
              </a:rPr>
              <a:t>Anda</a:t>
            </a:r>
            <a:r>
              <a:rPr sz="3000" b="0" spc="-270" dirty="0">
                <a:latin typeface="Verdana"/>
                <a:cs typeface="Verdana"/>
              </a:rPr>
              <a:t> </a:t>
            </a:r>
            <a:r>
              <a:rPr sz="3000" b="0" spc="55" dirty="0">
                <a:latin typeface="Verdana"/>
                <a:cs typeface="Verdana"/>
              </a:rPr>
              <a:t>lebih</a:t>
            </a:r>
            <a:r>
              <a:rPr sz="3000" b="0" spc="-270" dirty="0">
                <a:latin typeface="Verdana"/>
                <a:cs typeface="Verdana"/>
              </a:rPr>
              <a:t> </a:t>
            </a:r>
            <a:r>
              <a:rPr sz="3000" b="0" spc="65" dirty="0">
                <a:latin typeface="Verdana"/>
                <a:cs typeface="Verdana"/>
              </a:rPr>
              <a:t>mena</a:t>
            </a:r>
            <a:r>
              <a:rPr sz="3000" b="0" spc="15" dirty="0">
                <a:latin typeface="Verdana"/>
                <a:cs typeface="Verdana"/>
              </a:rPr>
              <a:t>r</a:t>
            </a:r>
            <a:r>
              <a:rPr sz="3000" b="0" dirty="0">
                <a:latin typeface="Verdana"/>
                <a:cs typeface="Verdana"/>
              </a:rPr>
              <a:t>i</a:t>
            </a:r>
            <a:r>
              <a:rPr sz="3000" b="0" spc="35" dirty="0">
                <a:latin typeface="Verdana"/>
                <a:cs typeface="Verdana"/>
              </a:rPr>
              <a:t>k</a:t>
            </a:r>
            <a:r>
              <a:rPr sz="3000" b="0" spc="-459" dirty="0">
                <a:latin typeface="Verdana"/>
                <a:cs typeface="Verdana"/>
              </a:rPr>
              <a:t>.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58532" y="1314551"/>
            <a:ext cx="6318885" cy="472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900" b="1" spc="45" dirty="0">
                <a:latin typeface="Verdana"/>
                <a:cs typeface="Verdana"/>
              </a:rPr>
              <a:t>M</a:t>
            </a:r>
            <a:r>
              <a:rPr sz="2900" b="1" spc="-110" dirty="0">
                <a:latin typeface="Verdana"/>
                <a:cs typeface="Verdana"/>
              </a:rPr>
              <a:t>e</a:t>
            </a:r>
            <a:r>
              <a:rPr sz="2900" b="1" spc="-60" dirty="0">
                <a:latin typeface="Verdana"/>
                <a:cs typeface="Verdana"/>
              </a:rPr>
              <a:t>n</a:t>
            </a:r>
            <a:r>
              <a:rPr sz="2900" b="1" spc="-20" dirty="0">
                <a:latin typeface="Verdana"/>
                <a:cs typeface="Verdana"/>
              </a:rPr>
              <a:t>c</a:t>
            </a:r>
            <a:r>
              <a:rPr sz="2900" b="1" spc="-150" dirty="0">
                <a:latin typeface="Verdana"/>
                <a:cs typeface="Verdana"/>
              </a:rPr>
              <a:t>i</a:t>
            </a:r>
            <a:r>
              <a:rPr sz="2900" b="1" spc="-25" dirty="0">
                <a:latin typeface="Verdana"/>
                <a:cs typeface="Verdana"/>
              </a:rPr>
              <a:t>p</a:t>
            </a:r>
            <a:r>
              <a:rPr sz="2900" b="1" spc="-85" dirty="0">
                <a:latin typeface="Verdana"/>
                <a:cs typeface="Verdana"/>
              </a:rPr>
              <a:t>t</a:t>
            </a:r>
            <a:r>
              <a:rPr sz="2900" b="1" spc="-165" dirty="0">
                <a:latin typeface="Verdana"/>
                <a:cs typeface="Verdana"/>
              </a:rPr>
              <a:t>a</a:t>
            </a:r>
            <a:r>
              <a:rPr sz="2900" b="1" spc="-114" dirty="0">
                <a:latin typeface="Verdana"/>
                <a:cs typeface="Verdana"/>
              </a:rPr>
              <a:t>k</a:t>
            </a:r>
            <a:r>
              <a:rPr sz="2900" b="1" spc="-165" dirty="0">
                <a:latin typeface="Verdana"/>
                <a:cs typeface="Verdana"/>
              </a:rPr>
              <a:t>a</a:t>
            </a:r>
            <a:r>
              <a:rPr sz="2900" b="1" spc="-60" dirty="0">
                <a:latin typeface="Verdana"/>
                <a:cs typeface="Verdana"/>
              </a:rPr>
              <a:t>n</a:t>
            </a:r>
            <a:r>
              <a:rPr sz="2900" b="1" spc="-185" dirty="0">
                <a:latin typeface="Verdana"/>
                <a:cs typeface="Verdana"/>
              </a:rPr>
              <a:t> </a:t>
            </a:r>
            <a:r>
              <a:rPr sz="2900" b="1" spc="-170" dirty="0">
                <a:latin typeface="Verdana"/>
                <a:cs typeface="Verdana"/>
              </a:rPr>
              <a:t>K</a:t>
            </a:r>
            <a:r>
              <a:rPr sz="2900" b="1" spc="-105" dirty="0">
                <a:latin typeface="Verdana"/>
                <a:cs typeface="Verdana"/>
              </a:rPr>
              <a:t>o</a:t>
            </a:r>
            <a:r>
              <a:rPr sz="2900" b="1" spc="-65" dirty="0">
                <a:latin typeface="Verdana"/>
                <a:cs typeface="Verdana"/>
              </a:rPr>
              <a:t>n</a:t>
            </a:r>
            <a:r>
              <a:rPr sz="2900" b="1" spc="-135" dirty="0">
                <a:latin typeface="Verdana"/>
                <a:cs typeface="Verdana"/>
              </a:rPr>
              <a:t>t</a:t>
            </a:r>
            <a:r>
              <a:rPr sz="2900" b="1" spc="-110" dirty="0">
                <a:latin typeface="Verdana"/>
                <a:cs typeface="Verdana"/>
              </a:rPr>
              <a:t>e</a:t>
            </a:r>
            <a:r>
              <a:rPr sz="2900" b="1" spc="-60" dirty="0">
                <a:latin typeface="Verdana"/>
                <a:cs typeface="Verdana"/>
              </a:rPr>
              <a:t>n</a:t>
            </a:r>
            <a:r>
              <a:rPr sz="2900" b="1" spc="-185" dirty="0">
                <a:latin typeface="Verdana"/>
                <a:cs typeface="Verdana"/>
              </a:rPr>
              <a:t> </a:t>
            </a:r>
            <a:r>
              <a:rPr sz="2900" b="1" spc="15" dirty="0">
                <a:latin typeface="Verdana"/>
                <a:cs typeface="Verdana"/>
              </a:rPr>
              <a:t>B</a:t>
            </a:r>
            <a:r>
              <a:rPr sz="2900" b="1" spc="-110" dirty="0">
                <a:latin typeface="Verdana"/>
                <a:cs typeface="Verdana"/>
              </a:rPr>
              <a:t>e</a:t>
            </a:r>
            <a:r>
              <a:rPr sz="2900" b="1" spc="-225" dirty="0">
                <a:latin typeface="Verdana"/>
                <a:cs typeface="Verdana"/>
              </a:rPr>
              <a:t>r</a:t>
            </a:r>
            <a:r>
              <a:rPr sz="2900" b="1" spc="-114" dirty="0">
                <a:latin typeface="Verdana"/>
                <a:cs typeface="Verdana"/>
              </a:rPr>
              <a:t>k</a:t>
            </a:r>
            <a:r>
              <a:rPr sz="2900" b="1" spc="-75" dirty="0">
                <a:latin typeface="Verdana"/>
                <a:cs typeface="Verdana"/>
              </a:rPr>
              <a:t>u</a:t>
            </a:r>
            <a:r>
              <a:rPr sz="2900" b="1" spc="-165" dirty="0">
                <a:latin typeface="Verdana"/>
                <a:cs typeface="Verdana"/>
              </a:rPr>
              <a:t>a</a:t>
            </a:r>
            <a:r>
              <a:rPr sz="2900" b="1" spc="-150" dirty="0">
                <a:latin typeface="Verdana"/>
                <a:cs typeface="Verdana"/>
              </a:rPr>
              <a:t>li</a:t>
            </a:r>
            <a:r>
              <a:rPr sz="2900" b="1" spc="-85" dirty="0">
                <a:latin typeface="Verdana"/>
                <a:cs typeface="Verdana"/>
              </a:rPr>
              <a:t>t</a:t>
            </a:r>
            <a:r>
              <a:rPr sz="2900" b="1" spc="-165" dirty="0">
                <a:latin typeface="Verdana"/>
                <a:cs typeface="Verdana"/>
              </a:rPr>
              <a:t>a</a:t>
            </a:r>
            <a:r>
              <a:rPr sz="2900" b="1" spc="-215" dirty="0">
                <a:latin typeface="Verdana"/>
                <a:cs typeface="Verdana"/>
              </a:rPr>
              <a:t>s</a:t>
            </a:r>
            <a:endParaRPr sz="29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701921" y="954900"/>
            <a:ext cx="7586345" cy="114300"/>
          </a:xfrm>
          <a:custGeom>
            <a:avLst/>
            <a:gdLst/>
            <a:ahLst/>
            <a:cxnLst/>
            <a:rect l="l" t="t" r="r" b="b"/>
            <a:pathLst>
              <a:path w="7586344" h="114300">
                <a:moveTo>
                  <a:pt x="7586078" y="0"/>
                </a:moveTo>
                <a:lnTo>
                  <a:pt x="0" y="0"/>
                </a:lnTo>
                <a:lnTo>
                  <a:pt x="0" y="114300"/>
                </a:lnTo>
                <a:lnTo>
                  <a:pt x="7586078" y="114300"/>
                </a:lnTo>
                <a:lnTo>
                  <a:pt x="75860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163"/>
            <a:ext cx="18281650" cy="10285095"/>
            <a:chOff x="0" y="2163"/>
            <a:chExt cx="18281650" cy="102850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27440" y="2163"/>
              <a:ext cx="9953625" cy="1028483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7360"/>
              <a:ext cx="8424545" cy="10280015"/>
            </a:xfrm>
            <a:custGeom>
              <a:avLst/>
              <a:gdLst/>
              <a:ahLst/>
              <a:cxnLst/>
              <a:rect l="l" t="t" r="r" b="b"/>
              <a:pathLst>
                <a:path w="8424545" h="10280015">
                  <a:moveTo>
                    <a:pt x="8424455" y="10279638"/>
                  </a:moveTo>
                  <a:lnTo>
                    <a:pt x="8424455" y="0"/>
                  </a:lnTo>
                  <a:lnTo>
                    <a:pt x="0" y="0"/>
                  </a:lnTo>
                  <a:lnTo>
                    <a:pt x="0" y="10279638"/>
                  </a:lnTo>
                  <a:lnTo>
                    <a:pt x="8424455" y="102796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44631" y="2178050"/>
            <a:ext cx="6360795" cy="41687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just">
              <a:lnSpc>
                <a:spcPct val="100800"/>
              </a:lnSpc>
              <a:spcBef>
                <a:spcPts val="70"/>
              </a:spcBef>
            </a:pPr>
            <a:r>
              <a:rPr sz="3000" spc="95" dirty="0">
                <a:solidFill>
                  <a:srgbClr val="FFFFFF"/>
                </a:solidFill>
                <a:latin typeface="Verdana"/>
                <a:cs typeface="Verdana"/>
              </a:rPr>
              <a:t>Media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-35" dirty="0">
                <a:solidFill>
                  <a:srgbClr val="FFFFFF"/>
                </a:solidFill>
                <a:latin typeface="Verdana"/>
                <a:cs typeface="Verdana"/>
              </a:rPr>
              <a:t>sosial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30" dirty="0">
                <a:solidFill>
                  <a:srgbClr val="FFFFFF"/>
                </a:solidFill>
                <a:latin typeface="Verdana"/>
                <a:cs typeface="Verdana"/>
              </a:rPr>
              <a:t>adalah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20" dirty="0">
                <a:solidFill>
                  <a:srgbClr val="FFFFFF"/>
                </a:solidFill>
                <a:latin typeface="Verdana"/>
                <a:cs typeface="Verdana"/>
              </a:rPr>
              <a:t>plat</a:t>
            </a:r>
            <a:r>
              <a:rPr sz="3000" spc="-1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3000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3000" spc="-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000" spc="150" dirty="0">
                <a:solidFill>
                  <a:srgbClr val="FFFFFF"/>
                </a:solidFill>
                <a:latin typeface="Verdana"/>
                <a:cs typeface="Verdana"/>
              </a:rPr>
              <a:t>m  </a:t>
            </a:r>
            <a:r>
              <a:rPr sz="3000" spc="-20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3000" spc="90" dirty="0">
                <a:solidFill>
                  <a:srgbClr val="FFFFFF"/>
                </a:solidFill>
                <a:latin typeface="Verdana"/>
                <a:cs typeface="Verdana"/>
              </a:rPr>
              <a:t>ang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30" dirty="0">
                <a:solidFill>
                  <a:srgbClr val="FFFFFF"/>
                </a:solidFill>
                <a:latin typeface="Verdana"/>
                <a:cs typeface="Verdana"/>
              </a:rPr>
              <a:t>sangat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000" spc="-3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3000" spc="5" dirty="0">
                <a:solidFill>
                  <a:srgbClr val="FFFFFF"/>
                </a:solidFill>
                <a:latin typeface="Verdana"/>
                <a:cs typeface="Verdana"/>
              </a:rPr>
              <a:t>ektif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75" dirty="0">
                <a:solidFill>
                  <a:srgbClr val="FFFFFF"/>
                </a:solidFill>
                <a:latin typeface="Verdana"/>
                <a:cs typeface="Verdana"/>
              </a:rPr>
              <a:t>untuk  </a:t>
            </a:r>
            <a:r>
              <a:rPr sz="3000" b="1" spc="-150" dirty="0">
                <a:solidFill>
                  <a:srgbClr val="FFFFFF"/>
                </a:solidFill>
                <a:latin typeface="Verdana"/>
                <a:cs typeface="Verdana"/>
              </a:rPr>
              <a:t>be</a:t>
            </a:r>
            <a:r>
              <a:rPr sz="3000" b="1" spc="-12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000" b="1" spc="-12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3000" b="1" spc="-16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000" b="1" spc="-1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000" b="1" spc="-36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000" b="1" spc="-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000" b="1" spc="-200" dirty="0">
                <a:solidFill>
                  <a:srgbClr val="FFFFFF"/>
                </a:solidFill>
                <a:latin typeface="Verdana"/>
                <a:cs typeface="Verdana"/>
              </a:rPr>
              <a:t>ksi</a:t>
            </a:r>
            <a:r>
              <a:rPr sz="3000" b="1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100" dirty="0">
                <a:solidFill>
                  <a:srgbClr val="FFFFFF"/>
                </a:solidFill>
                <a:latin typeface="Verdana"/>
                <a:cs typeface="Verdana"/>
              </a:rPr>
              <a:t>dengan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Verdana"/>
                <a:cs typeface="Verdana"/>
              </a:rPr>
              <a:t>audiens.  </a:t>
            </a:r>
            <a:r>
              <a:rPr sz="3000" spc="45" dirty="0">
                <a:solidFill>
                  <a:srgbClr val="FFFFFF"/>
                </a:solidFill>
                <a:latin typeface="Verdana"/>
                <a:cs typeface="Verdana"/>
              </a:rPr>
              <a:t>Guna</a:t>
            </a:r>
            <a:r>
              <a:rPr sz="3000" spc="1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3000" spc="45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20" dirty="0">
                <a:solidFill>
                  <a:srgbClr val="FFFFFF"/>
                </a:solidFill>
                <a:latin typeface="Verdana"/>
                <a:cs typeface="Verdana"/>
              </a:rPr>
              <a:t>plat</a:t>
            </a:r>
            <a:r>
              <a:rPr sz="3000" spc="-1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3000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3000" spc="-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000" spc="26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-20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3000" spc="90" dirty="0">
                <a:solidFill>
                  <a:srgbClr val="FFFFFF"/>
                </a:solidFill>
                <a:latin typeface="Verdana"/>
                <a:cs typeface="Verdana"/>
              </a:rPr>
              <a:t>ang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000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000" spc="8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3000" dirty="0">
                <a:solidFill>
                  <a:srgbClr val="FFFFFF"/>
                </a:solidFill>
                <a:latin typeface="Verdana"/>
                <a:cs typeface="Verdana"/>
              </a:rPr>
              <a:t>at  </a:t>
            </a:r>
            <a:r>
              <a:rPr sz="3000" spc="85" dirty="0">
                <a:solidFill>
                  <a:srgbClr val="FFFFFF"/>
                </a:solidFill>
                <a:latin typeface="Verdana"/>
                <a:cs typeface="Verdana"/>
              </a:rPr>
              <a:t>untuk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145" dirty="0">
                <a:solidFill>
                  <a:srgbClr val="FFFFFF"/>
                </a:solidFill>
                <a:latin typeface="Verdana"/>
                <a:cs typeface="Verdana"/>
              </a:rPr>
              <a:t>me</a:t>
            </a:r>
            <a:r>
              <a:rPr sz="3000" spc="9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000" spc="-19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3000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000" spc="8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3000" spc="-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000" spc="-7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000" spc="-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3000" spc="45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-4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3000" spc="85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3000" spc="-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000" spc="60" dirty="0">
                <a:solidFill>
                  <a:srgbClr val="FFFFFF"/>
                </a:solidFill>
                <a:latin typeface="Verdana"/>
                <a:cs typeface="Verdana"/>
              </a:rPr>
              <a:t>en  </a:t>
            </a:r>
            <a:r>
              <a:rPr sz="3000" spc="90" dirty="0">
                <a:solidFill>
                  <a:srgbClr val="FFFFFF"/>
                </a:solidFill>
                <a:latin typeface="Verdana"/>
                <a:cs typeface="Verdana"/>
              </a:rPr>
              <a:t>Anda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85" dirty="0">
                <a:solidFill>
                  <a:srgbClr val="FFFFFF"/>
                </a:solidFill>
                <a:latin typeface="Verdana"/>
                <a:cs typeface="Verdana"/>
              </a:rPr>
              <a:t>dan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15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3000" spc="105" dirty="0">
                <a:solidFill>
                  <a:srgbClr val="FFFFFF"/>
                </a:solidFill>
                <a:latin typeface="Verdana"/>
                <a:cs typeface="Verdana"/>
              </a:rPr>
              <a:t>angun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b="1" spc="-17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3000" b="1" spc="-125" dirty="0">
                <a:solidFill>
                  <a:srgbClr val="FFFFFF"/>
                </a:solidFill>
                <a:latin typeface="Verdana"/>
                <a:cs typeface="Verdana"/>
              </a:rPr>
              <a:t>omunitas</a:t>
            </a:r>
            <a:r>
              <a:rPr sz="3000" b="1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65" dirty="0">
                <a:solidFill>
                  <a:srgbClr val="FFFFFF"/>
                </a:solidFill>
                <a:latin typeface="Verdana"/>
                <a:cs typeface="Verdana"/>
              </a:rPr>
              <a:t>di  </a:t>
            </a:r>
            <a:r>
              <a:rPr sz="3000" spc="-20" dirty="0">
                <a:solidFill>
                  <a:srgbClr val="FFFFFF"/>
                </a:solidFill>
                <a:latin typeface="Verdana"/>
                <a:cs typeface="Verdana"/>
              </a:rPr>
              <a:t>sekitar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80" dirty="0">
                <a:solidFill>
                  <a:srgbClr val="FFFFFF"/>
                </a:solidFill>
                <a:latin typeface="Verdana"/>
                <a:cs typeface="Verdana"/>
              </a:rPr>
              <a:t>me</a:t>
            </a:r>
            <a:r>
              <a:rPr sz="3000" spc="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000" spc="25" dirty="0">
                <a:solidFill>
                  <a:srgbClr val="FFFFFF"/>
                </a:solidFill>
                <a:latin typeface="Verdana"/>
                <a:cs typeface="Verdana"/>
              </a:rPr>
              <a:t>ek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Verdana"/>
                <a:cs typeface="Verdana"/>
              </a:rPr>
              <a:t>Anda.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b="1" spc="-20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3000" b="1" spc="-1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000" b="1" spc="-14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000" b="1" spc="-20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000" b="1" spc="-17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000" b="1" spc="-90" dirty="0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sz="3000" b="1" spc="-21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3000" b="1" spc="-120" dirty="0">
                <a:solidFill>
                  <a:srgbClr val="FFFFFF"/>
                </a:solidFill>
                <a:latin typeface="Verdana"/>
                <a:cs typeface="Verdana"/>
              </a:rPr>
              <a:t>atan  </a:t>
            </a:r>
            <a:r>
              <a:rPr sz="3000" spc="70" dirty="0">
                <a:solidFill>
                  <a:srgbClr val="FFFFFF"/>
                </a:solidFill>
                <a:latin typeface="Verdana"/>
                <a:cs typeface="Verdana"/>
              </a:rPr>
              <a:t>di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80" dirty="0">
                <a:solidFill>
                  <a:srgbClr val="FFFFFF"/>
                </a:solidFill>
                <a:latin typeface="Verdana"/>
                <a:cs typeface="Verdana"/>
              </a:rPr>
              <a:t>media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-35" dirty="0">
                <a:solidFill>
                  <a:srgbClr val="FFFFFF"/>
                </a:solidFill>
                <a:latin typeface="Verdana"/>
                <a:cs typeface="Verdana"/>
              </a:rPr>
              <a:t>sosial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95" dirty="0">
                <a:solidFill>
                  <a:srgbClr val="FFFFFF"/>
                </a:solidFill>
                <a:latin typeface="Verdana"/>
                <a:cs typeface="Verdana"/>
              </a:rPr>
              <a:t>da</a:t>
            </a:r>
            <a:r>
              <a:rPr sz="3000" spc="9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3000" dirty="0">
                <a:solidFill>
                  <a:srgbClr val="FFFFFF"/>
                </a:solidFill>
                <a:latin typeface="Verdana"/>
                <a:cs typeface="Verdana"/>
              </a:rPr>
              <a:t>at  </a:t>
            </a:r>
            <a:r>
              <a:rPr sz="3000" spc="105" dirty="0">
                <a:solidFill>
                  <a:srgbClr val="FFFFFF"/>
                </a:solidFill>
                <a:latin typeface="Verdana"/>
                <a:cs typeface="Verdana"/>
              </a:rPr>
              <a:t>mening</a:t>
            </a:r>
            <a:r>
              <a:rPr sz="3000" spc="7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3000" spc="10" dirty="0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sz="3000" spc="-2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3000" spc="45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-4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3000" spc="5" dirty="0">
                <a:solidFill>
                  <a:srgbClr val="FFFFFF"/>
                </a:solidFill>
                <a:latin typeface="Verdana"/>
                <a:cs typeface="Verdana"/>
              </a:rPr>
              <a:t>esada</a:t>
            </a:r>
            <a:r>
              <a:rPr sz="3000" spc="-22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000" spc="45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80" dirty="0">
                <a:solidFill>
                  <a:srgbClr val="FFFFFF"/>
                </a:solidFill>
                <a:latin typeface="Verdana"/>
                <a:cs typeface="Verdana"/>
              </a:rPr>
              <a:t>me</a:t>
            </a:r>
            <a:r>
              <a:rPr sz="3000" spc="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000" spc="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000" spc="5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3000" spc="-459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44631" y="1236035"/>
            <a:ext cx="6407785" cy="563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0" spc="50" dirty="0">
                <a:solidFill>
                  <a:srgbClr val="FFFFFF"/>
                </a:solidFill>
              </a:rPr>
              <a:t>M</a:t>
            </a:r>
            <a:r>
              <a:rPr sz="3500" spc="-135" dirty="0">
                <a:solidFill>
                  <a:srgbClr val="FFFFFF"/>
                </a:solidFill>
              </a:rPr>
              <a:t>e</a:t>
            </a:r>
            <a:r>
              <a:rPr sz="3500" spc="-75" dirty="0">
                <a:solidFill>
                  <a:srgbClr val="FFFFFF"/>
                </a:solidFill>
              </a:rPr>
              <a:t>n</a:t>
            </a:r>
            <a:r>
              <a:rPr sz="3500" spc="-5" dirty="0">
                <a:solidFill>
                  <a:srgbClr val="FFFFFF"/>
                </a:solidFill>
              </a:rPr>
              <a:t>gg</a:t>
            </a:r>
            <a:r>
              <a:rPr sz="3500" spc="-95" dirty="0">
                <a:solidFill>
                  <a:srgbClr val="FFFFFF"/>
                </a:solidFill>
              </a:rPr>
              <a:t>u</a:t>
            </a:r>
            <a:r>
              <a:rPr sz="3500" spc="-80" dirty="0">
                <a:solidFill>
                  <a:srgbClr val="FFFFFF"/>
                </a:solidFill>
              </a:rPr>
              <a:t>n</a:t>
            </a:r>
            <a:r>
              <a:rPr sz="3500" spc="-200" dirty="0">
                <a:solidFill>
                  <a:srgbClr val="FFFFFF"/>
                </a:solidFill>
              </a:rPr>
              <a:t>a</a:t>
            </a:r>
            <a:r>
              <a:rPr sz="3500" spc="-145" dirty="0">
                <a:solidFill>
                  <a:srgbClr val="FFFFFF"/>
                </a:solidFill>
              </a:rPr>
              <a:t>k</a:t>
            </a:r>
            <a:r>
              <a:rPr sz="3500" spc="-200" dirty="0">
                <a:solidFill>
                  <a:srgbClr val="FFFFFF"/>
                </a:solidFill>
              </a:rPr>
              <a:t>a</a:t>
            </a:r>
            <a:r>
              <a:rPr sz="3500" spc="-75" dirty="0">
                <a:solidFill>
                  <a:srgbClr val="FFFFFF"/>
                </a:solidFill>
              </a:rPr>
              <a:t>n</a:t>
            </a:r>
            <a:r>
              <a:rPr sz="3500" spc="-225" dirty="0">
                <a:solidFill>
                  <a:srgbClr val="FFFFFF"/>
                </a:solidFill>
              </a:rPr>
              <a:t> </a:t>
            </a:r>
            <a:r>
              <a:rPr sz="3500" spc="50" dirty="0">
                <a:solidFill>
                  <a:srgbClr val="FFFFFF"/>
                </a:solidFill>
              </a:rPr>
              <a:t>M</a:t>
            </a:r>
            <a:r>
              <a:rPr sz="3500" spc="-135" dirty="0">
                <a:solidFill>
                  <a:srgbClr val="FFFFFF"/>
                </a:solidFill>
              </a:rPr>
              <a:t>e</a:t>
            </a:r>
            <a:r>
              <a:rPr sz="3500" spc="-30" dirty="0">
                <a:solidFill>
                  <a:srgbClr val="FFFFFF"/>
                </a:solidFill>
              </a:rPr>
              <a:t>d</a:t>
            </a:r>
            <a:r>
              <a:rPr sz="3500" spc="-185" dirty="0">
                <a:solidFill>
                  <a:srgbClr val="FFFFFF"/>
                </a:solidFill>
              </a:rPr>
              <a:t>i</a:t>
            </a:r>
            <a:r>
              <a:rPr sz="3500" spc="-195" dirty="0">
                <a:solidFill>
                  <a:srgbClr val="FFFFFF"/>
                </a:solidFill>
              </a:rPr>
              <a:t>a</a:t>
            </a:r>
            <a:r>
              <a:rPr sz="3500" spc="-225" dirty="0">
                <a:solidFill>
                  <a:srgbClr val="FFFFFF"/>
                </a:solidFill>
              </a:rPr>
              <a:t> </a:t>
            </a:r>
            <a:r>
              <a:rPr sz="3500" spc="-270" dirty="0">
                <a:solidFill>
                  <a:srgbClr val="FFFFFF"/>
                </a:solidFill>
              </a:rPr>
              <a:t>S</a:t>
            </a:r>
            <a:r>
              <a:rPr sz="3500" spc="-130" dirty="0">
                <a:solidFill>
                  <a:srgbClr val="FFFFFF"/>
                </a:solidFill>
              </a:rPr>
              <a:t>o</a:t>
            </a:r>
            <a:r>
              <a:rPr sz="3500" spc="-265" dirty="0">
                <a:solidFill>
                  <a:srgbClr val="FFFFFF"/>
                </a:solidFill>
              </a:rPr>
              <a:t>s</a:t>
            </a:r>
            <a:r>
              <a:rPr sz="3500" spc="-185" dirty="0">
                <a:solidFill>
                  <a:srgbClr val="FFFFFF"/>
                </a:solidFill>
              </a:rPr>
              <a:t>i</a:t>
            </a:r>
            <a:r>
              <a:rPr sz="3500" spc="-200" dirty="0">
                <a:solidFill>
                  <a:srgbClr val="FFFFFF"/>
                </a:solidFill>
              </a:rPr>
              <a:t>a</a:t>
            </a:r>
            <a:r>
              <a:rPr sz="3500" spc="-180" dirty="0">
                <a:solidFill>
                  <a:srgbClr val="FFFFFF"/>
                </a:solidFill>
              </a:rPr>
              <a:t>l</a:t>
            </a:r>
            <a:endParaRPr sz="3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27172" y="1580616"/>
            <a:ext cx="7886687" cy="75723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00080" y="2163571"/>
            <a:ext cx="7797870" cy="3272306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algn="just">
              <a:lnSpc>
                <a:spcPct val="100899"/>
              </a:lnSpc>
              <a:spcBef>
                <a:spcPts val="65"/>
              </a:spcBef>
            </a:pPr>
            <a:r>
              <a:rPr sz="3000" spc="30" dirty="0">
                <a:latin typeface="Verdana"/>
                <a:cs typeface="Verdana"/>
              </a:rPr>
              <a:t>Optimisasi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60" dirty="0">
                <a:latin typeface="Verdana"/>
                <a:cs typeface="Verdana"/>
              </a:rPr>
              <a:t>mesin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55" dirty="0">
                <a:latin typeface="Verdana"/>
                <a:cs typeface="Verdana"/>
              </a:rPr>
              <a:t>penca</a:t>
            </a:r>
            <a:r>
              <a:rPr sz="3000" spc="15" dirty="0">
                <a:latin typeface="Verdana"/>
                <a:cs typeface="Verdana"/>
              </a:rPr>
              <a:t>r</a:t>
            </a:r>
            <a:r>
              <a:rPr sz="3000" spc="-20" dirty="0">
                <a:latin typeface="Verdana"/>
                <a:cs typeface="Verdana"/>
              </a:rPr>
              <a:t>i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380" dirty="0">
                <a:latin typeface="Verdana"/>
                <a:cs typeface="Verdana"/>
              </a:rPr>
              <a:t>(</a:t>
            </a:r>
            <a:r>
              <a:rPr sz="3000" b="1" spc="-105" dirty="0">
                <a:latin typeface="Verdana"/>
                <a:cs typeface="Verdana"/>
              </a:rPr>
              <a:t>SEO</a:t>
            </a:r>
            <a:r>
              <a:rPr sz="3000" spc="-320" dirty="0">
                <a:latin typeface="Verdana"/>
                <a:cs typeface="Verdana"/>
              </a:rPr>
              <a:t>)  </a:t>
            </a:r>
            <a:r>
              <a:rPr sz="3000" spc="30" dirty="0">
                <a:latin typeface="Verdana"/>
                <a:cs typeface="Verdana"/>
              </a:rPr>
              <a:t>sangat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90" dirty="0">
                <a:latin typeface="Verdana"/>
                <a:cs typeface="Verdana"/>
              </a:rPr>
              <a:t>penting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60" dirty="0">
                <a:latin typeface="Verdana"/>
                <a:cs typeface="Verdana"/>
              </a:rPr>
              <a:t>dalam  </a:t>
            </a:r>
            <a:r>
              <a:rPr sz="3000" spc="45" dirty="0">
                <a:latin typeface="Verdana"/>
                <a:cs typeface="Verdana"/>
              </a:rPr>
              <a:t>pemasa</a:t>
            </a:r>
            <a:r>
              <a:rPr sz="3000" spc="-225" dirty="0">
                <a:latin typeface="Verdana"/>
                <a:cs typeface="Verdana"/>
              </a:rPr>
              <a:t>r</a:t>
            </a:r>
            <a:r>
              <a:rPr sz="3000" spc="45" dirty="0">
                <a:latin typeface="Verdana"/>
                <a:cs typeface="Verdana"/>
              </a:rPr>
              <a:t>an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20" dirty="0">
                <a:latin typeface="Verdana"/>
                <a:cs typeface="Verdana"/>
              </a:rPr>
              <a:t>digital.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85" dirty="0">
                <a:latin typeface="Verdana"/>
                <a:cs typeface="Verdana"/>
              </a:rPr>
              <a:t>Dengan  </a:t>
            </a:r>
            <a:r>
              <a:rPr sz="3000" spc="110" dirty="0">
                <a:latin typeface="Verdana"/>
                <a:cs typeface="Verdana"/>
              </a:rPr>
              <a:t>mene</a:t>
            </a:r>
            <a:r>
              <a:rPr sz="3000" spc="-225" dirty="0">
                <a:latin typeface="Verdana"/>
                <a:cs typeface="Verdana"/>
              </a:rPr>
              <a:t>r</a:t>
            </a:r>
            <a:r>
              <a:rPr sz="3000" spc="50" dirty="0">
                <a:latin typeface="Verdana"/>
                <a:cs typeface="Verdana"/>
              </a:rPr>
              <a:t>ap</a:t>
            </a:r>
            <a:r>
              <a:rPr sz="3000" spc="20" dirty="0">
                <a:latin typeface="Verdana"/>
                <a:cs typeface="Verdana"/>
              </a:rPr>
              <a:t>k</a:t>
            </a:r>
            <a:r>
              <a:rPr sz="3000" spc="45" dirty="0">
                <a:latin typeface="Verdana"/>
                <a:cs typeface="Verdana"/>
              </a:rPr>
              <a:t>an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25" dirty="0">
                <a:latin typeface="Verdana"/>
                <a:cs typeface="Verdana"/>
              </a:rPr>
              <a:t>t</a:t>
            </a:r>
            <a:r>
              <a:rPr sz="3000" spc="25" dirty="0">
                <a:latin typeface="Verdana"/>
                <a:cs typeface="Verdana"/>
              </a:rPr>
              <a:t>e</a:t>
            </a:r>
            <a:r>
              <a:rPr sz="3000" dirty="0">
                <a:latin typeface="Verdana"/>
                <a:cs typeface="Verdana"/>
              </a:rPr>
              <a:t>k</a:t>
            </a:r>
            <a:r>
              <a:rPr sz="3000" spc="45" dirty="0">
                <a:latin typeface="Verdana"/>
                <a:cs typeface="Verdana"/>
              </a:rPr>
              <a:t>nik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50" dirty="0">
                <a:latin typeface="Verdana"/>
                <a:cs typeface="Verdana"/>
              </a:rPr>
              <a:t>S</a:t>
            </a:r>
            <a:r>
              <a:rPr sz="3000" spc="-60" dirty="0">
                <a:latin typeface="Verdana"/>
                <a:cs typeface="Verdana"/>
              </a:rPr>
              <a:t>E</a:t>
            </a:r>
            <a:r>
              <a:rPr sz="3000" spc="155" dirty="0">
                <a:latin typeface="Verdana"/>
                <a:cs typeface="Verdana"/>
              </a:rPr>
              <a:t>O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200" dirty="0">
                <a:latin typeface="Verdana"/>
                <a:cs typeface="Verdana"/>
              </a:rPr>
              <a:t>y</a:t>
            </a:r>
            <a:r>
              <a:rPr sz="3000" spc="75" dirty="0">
                <a:latin typeface="Verdana"/>
                <a:cs typeface="Verdana"/>
              </a:rPr>
              <a:t>ang  </a:t>
            </a:r>
            <a:r>
              <a:rPr sz="3000" spc="-25" dirty="0">
                <a:latin typeface="Verdana"/>
                <a:cs typeface="Verdana"/>
              </a:rPr>
              <a:t>t</a:t>
            </a:r>
            <a:r>
              <a:rPr sz="3000" spc="90" dirty="0">
                <a:latin typeface="Verdana"/>
                <a:cs typeface="Verdana"/>
              </a:rPr>
              <a:t>e</a:t>
            </a:r>
            <a:r>
              <a:rPr sz="3000" spc="85" dirty="0">
                <a:latin typeface="Verdana"/>
                <a:cs typeface="Verdana"/>
              </a:rPr>
              <a:t>p</a:t>
            </a:r>
            <a:r>
              <a:rPr sz="3000" dirty="0">
                <a:latin typeface="Verdana"/>
                <a:cs typeface="Verdana"/>
              </a:rPr>
              <a:t>a</a:t>
            </a:r>
            <a:r>
              <a:rPr sz="3000" spc="30" dirty="0">
                <a:latin typeface="Verdana"/>
                <a:cs typeface="Verdana"/>
              </a:rPr>
              <a:t>t</a:t>
            </a:r>
            <a:r>
              <a:rPr sz="3000" spc="-459" dirty="0">
                <a:latin typeface="Verdana"/>
                <a:cs typeface="Verdana"/>
              </a:rPr>
              <a:t>,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40" dirty="0">
                <a:latin typeface="Verdana"/>
                <a:cs typeface="Verdana"/>
              </a:rPr>
              <a:t>k</a:t>
            </a:r>
            <a:r>
              <a:rPr sz="3000" spc="85" dirty="0">
                <a:latin typeface="Verdana"/>
                <a:cs typeface="Verdana"/>
              </a:rPr>
              <a:t>on</a:t>
            </a:r>
            <a:r>
              <a:rPr sz="3000" spc="-10" dirty="0">
                <a:latin typeface="Verdana"/>
                <a:cs typeface="Verdana"/>
              </a:rPr>
              <a:t>t</a:t>
            </a:r>
            <a:r>
              <a:rPr sz="3000" spc="75" dirty="0">
                <a:latin typeface="Verdana"/>
                <a:cs typeface="Verdana"/>
              </a:rPr>
              <a:t>en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90" dirty="0">
                <a:latin typeface="Verdana"/>
                <a:cs typeface="Verdana"/>
              </a:rPr>
              <a:t>Anda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5" dirty="0">
                <a:latin typeface="Verdana"/>
                <a:cs typeface="Verdana"/>
              </a:rPr>
              <a:t>a</a:t>
            </a:r>
            <a:r>
              <a:rPr sz="3000" spc="-35" dirty="0">
                <a:latin typeface="Verdana"/>
                <a:cs typeface="Verdana"/>
              </a:rPr>
              <a:t>k</a:t>
            </a:r>
            <a:r>
              <a:rPr sz="3000" spc="45" dirty="0">
                <a:latin typeface="Verdana"/>
                <a:cs typeface="Verdana"/>
              </a:rPr>
              <a:t>an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50" dirty="0">
                <a:latin typeface="Verdana"/>
                <a:cs typeface="Verdana"/>
              </a:rPr>
              <a:t>lebih  </a:t>
            </a:r>
            <a:r>
              <a:rPr sz="3000" spc="125" dirty="0">
                <a:latin typeface="Verdana"/>
                <a:cs typeface="Verdana"/>
              </a:rPr>
              <a:t>mudah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60" dirty="0">
                <a:latin typeface="Verdana"/>
                <a:cs typeface="Verdana"/>
              </a:rPr>
              <a:t>di</a:t>
            </a:r>
            <a:r>
              <a:rPr sz="3000" spc="-5" dirty="0">
                <a:latin typeface="Verdana"/>
                <a:cs typeface="Verdana"/>
              </a:rPr>
              <a:t>t</a:t>
            </a:r>
            <a:r>
              <a:rPr sz="3000" spc="110" dirty="0">
                <a:latin typeface="Verdana"/>
                <a:cs typeface="Verdana"/>
              </a:rPr>
              <a:t>emu</a:t>
            </a:r>
            <a:r>
              <a:rPr sz="3000" spc="60" dirty="0">
                <a:latin typeface="Verdana"/>
                <a:cs typeface="Verdana"/>
              </a:rPr>
              <a:t>k</a:t>
            </a:r>
            <a:r>
              <a:rPr sz="3000" spc="45" dirty="0">
                <a:latin typeface="Verdana"/>
                <a:cs typeface="Verdana"/>
              </a:rPr>
              <a:t>an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45" dirty="0">
                <a:latin typeface="Verdana"/>
                <a:cs typeface="Verdana"/>
              </a:rPr>
              <a:t>oleh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35" dirty="0">
                <a:latin typeface="Verdana"/>
                <a:cs typeface="Verdana"/>
              </a:rPr>
              <a:t>audiens  </a:t>
            </a:r>
            <a:r>
              <a:rPr sz="3000" spc="-200" dirty="0">
                <a:latin typeface="Verdana"/>
                <a:cs typeface="Verdana"/>
              </a:rPr>
              <a:t>y</a:t>
            </a:r>
            <a:r>
              <a:rPr sz="3000" spc="90" dirty="0">
                <a:latin typeface="Verdana"/>
                <a:cs typeface="Verdana"/>
              </a:rPr>
              <a:t>ang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75" dirty="0">
                <a:latin typeface="Verdana"/>
                <a:cs typeface="Verdana"/>
              </a:rPr>
              <a:t>menca</a:t>
            </a:r>
            <a:r>
              <a:rPr sz="3000" spc="20" dirty="0">
                <a:latin typeface="Verdana"/>
                <a:cs typeface="Verdana"/>
              </a:rPr>
              <a:t>r</a:t>
            </a:r>
            <a:r>
              <a:rPr sz="3000" spc="-20" dirty="0">
                <a:latin typeface="Verdana"/>
                <a:cs typeface="Verdana"/>
              </a:rPr>
              <a:t>i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50" dirty="0">
                <a:latin typeface="Verdana"/>
                <a:cs typeface="Verdana"/>
              </a:rPr>
              <a:t>p</a:t>
            </a:r>
            <a:r>
              <a:rPr sz="3000" spc="-5" dirty="0">
                <a:latin typeface="Verdana"/>
                <a:cs typeface="Verdana"/>
              </a:rPr>
              <a:t>r</a:t>
            </a:r>
            <a:r>
              <a:rPr sz="3000" spc="90" dirty="0">
                <a:latin typeface="Verdana"/>
                <a:cs typeface="Verdana"/>
              </a:rPr>
              <a:t>oduk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5" dirty="0">
                <a:latin typeface="Verdana"/>
                <a:cs typeface="Verdana"/>
              </a:rPr>
              <a:t>atau  </a:t>
            </a:r>
            <a:r>
              <a:rPr sz="3000" spc="-20" dirty="0">
                <a:latin typeface="Verdana"/>
                <a:cs typeface="Verdana"/>
              </a:rPr>
              <a:t>l</a:t>
            </a:r>
            <a:r>
              <a:rPr sz="3000" spc="-65" dirty="0">
                <a:latin typeface="Verdana"/>
                <a:cs typeface="Verdana"/>
              </a:rPr>
              <a:t>a</a:t>
            </a:r>
            <a:r>
              <a:rPr sz="3000" spc="-200" dirty="0">
                <a:latin typeface="Verdana"/>
                <a:cs typeface="Verdana"/>
              </a:rPr>
              <a:t>y</a:t>
            </a:r>
            <a:r>
              <a:rPr sz="3000" spc="45" dirty="0">
                <a:latin typeface="Verdana"/>
                <a:cs typeface="Verdana"/>
              </a:rPr>
              <a:t>anan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200" dirty="0">
                <a:latin typeface="Verdana"/>
                <a:cs typeface="Verdana"/>
              </a:rPr>
              <a:t>y</a:t>
            </a:r>
            <a:r>
              <a:rPr sz="3000" spc="90" dirty="0">
                <a:latin typeface="Verdana"/>
                <a:cs typeface="Verdana"/>
              </a:rPr>
              <a:t>ang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90" dirty="0">
                <a:latin typeface="Verdana"/>
                <a:cs typeface="Verdana"/>
              </a:rPr>
              <a:t>Anda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t</a:t>
            </a:r>
            <a:r>
              <a:rPr sz="3000" spc="-30" dirty="0">
                <a:latin typeface="Verdana"/>
                <a:cs typeface="Verdana"/>
              </a:rPr>
              <a:t>a</a:t>
            </a:r>
            <a:r>
              <a:rPr sz="3000" spc="130" dirty="0">
                <a:latin typeface="Verdana"/>
                <a:cs typeface="Verdana"/>
              </a:rPr>
              <a:t>w</a:t>
            </a:r>
            <a:r>
              <a:rPr sz="3000" spc="-65" dirty="0">
                <a:latin typeface="Verdana"/>
                <a:cs typeface="Verdana"/>
              </a:rPr>
              <a:t>a</a:t>
            </a:r>
            <a:r>
              <a:rPr sz="3000" spc="-75" dirty="0">
                <a:latin typeface="Verdana"/>
                <a:cs typeface="Verdana"/>
              </a:rPr>
              <a:t>r</a:t>
            </a:r>
            <a:r>
              <a:rPr sz="3000" spc="-5" dirty="0">
                <a:latin typeface="Verdana"/>
                <a:cs typeface="Verdana"/>
              </a:rPr>
              <a:t>k</a:t>
            </a:r>
            <a:r>
              <a:rPr sz="3000" spc="-120" dirty="0">
                <a:latin typeface="Verdana"/>
                <a:cs typeface="Verdana"/>
              </a:rPr>
              <a:t>an.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38032" y="1301889"/>
            <a:ext cx="4445000" cy="655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320" dirty="0"/>
              <a:t>S</a:t>
            </a:r>
            <a:r>
              <a:rPr spc="-40" dirty="0"/>
              <a:t>E</a:t>
            </a:r>
            <a:r>
              <a:rPr spc="-10" dirty="0"/>
              <a:t>O</a:t>
            </a:r>
            <a:r>
              <a:rPr spc="-265" dirty="0"/>
              <a:t> </a:t>
            </a:r>
            <a:r>
              <a:rPr spc="-35" dirty="0"/>
              <a:t>d</a:t>
            </a:r>
            <a:r>
              <a:rPr spc="-240" dirty="0"/>
              <a:t>a</a:t>
            </a:r>
            <a:r>
              <a:rPr spc="-95" dirty="0"/>
              <a:t>n</a:t>
            </a:r>
            <a:r>
              <a:rPr spc="-265" dirty="0"/>
              <a:t> </a:t>
            </a:r>
            <a:r>
              <a:rPr spc="-250" dirty="0"/>
              <a:t>K</a:t>
            </a:r>
            <a:r>
              <a:rPr spc="-155" dirty="0"/>
              <a:t>o</a:t>
            </a:r>
            <a:r>
              <a:rPr spc="-100" dirty="0"/>
              <a:t>n</a:t>
            </a:r>
            <a:r>
              <a:rPr spc="-195" dirty="0"/>
              <a:t>t</a:t>
            </a:r>
            <a:r>
              <a:rPr spc="-160" dirty="0"/>
              <a:t>e</a:t>
            </a:r>
            <a:r>
              <a:rPr spc="-95" dirty="0"/>
              <a:t>n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981227"/>
            <a:ext cx="7718425" cy="114300"/>
          </a:xfrm>
          <a:custGeom>
            <a:avLst/>
            <a:gdLst/>
            <a:ahLst/>
            <a:cxnLst/>
            <a:rect l="l" t="t" r="r" b="b"/>
            <a:pathLst>
              <a:path w="7718425" h="114300">
                <a:moveTo>
                  <a:pt x="7718192" y="0"/>
                </a:moveTo>
                <a:lnTo>
                  <a:pt x="0" y="0"/>
                </a:lnTo>
                <a:lnTo>
                  <a:pt x="0" y="114300"/>
                </a:lnTo>
                <a:lnTo>
                  <a:pt x="7718192" y="114300"/>
                </a:lnTo>
                <a:lnTo>
                  <a:pt x="77181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768350" y="5911850"/>
            <a:ext cx="78900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Meningkatkan </a:t>
            </a: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Visibilitas: SEO 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membantu website Anda muncul lebih tinggi di halaman hasil pencarian (SERP) untuk kata kunci yang </a:t>
            </a: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relevan. Ini 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meningkatkan kemungkinan audiens menemukan dan mengakses konten atau produk Anda.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Meningkatkan Lalu Lintas </a:t>
            </a: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Organik: Strategi 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SEO yang efektif dapat </a:t>
            </a: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mendatangkan 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lebih banyak pengunjung berkualitas ke website Anda tanpa harus membayar untuk iklan.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642</Words>
  <Application>Microsoft Office PowerPoint</Application>
  <PresentationFormat>Custom</PresentationFormat>
  <Paragraphs>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Berlin Sans FB Demi</vt:lpstr>
      <vt:lpstr>Calibri</vt:lpstr>
      <vt:lpstr>Eras Bold ITC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Pendahuluan</vt:lpstr>
      <vt:lpstr>Apa Itu Merajut Konten?</vt:lpstr>
      <vt:lpstr>Pentingnya Pemasaran Digital</vt:lpstr>
      <vt:lpstr>Menentukan Target Audiens</vt:lpstr>
      <vt:lpstr>Konten yang berkualitas tinggi adalah  kunci untuk menarik perhatian pelanggan.  Pastikan konten Anda informatif,  menghibur, dan bernilai bagi audiens. Gunakan storytelling: informasi dalam bentuk cerita untuk membuat  pesan Anda lebih menarik.</vt:lpstr>
      <vt:lpstr>Menggunakan Media Sosial</vt:lpstr>
      <vt:lpstr>SEO dan Konten</vt:lpstr>
      <vt:lpstr>Email Marketing</vt:lpstr>
      <vt:lpstr>Mengukur Keberhasilan</vt:lpstr>
      <vt:lpstr>Menghadapi Tantangan</vt:lpstr>
      <vt:lpstr>Kesimpulan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Windows User</cp:lastModifiedBy>
  <cp:revision>5</cp:revision>
  <dcterms:created xsi:type="dcterms:W3CDTF">2024-08-01T08:23:56Z</dcterms:created>
  <dcterms:modified xsi:type="dcterms:W3CDTF">2024-08-12T07:34:39Z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2024-08-01T00:00:00Z</vt:filetime>
  </property>
  <property fmtid="{D5CDD505-2E9C-101B-9397-08002B2CF9AE}" pid="3" name="Creator">
    <vt:lpwstr>Chromium</vt:lpwstr>
  </property>
  <property fmtid="{D5CDD505-2E9C-101B-9397-08002B2CF9AE}" pid="4" name="LastSaved">
    <vt:filetime>2024-08-01T00:00:00Z</vt:filetime>
  </property>
</Properties>
</file>