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441" r:id="rId3"/>
    <p:sldId id="434" r:id="rId4"/>
    <p:sldId id="435" r:id="rId5"/>
    <p:sldId id="436" r:id="rId6"/>
    <p:sldId id="437" r:id="rId7"/>
    <p:sldId id="300" r:id="rId8"/>
    <p:sldId id="432" r:id="rId9"/>
    <p:sldId id="433" r:id="rId10"/>
    <p:sldId id="442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450" r:id="rId19"/>
    <p:sldId id="451" r:id="rId20"/>
    <p:sldId id="452" r:id="rId21"/>
    <p:sldId id="453" r:id="rId22"/>
    <p:sldId id="454" r:id="rId23"/>
    <p:sldId id="455" r:id="rId24"/>
    <p:sldId id="456" r:id="rId25"/>
    <p:sldId id="457" r:id="rId26"/>
    <p:sldId id="458" r:id="rId27"/>
    <p:sldId id="459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0"/>
    <p:restoredTop sz="90882"/>
  </p:normalViewPr>
  <p:slideViewPr>
    <p:cSldViewPr>
      <p:cViewPr varScale="1">
        <p:scale>
          <a:sx n="107" d="100"/>
          <a:sy n="107" d="100"/>
        </p:scale>
        <p:origin x="856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03%20Audit%20Siklus%20Pengeluaran.xls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BBF0AD-2086-45BF-B364-F137971CAF8C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67B4919-2591-477F-A524-675E123E72EC}">
      <dgm:prSet phldrT="[Text]"/>
      <dgm:spPr/>
      <dgm:t>
        <a:bodyPr/>
        <a:lstStyle/>
        <a:p>
          <a:r>
            <a:rPr lang="en-US" dirty="0" err="1"/>
            <a:t>Transaksi</a:t>
          </a:r>
          <a:r>
            <a:rPr lang="en-US" dirty="0"/>
            <a:t> </a:t>
          </a:r>
          <a:r>
            <a:rPr lang="en-US" dirty="0" err="1"/>
            <a:t>Manufaktur</a:t>
          </a:r>
          <a:endParaRPr lang="en-US" dirty="0"/>
        </a:p>
      </dgm:t>
    </dgm:pt>
    <dgm:pt modelId="{16F7399D-E1A7-47AA-BB7F-84D7738D9A01}" type="parTrans" cxnId="{3BCD18BC-D61D-4857-ADBF-764E062DB438}">
      <dgm:prSet/>
      <dgm:spPr/>
      <dgm:t>
        <a:bodyPr/>
        <a:lstStyle/>
        <a:p>
          <a:endParaRPr lang="en-US"/>
        </a:p>
      </dgm:t>
    </dgm:pt>
    <dgm:pt modelId="{A1F56F7D-9212-4CDB-A9F3-38D6395EA81F}" type="sibTrans" cxnId="{3BCD18BC-D61D-4857-ADBF-764E062DB438}">
      <dgm:prSet/>
      <dgm:spPr/>
      <dgm:t>
        <a:bodyPr/>
        <a:lstStyle/>
        <a:p>
          <a:endParaRPr lang="en-US"/>
        </a:p>
      </dgm:t>
    </dgm:pt>
    <dgm:pt modelId="{8EEE22E9-4E19-428F-8098-E1B943422A89}">
      <dgm:prSet phldrT="[Text]"/>
      <dgm:spPr/>
      <dgm:t>
        <a:bodyPr/>
        <a:lstStyle/>
        <a:p>
          <a:r>
            <a:rPr lang="en-US" dirty="0"/>
            <a:t>Order </a:t>
          </a:r>
          <a:r>
            <a:rPr lang="en-US" dirty="0" err="1"/>
            <a:t>produksi</a:t>
          </a:r>
          <a:r>
            <a:rPr lang="en-US" dirty="0"/>
            <a:t> </a:t>
          </a:r>
        </a:p>
      </dgm:t>
    </dgm:pt>
    <dgm:pt modelId="{9FFDF912-B177-4EEB-B100-EF79940356B8}" type="parTrans" cxnId="{E63D5C49-518E-4AFF-B3C1-95804D847880}">
      <dgm:prSet/>
      <dgm:spPr/>
      <dgm:t>
        <a:bodyPr/>
        <a:lstStyle/>
        <a:p>
          <a:endParaRPr lang="en-US"/>
        </a:p>
      </dgm:t>
    </dgm:pt>
    <dgm:pt modelId="{94DA8539-4CE0-4249-8B08-9F4855593E7E}" type="sibTrans" cxnId="{E63D5C49-518E-4AFF-B3C1-95804D847880}">
      <dgm:prSet/>
      <dgm:spPr/>
      <dgm:t>
        <a:bodyPr/>
        <a:lstStyle/>
        <a:p>
          <a:endParaRPr lang="en-US"/>
        </a:p>
      </dgm:t>
    </dgm:pt>
    <dgm:pt modelId="{84BF0075-04CB-48F3-9BDE-120E28364B73}">
      <dgm:prSet phldrT="[Text]"/>
      <dgm:spPr/>
      <dgm:t>
        <a:bodyPr/>
        <a:lstStyle/>
        <a:p>
          <a:r>
            <a:rPr lang="en-US" dirty="0" err="1"/>
            <a:t>Penghitungan</a:t>
          </a:r>
          <a:r>
            <a:rPr lang="en-US" dirty="0"/>
            <a:t> </a:t>
          </a:r>
          <a:r>
            <a:rPr lang="en-US" dirty="0" err="1"/>
            <a:t>Fisik</a:t>
          </a:r>
          <a:r>
            <a:rPr lang="en-US" dirty="0"/>
            <a:t> </a:t>
          </a:r>
          <a:r>
            <a:rPr lang="en-US" dirty="0" err="1"/>
            <a:t>Persediaan</a:t>
          </a:r>
          <a:endParaRPr lang="en-US" dirty="0"/>
        </a:p>
      </dgm:t>
    </dgm:pt>
    <dgm:pt modelId="{EC46E876-75F5-416D-A73B-35F100E26EDD}" type="parTrans" cxnId="{FDEA07DC-DBE7-46DE-90E4-3409C54941EF}">
      <dgm:prSet/>
      <dgm:spPr/>
      <dgm:t>
        <a:bodyPr/>
        <a:lstStyle/>
        <a:p>
          <a:endParaRPr lang="en-US"/>
        </a:p>
      </dgm:t>
    </dgm:pt>
    <dgm:pt modelId="{D6ACA792-0CF8-42C8-817A-AB6DFDDEDD38}" type="sibTrans" cxnId="{FDEA07DC-DBE7-46DE-90E4-3409C54941EF}">
      <dgm:prSet/>
      <dgm:spPr/>
      <dgm:t>
        <a:bodyPr/>
        <a:lstStyle/>
        <a:p>
          <a:endParaRPr lang="en-US"/>
        </a:p>
      </dgm:t>
    </dgm:pt>
    <dgm:pt modelId="{B2FFA367-41B0-4D9A-B7E4-72C51DDBA08F}">
      <dgm:prSet phldrT="[Text]"/>
      <dgm:spPr/>
      <dgm:t>
        <a:bodyPr/>
        <a:lstStyle/>
        <a:p>
          <a:r>
            <a:rPr lang="en-US" dirty="0" err="1"/>
            <a:t>Penghitungan</a:t>
          </a:r>
          <a:r>
            <a:rPr lang="en-US" dirty="0"/>
            <a:t> </a:t>
          </a:r>
          <a:r>
            <a:rPr lang="en-US" dirty="0" err="1"/>
            <a:t>fisik</a:t>
          </a:r>
          <a:endParaRPr lang="en-US" dirty="0"/>
        </a:p>
      </dgm:t>
    </dgm:pt>
    <dgm:pt modelId="{C6D228C0-A532-4240-AED1-EA4118DF5EF0}" type="parTrans" cxnId="{2494990A-3901-4E05-A1A9-4B54BF36CF1B}">
      <dgm:prSet/>
      <dgm:spPr/>
      <dgm:t>
        <a:bodyPr/>
        <a:lstStyle/>
        <a:p>
          <a:endParaRPr lang="en-US"/>
        </a:p>
      </dgm:t>
    </dgm:pt>
    <dgm:pt modelId="{20CDE1E2-016E-472C-8CD4-603CBA19B58A}" type="sibTrans" cxnId="{2494990A-3901-4E05-A1A9-4B54BF36CF1B}">
      <dgm:prSet/>
      <dgm:spPr/>
      <dgm:t>
        <a:bodyPr/>
        <a:lstStyle/>
        <a:p>
          <a:endParaRPr lang="en-US"/>
        </a:p>
      </dgm:t>
    </dgm:pt>
    <dgm:pt modelId="{9DE1CB2D-9898-40FD-BEAC-6C9EE6F807D7}">
      <dgm:prSet phldrT="[Text]"/>
      <dgm:spPr/>
      <dgm:t>
        <a:bodyPr/>
        <a:lstStyle/>
        <a:p>
          <a:r>
            <a:rPr lang="en-US" dirty="0" err="1"/>
            <a:t>Permintaan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pengeluaran</a:t>
          </a:r>
          <a:r>
            <a:rPr lang="en-US" dirty="0"/>
            <a:t> </a:t>
          </a:r>
          <a:r>
            <a:rPr lang="en-US" dirty="0" err="1"/>
            <a:t>barang</a:t>
          </a:r>
          <a:r>
            <a:rPr lang="en-US" dirty="0"/>
            <a:t> </a:t>
          </a:r>
          <a:r>
            <a:rPr lang="en-US" dirty="0" err="1"/>
            <a:t>gudang</a:t>
          </a:r>
          <a:endParaRPr lang="en-US" dirty="0"/>
        </a:p>
      </dgm:t>
    </dgm:pt>
    <dgm:pt modelId="{DEA6E1E6-E3D9-4333-9E85-B25C38B44064}" type="parTrans" cxnId="{219DCF5D-AA76-47F5-A2DE-334C383EEED0}">
      <dgm:prSet/>
      <dgm:spPr/>
      <dgm:t>
        <a:bodyPr/>
        <a:lstStyle/>
        <a:p>
          <a:endParaRPr lang="en-GB"/>
        </a:p>
      </dgm:t>
    </dgm:pt>
    <dgm:pt modelId="{E05AB66E-5C2F-4733-8349-4B98C8C35DFE}" type="sibTrans" cxnId="{219DCF5D-AA76-47F5-A2DE-334C383EEED0}">
      <dgm:prSet/>
      <dgm:spPr/>
      <dgm:t>
        <a:bodyPr/>
        <a:lstStyle/>
        <a:p>
          <a:endParaRPr lang="en-GB"/>
        </a:p>
      </dgm:t>
    </dgm:pt>
    <dgm:pt modelId="{A653F93B-BE71-4DCF-AFE1-408EB26ABB8D}">
      <dgm:prSet phldrT="[Text]"/>
      <dgm:spPr/>
      <dgm:t>
        <a:bodyPr/>
        <a:lstStyle/>
        <a:p>
          <a:r>
            <a:rPr lang="en-US" dirty="0" err="1"/>
            <a:t>Pengembalian</a:t>
          </a:r>
          <a:r>
            <a:rPr lang="en-US" dirty="0"/>
            <a:t> </a:t>
          </a:r>
          <a:r>
            <a:rPr lang="en-US" dirty="0" err="1"/>
            <a:t>barang</a:t>
          </a:r>
          <a:r>
            <a:rPr lang="en-US" dirty="0"/>
            <a:t> </a:t>
          </a:r>
          <a:r>
            <a:rPr lang="en-US" dirty="0" err="1"/>
            <a:t>gudang</a:t>
          </a:r>
          <a:endParaRPr lang="en-US" dirty="0"/>
        </a:p>
      </dgm:t>
    </dgm:pt>
    <dgm:pt modelId="{BAD58A83-39E1-4EA1-9CC5-369D7ECF4BA9}" type="parTrans" cxnId="{E0155277-B7D2-48DB-81CB-DCBE94ABF6D4}">
      <dgm:prSet/>
      <dgm:spPr/>
      <dgm:t>
        <a:bodyPr/>
        <a:lstStyle/>
        <a:p>
          <a:endParaRPr lang="en-GB"/>
        </a:p>
      </dgm:t>
    </dgm:pt>
    <dgm:pt modelId="{AFA9A3E9-C6A8-4495-9BF7-1025F49F3DE4}" type="sibTrans" cxnId="{E0155277-B7D2-48DB-81CB-DCBE94ABF6D4}">
      <dgm:prSet/>
      <dgm:spPr/>
      <dgm:t>
        <a:bodyPr/>
        <a:lstStyle/>
        <a:p>
          <a:endParaRPr lang="en-GB"/>
        </a:p>
      </dgm:t>
    </dgm:pt>
    <dgm:pt modelId="{ECC1223E-5660-4E6B-BA39-91526B96E93F}">
      <dgm:prSet phldrT="[Text]"/>
      <dgm:spPr/>
      <dgm:t>
        <a:bodyPr/>
        <a:lstStyle/>
        <a:p>
          <a:r>
            <a:rPr lang="en-US" dirty="0" err="1"/>
            <a:t>Pencatatan</a:t>
          </a:r>
          <a:r>
            <a:rPr lang="en-US" dirty="0"/>
            <a:t> </a:t>
          </a:r>
          <a:r>
            <a:rPr lang="en-US" dirty="0" err="1"/>
            <a:t>biaya</a:t>
          </a:r>
          <a:r>
            <a:rPr lang="en-US" dirty="0"/>
            <a:t> </a:t>
          </a:r>
          <a:r>
            <a:rPr lang="en-US" dirty="0" err="1"/>
            <a:t>tenaga</a:t>
          </a:r>
          <a:r>
            <a:rPr lang="en-US" dirty="0"/>
            <a:t> </a:t>
          </a:r>
          <a:r>
            <a:rPr lang="en-US" dirty="0" err="1"/>
            <a:t>kerja</a:t>
          </a:r>
          <a:r>
            <a:rPr lang="en-US" dirty="0"/>
            <a:t> </a:t>
          </a:r>
          <a:r>
            <a:rPr lang="en-US" dirty="0" err="1"/>
            <a:t>langsung</a:t>
          </a:r>
          <a:endParaRPr lang="en-US" dirty="0"/>
        </a:p>
      </dgm:t>
    </dgm:pt>
    <dgm:pt modelId="{9943C960-0527-42FB-8EA4-3DD852C29DEC}" type="parTrans" cxnId="{CA0CCFBC-0EAA-4F94-950F-44AF42B5C3AD}">
      <dgm:prSet/>
      <dgm:spPr/>
      <dgm:t>
        <a:bodyPr/>
        <a:lstStyle/>
        <a:p>
          <a:endParaRPr lang="en-GB"/>
        </a:p>
      </dgm:t>
    </dgm:pt>
    <dgm:pt modelId="{4CA2F4C4-4684-4C8E-9EE6-198A189F31A0}" type="sibTrans" cxnId="{CA0CCFBC-0EAA-4F94-950F-44AF42B5C3AD}">
      <dgm:prSet/>
      <dgm:spPr/>
      <dgm:t>
        <a:bodyPr/>
        <a:lstStyle/>
        <a:p>
          <a:endParaRPr lang="en-GB"/>
        </a:p>
      </dgm:t>
    </dgm:pt>
    <dgm:pt modelId="{45E316F3-5F7B-4331-ACB5-43C3280D8E7E}">
      <dgm:prSet phldrT="[Text]"/>
      <dgm:spPr/>
      <dgm:t>
        <a:bodyPr/>
        <a:lstStyle/>
        <a:p>
          <a:r>
            <a:rPr lang="en-US" dirty="0" err="1"/>
            <a:t>Pencatatan</a:t>
          </a:r>
          <a:r>
            <a:rPr lang="en-US" dirty="0"/>
            <a:t> </a:t>
          </a:r>
          <a:r>
            <a:rPr lang="en-US" dirty="0" err="1"/>
            <a:t>biaya</a:t>
          </a:r>
          <a:r>
            <a:rPr lang="en-US" dirty="0"/>
            <a:t> overhead </a:t>
          </a:r>
          <a:r>
            <a:rPr lang="en-US" dirty="0" err="1"/>
            <a:t>pabrik</a:t>
          </a:r>
          <a:endParaRPr lang="en-US" dirty="0"/>
        </a:p>
      </dgm:t>
    </dgm:pt>
    <dgm:pt modelId="{6914EB47-EE70-4D0E-9256-354432C1BDCE}" type="parTrans" cxnId="{7A38A4D1-0A87-49FD-9E4A-4A3F688BA9B3}">
      <dgm:prSet/>
      <dgm:spPr/>
      <dgm:t>
        <a:bodyPr/>
        <a:lstStyle/>
        <a:p>
          <a:endParaRPr lang="en-GB"/>
        </a:p>
      </dgm:t>
    </dgm:pt>
    <dgm:pt modelId="{5482F67A-0B09-447F-AD0C-532B77478FDC}" type="sibTrans" cxnId="{7A38A4D1-0A87-49FD-9E4A-4A3F688BA9B3}">
      <dgm:prSet/>
      <dgm:spPr/>
      <dgm:t>
        <a:bodyPr/>
        <a:lstStyle/>
        <a:p>
          <a:endParaRPr lang="en-GB"/>
        </a:p>
      </dgm:t>
    </dgm:pt>
    <dgm:pt modelId="{7ADEB920-66AA-4CB6-8A47-D0ECB19A150F}">
      <dgm:prSet phldrT="[Text]"/>
      <dgm:spPr/>
      <dgm:t>
        <a:bodyPr/>
        <a:lstStyle/>
        <a:p>
          <a:r>
            <a:rPr lang="en-US" dirty="0" err="1"/>
            <a:t>Pencatatan</a:t>
          </a:r>
          <a:r>
            <a:rPr lang="en-US" dirty="0"/>
            <a:t> </a:t>
          </a:r>
          <a:r>
            <a:rPr lang="en-US" dirty="0" err="1"/>
            <a:t>biaya</a:t>
          </a:r>
          <a:r>
            <a:rPr lang="en-US" dirty="0"/>
            <a:t> </a:t>
          </a:r>
          <a:r>
            <a:rPr lang="en-US" dirty="0" err="1"/>
            <a:t>pemasaran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biaya</a:t>
          </a:r>
          <a:r>
            <a:rPr lang="en-US" dirty="0"/>
            <a:t> </a:t>
          </a:r>
          <a:r>
            <a:rPr lang="en-US" dirty="0" err="1"/>
            <a:t>admistrasi</a:t>
          </a:r>
          <a:r>
            <a:rPr lang="en-US" dirty="0"/>
            <a:t> &amp; </a:t>
          </a:r>
          <a:r>
            <a:rPr lang="en-US" dirty="0" err="1"/>
            <a:t>umum</a:t>
          </a:r>
          <a:endParaRPr lang="en-US" dirty="0"/>
        </a:p>
      </dgm:t>
    </dgm:pt>
    <dgm:pt modelId="{15364B8F-60EA-4A97-B7BD-F6719C778018}" type="parTrans" cxnId="{5DE59677-B5D7-4923-8A2F-6D74F175B9F1}">
      <dgm:prSet/>
      <dgm:spPr/>
      <dgm:t>
        <a:bodyPr/>
        <a:lstStyle/>
        <a:p>
          <a:endParaRPr lang="en-GB"/>
        </a:p>
      </dgm:t>
    </dgm:pt>
    <dgm:pt modelId="{B2987B8E-D94B-4E9B-9C7F-F58C2F17FAED}" type="sibTrans" cxnId="{5DE59677-B5D7-4923-8A2F-6D74F175B9F1}">
      <dgm:prSet/>
      <dgm:spPr/>
      <dgm:t>
        <a:bodyPr/>
        <a:lstStyle/>
        <a:p>
          <a:endParaRPr lang="en-GB"/>
        </a:p>
      </dgm:t>
    </dgm:pt>
    <dgm:pt modelId="{828A519D-319D-408C-8007-37E5D33E6C01}">
      <dgm:prSet phldrT="[Text]"/>
      <dgm:spPr/>
      <dgm:t>
        <a:bodyPr/>
        <a:lstStyle/>
        <a:p>
          <a:r>
            <a:rPr lang="en-US" dirty="0" err="1"/>
            <a:t>Kompilasi</a:t>
          </a:r>
          <a:endParaRPr lang="en-US" dirty="0"/>
        </a:p>
      </dgm:t>
    </dgm:pt>
    <dgm:pt modelId="{CAC87032-CDA2-4B0E-9619-0D7564AE8A26}" type="parTrans" cxnId="{7B50466D-987A-4489-83D7-8E1AB97D8421}">
      <dgm:prSet/>
      <dgm:spPr/>
      <dgm:t>
        <a:bodyPr/>
        <a:lstStyle/>
        <a:p>
          <a:endParaRPr lang="en-GB"/>
        </a:p>
      </dgm:t>
    </dgm:pt>
    <dgm:pt modelId="{03D56664-CDAF-4C27-B086-1861EBA8A103}" type="sibTrans" cxnId="{7B50466D-987A-4489-83D7-8E1AB97D8421}">
      <dgm:prSet/>
      <dgm:spPr/>
      <dgm:t>
        <a:bodyPr/>
        <a:lstStyle/>
        <a:p>
          <a:endParaRPr lang="en-GB"/>
        </a:p>
      </dgm:t>
    </dgm:pt>
    <dgm:pt modelId="{4DD929CE-3BA5-4BA8-A06D-C7939A0E90A1}">
      <dgm:prSet phldrT="[Text]"/>
      <dgm:spPr/>
      <dgm:t>
        <a:bodyPr/>
        <a:lstStyle/>
        <a:p>
          <a:r>
            <a:rPr lang="en-US" dirty="0" err="1"/>
            <a:t>Penentuan</a:t>
          </a:r>
          <a:r>
            <a:rPr lang="en-US" dirty="0"/>
            <a:t> </a:t>
          </a:r>
          <a:r>
            <a:rPr lang="en-US" dirty="0" err="1"/>
            <a:t>harga</a:t>
          </a:r>
          <a:r>
            <a:rPr lang="en-US" dirty="0"/>
            <a:t> </a:t>
          </a:r>
          <a:r>
            <a:rPr lang="en-US" dirty="0" err="1"/>
            <a:t>pokok</a:t>
          </a:r>
          <a:r>
            <a:rPr lang="en-US" dirty="0"/>
            <a:t> </a:t>
          </a:r>
          <a:r>
            <a:rPr lang="en-US" dirty="0" err="1"/>
            <a:t>persediaan</a:t>
          </a:r>
          <a:endParaRPr lang="en-US" dirty="0"/>
        </a:p>
      </dgm:t>
    </dgm:pt>
    <dgm:pt modelId="{955239F2-35EF-433E-BD1B-9DE43D6D2EA9}" type="parTrans" cxnId="{46375804-C7B7-45D9-B1B3-ED6238F89ED1}">
      <dgm:prSet/>
      <dgm:spPr/>
      <dgm:t>
        <a:bodyPr/>
        <a:lstStyle/>
        <a:p>
          <a:endParaRPr lang="en-GB"/>
        </a:p>
      </dgm:t>
    </dgm:pt>
    <dgm:pt modelId="{A06E88F1-2BF2-4519-8410-F10A86EF2EBF}" type="sibTrans" cxnId="{46375804-C7B7-45D9-B1B3-ED6238F89ED1}">
      <dgm:prSet/>
      <dgm:spPr/>
      <dgm:t>
        <a:bodyPr/>
        <a:lstStyle/>
        <a:p>
          <a:endParaRPr lang="en-GB"/>
        </a:p>
      </dgm:t>
    </dgm:pt>
    <dgm:pt modelId="{F3E6D952-6ECC-43AC-A543-8343C5E1D0F4}">
      <dgm:prSet phldrT="[Text]"/>
      <dgm:spPr/>
      <dgm:t>
        <a:bodyPr/>
        <a:lstStyle/>
        <a:p>
          <a:r>
            <a:rPr lang="en-US" dirty="0"/>
            <a:t>Adjustment </a:t>
          </a:r>
          <a:r>
            <a:rPr lang="en-US" dirty="0" err="1"/>
            <a:t>harga</a:t>
          </a:r>
          <a:r>
            <a:rPr lang="en-US" dirty="0"/>
            <a:t> </a:t>
          </a:r>
          <a:r>
            <a:rPr lang="en-US" dirty="0" err="1"/>
            <a:t>pokok</a:t>
          </a:r>
          <a:r>
            <a:rPr lang="en-US" dirty="0"/>
            <a:t> </a:t>
          </a:r>
          <a:r>
            <a:rPr lang="en-US" dirty="0" err="1"/>
            <a:t>persediaan</a:t>
          </a:r>
          <a:endParaRPr lang="en-US" dirty="0"/>
        </a:p>
      </dgm:t>
    </dgm:pt>
    <dgm:pt modelId="{608B2A2D-FAB6-4264-AB68-E985005A1095}" type="parTrans" cxnId="{675206C1-1E32-4669-9131-0BE68B23BC6C}">
      <dgm:prSet/>
      <dgm:spPr/>
      <dgm:t>
        <a:bodyPr/>
        <a:lstStyle/>
        <a:p>
          <a:endParaRPr lang="en-GB"/>
        </a:p>
      </dgm:t>
    </dgm:pt>
    <dgm:pt modelId="{C0DC1C6A-189D-473A-BA4A-0C1454C64AEE}" type="sibTrans" cxnId="{675206C1-1E32-4669-9131-0BE68B23BC6C}">
      <dgm:prSet/>
      <dgm:spPr/>
      <dgm:t>
        <a:bodyPr/>
        <a:lstStyle/>
        <a:p>
          <a:endParaRPr lang="en-GB"/>
        </a:p>
      </dgm:t>
    </dgm:pt>
    <dgm:pt modelId="{E66C40E5-0B77-4DC9-A00A-C9CA1B5A7DD0}" type="pres">
      <dgm:prSet presAssocID="{22BBF0AD-2086-45BF-B364-F137971CAF8C}" presName="Name0" presStyleCnt="0">
        <dgm:presLayoutVars>
          <dgm:dir/>
          <dgm:animLvl val="lvl"/>
          <dgm:resizeHandles val="exact"/>
        </dgm:presLayoutVars>
      </dgm:prSet>
      <dgm:spPr/>
    </dgm:pt>
    <dgm:pt modelId="{4551027A-6B90-4139-9733-7FE8A6234DC0}" type="pres">
      <dgm:prSet presAssocID="{167B4919-2591-477F-A524-675E123E72EC}" presName="composite" presStyleCnt="0"/>
      <dgm:spPr/>
    </dgm:pt>
    <dgm:pt modelId="{ABC787CC-E155-49E7-B6F5-28FD2E521CD1}" type="pres">
      <dgm:prSet presAssocID="{167B4919-2591-477F-A524-675E123E72E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2772928-3007-413D-B9CE-585AD4312CCC}" type="pres">
      <dgm:prSet presAssocID="{167B4919-2591-477F-A524-675E123E72EC}" presName="desTx" presStyleLbl="alignAccFollowNode1" presStyleIdx="0" presStyleCnt="2">
        <dgm:presLayoutVars>
          <dgm:bulletEnabled val="1"/>
        </dgm:presLayoutVars>
      </dgm:prSet>
      <dgm:spPr/>
    </dgm:pt>
    <dgm:pt modelId="{2A5B3173-232E-430D-A4E5-6611566ECBF8}" type="pres">
      <dgm:prSet presAssocID="{A1F56F7D-9212-4CDB-A9F3-38D6395EA81F}" presName="space" presStyleCnt="0"/>
      <dgm:spPr/>
    </dgm:pt>
    <dgm:pt modelId="{9EC1AC27-1FCB-42E8-92F7-0E5DE9B42EC7}" type="pres">
      <dgm:prSet presAssocID="{84BF0075-04CB-48F3-9BDE-120E28364B73}" presName="composite" presStyleCnt="0"/>
      <dgm:spPr/>
    </dgm:pt>
    <dgm:pt modelId="{38622DE8-FBB8-4C58-B477-35EB40A4AF6C}" type="pres">
      <dgm:prSet presAssocID="{84BF0075-04CB-48F3-9BDE-120E28364B7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7D9FB9E-84E2-42CF-927A-4ADC77CC214D}" type="pres">
      <dgm:prSet presAssocID="{84BF0075-04CB-48F3-9BDE-120E28364B7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6375804-C7B7-45D9-B1B3-ED6238F89ED1}" srcId="{84BF0075-04CB-48F3-9BDE-120E28364B73}" destId="{4DD929CE-3BA5-4BA8-A06D-C7939A0E90A1}" srcOrd="2" destOrd="0" parTransId="{955239F2-35EF-433E-BD1B-9DE43D6D2EA9}" sibTransId="{A06E88F1-2BF2-4519-8410-F10A86EF2EBF}"/>
    <dgm:cxn modelId="{2494990A-3901-4E05-A1A9-4B54BF36CF1B}" srcId="{84BF0075-04CB-48F3-9BDE-120E28364B73}" destId="{B2FFA367-41B0-4D9A-B7E4-72C51DDBA08F}" srcOrd="0" destOrd="0" parTransId="{C6D228C0-A532-4240-AED1-EA4118DF5EF0}" sibTransId="{20CDE1E2-016E-472C-8CD4-603CBA19B58A}"/>
    <dgm:cxn modelId="{7FECF917-449B-49EC-A280-43281F8C833D}" type="presOf" srcId="{ECC1223E-5660-4E6B-BA39-91526B96E93F}" destId="{D2772928-3007-413D-B9CE-585AD4312CCC}" srcOrd="0" destOrd="3" presId="urn:microsoft.com/office/officeart/2005/8/layout/hList1"/>
    <dgm:cxn modelId="{BEA90B24-0B64-4A17-AFEE-40CC13EE8A78}" type="presOf" srcId="{A653F93B-BE71-4DCF-AFE1-408EB26ABB8D}" destId="{D2772928-3007-413D-B9CE-585AD4312CCC}" srcOrd="0" destOrd="2" presId="urn:microsoft.com/office/officeart/2005/8/layout/hList1"/>
    <dgm:cxn modelId="{17794D37-9DF0-4732-BFD8-F218AB620D81}" type="presOf" srcId="{F3E6D952-6ECC-43AC-A543-8343C5E1D0F4}" destId="{77D9FB9E-84E2-42CF-927A-4ADC77CC214D}" srcOrd="0" destOrd="3" presId="urn:microsoft.com/office/officeart/2005/8/layout/hList1"/>
    <dgm:cxn modelId="{73767538-058B-412F-9A78-59EC6AAD5A56}" type="presOf" srcId="{828A519D-319D-408C-8007-37E5D33E6C01}" destId="{77D9FB9E-84E2-42CF-927A-4ADC77CC214D}" srcOrd="0" destOrd="1" presId="urn:microsoft.com/office/officeart/2005/8/layout/hList1"/>
    <dgm:cxn modelId="{6435273D-C5A6-4E8C-BA48-7B682639507F}" type="presOf" srcId="{B2FFA367-41B0-4D9A-B7E4-72C51DDBA08F}" destId="{77D9FB9E-84E2-42CF-927A-4ADC77CC214D}" srcOrd="0" destOrd="0" presId="urn:microsoft.com/office/officeart/2005/8/layout/hList1"/>
    <dgm:cxn modelId="{E63D5C49-518E-4AFF-B3C1-95804D847880}" srcId="{167B4919-2591-477F-A524-675E123E72EC}" destId="{8EEE22E9-4E19-428F-8098-E1B943422A89}" srcOrd="0" destOrd="0" parTransId="{9FFDF912-B177-4EEB-B100-EF79940356B8}" sibTransId="{94DA8539-4CE0-4249-8B08-9F4855593E7E}"/>
    <dgm:cxn modelId="{219DCF5D-AA76-47F5-A2DE-334C383EEED0}" srcId="{167B4919-2591-477F-A524-675E123E72EC}" destId="{9DE1CB2D-9898-40FD-BEAC-6C9EE6F807D7}" srcOrd="1" destOrd="0" parTransId="{DEA6E1E6-E3D9-4333-9E85-B25C38B44064}" sibTransId="{E05AB66E-5C2F-4733-8349-4B98C8C35DFE}"/>
    <dgm:cxn modelId="{C38F2A64-91EA-4C6C-A05A-416637AA589B}" type="presOf" srcId="{8EEE22E9-4E19-428F-8098-E1B943422A89}" destId="{D2772928-3007-413D-B9CE-585AD4312CCC}" srcOrd="0" destOrd="0" presId="urn:microsoft.com/office/officeart/2005/8/layout/hList1"/>
    <dgm:cxn modelId="{7B50466D-987A-4489-83D7-8E1AB97D8421}" srcId="{84BF0075-04CB-48F3-9BDE-120E28364B73}" destId="{828A519D-319D-408C-8007-37E5D33E6C01}" srcOrd="1" destOrd="0" parTransId="{CAC87032-CDA2-4B0E-9619-0D7564AE8A26}" sibTransId="{03D56664-CDAF-4C27-B086-1861EBA8A103}"/>
    <dgm:cxn modelId="{E0155277-B7D2-48DB-81CB-DCBE94ABF6D4}" srcId="{167B4919-2591-477F-A524-675E123E72EC}" destId="{A653F93B-BE71-4DCF-AFE1-408EB26ABB8D}" srcOrd="2" destOrd="0" parTransId="{BAD58A83-39E1-4EA1-9CC5-369D7ECF4BA9}" sibTransId="{AFA9A3E9-C6A8-4495-9BF7-1025F49F3DE4}"/>
    <dgm:cxn modelId="{5DE59677-B5D7-4923-8A2F-6D74F175B9F1}" srcId="{167B4919-2591-477F-A524-675E123E72EC}" destId="{7ADEB920-66AA-4CB6-8A47-D0ECB19A150F}" srcOrd="5" destOrd="0" parTransId="{15364B8F-60EA-4A97-B7BD-F6719C778018}" sibTransId="{B2987B8E-D94B-4E9B-9C7F-F58C2F17FAED}"/>
    <dgm:cxn modelId="{16105D79-897C-4F4D-A902-1934FD329FCB}" type="presOf" srcId="{4DD929CE-3BA5-4BA8-A06D-C7939A0E90A1}" destId="{77D9FB9E-84E2-42CF-927A-4ADC77CC214D}" srcOrd="0" destOrd="2" presId="urn:microsoft.com/office/officeart/2005/8/layout/hList1"/>
    <dgm:cxn modelId="{BAD2FEA4-4EB8-45FF-AB49-89631C2D1173}" type="presOf" srcId="{84BF0075-04CB-48F3-9BDE-120E28364B73}" destId="{38622DE8-FBB8-4C58-B477-35EB40A4AF6C}" srcOrd="0" destOrd="0" presId="urn:microsoft.com/office/officeart/2005/8/layout/hList1"/>
    <dgm:cxn modelId="{74FD00A9-D016-4612-B67B-AE3DC39E38F3}" type="presOf" srcId="{7ADEB920-66AA-4CB6-8A47-D0ECB19A150F}" destId="{D2772928-3007-413D-B9CE-585AD4312CCC}" srcOrd="0" destOrd="5" presId="urn:microsoft.com/office/officeart/2005/8/layout/hList1"/>
    <dgm:cxn modelId="{3BCD18BC-D61D-4857-ADBF-764E062DB438}" srcId="{22BBF0AD-2086-45BF-B364-F137971CAF8C}" destId="{167B4919-2591-477F-A524-675E123E72EC}" srcOrd="0" destOrd="0" parTransId="{16F7399D-E1A7-47AA-BB7F-84D7738D9A01}" sibTransId="{A1F56F7D-9212-4CDB-A9F3-38D6395EA81F}"/>
    <dgm:cxn modelId="{CA0CCFBC-0EAA-4F94-950F-44AF42B5C3AD}" srcId="{167B4919-2591-477F-A524-675E123E72EC}" destId="{ECC1223E-5660-4E6B-BA39-91526B96E93F}" srcOrd="3" destOrd="0" parTransId="{9943C960-0527-42FB-8EA4-3DD852C29DEC}" sibTransId="{4CA2F4C4-4684-4C8E-9EE6-198A189F31A0}"/>
    <dgm:cxn modelId="{675206C1-1E32-4669-9131-0BE68B23BC6C}" srcId="{84BF0075-04CB-48F3-9BDE-120E28364B73}" destId="{F3E6D952-6ECC-43AC-A543-8343C5E1D0F4}" srcOrd="3" destOrd="0" parTransId="{608B2A2D-FAB6-4264-AB68-E985005A1095}" sibTransId="{C0DC1C6A-189D-473A-BA4A-0C1454C64AEE}"/>
    <dgm:cxn modelId="{68C698CE-0C07-478B-9998-5F76226A0C8B}" type="presOf" srcId="{45E316F3-5F7B-4331-ACB5-43C3280D8E7E}" destId="{D2772928-3007-413D-B9CE-585AD4312CCC}" srcOrd="0" destOrd="4" presId="urn:microsoft.com/office/officeart/2005/8/layout/hList1"/>
    <dgm:cxn modelId="{7A38A4D1-0A87-49FD-9E4A-4A3F688BA9B3}" srcId="{167B4919-2591-477F-A524-675E123E72EC}" destId="{45E316F3-5F7B-4331-ACB5-43C3280D8E7E}" srcOrd="4" destOrd="0" parTransId="{6914EB47-EE70-4D0E-9256-354432C1BDCE}" sibTransId="{5482F67A-0B09-447F-AD0C-532B77478FDC}"/>
    <dgm:cxn modelId="{FDEA07DC-DBE7-46DE-90E4-3409C54941EF}" srcId="{22BBF0AD-2086-45BF-B364-F137971CAF8C}" destId="{84BF0075-04CB-48F3-9BDE-120E28364B73}" srcOrd="1" destOrd="0" parTransId="{EC46E876-75F5-416D-A73B-35F100E26EDD}" sibTransId="{D6ACA792-0CF8-42C8-817A-AB6DFDDEDD38}"/>
    <dgm:cxn modelId="{E60214E7-6D2E-478B-BF92-1DF42C2F691F}" type="presOf" srcId="{167B4919-2591-477F-A524-675E123E72EC}" destId="{ABC787CC-E155-49E7-B6F5-28FD2E521CD1}" srcOrd="0" destOrd="0" presId="urn:microsoft.com/office/officeart/2005/8/layout/hList1"/>
    <dgm:cxn modelId="{8BFAA7F2-4017-4F8A-A9A8-C4DE118A5E99}" type="presOf" srcId="{9DE1CB2D-9898-40FD-BEAC-6C9EE6F807D7}" destId="{D2772928-3007-413D-B9CE-585AD4312CCC}" srcOrd="0" destOrd="1" presId="urn:microsoft.com/office/officeart/2005/8/layout/hList1"/>
    <dgm:cxn modelId="{3F47C4F8-F37D-41E0-A14D-92A97119A77C}" type="presOf" srcId="{22BBF0AD-2086-45BF-B364-F137971CAF8C}" destId="{E66C40E5-0B77-4DC9-A00A-C9CA1B5A7DD0}" srcOrd="0" destOrd="0" presId="urn:microsoft.com/office/officeart/2005/8/layout/hList1"/>
    <dgm:cxn modelId="{1D1A0DB6-621E-4D9E-9BB1-8F1BF623D878}" type="presParOf" srcId="{E66C40E5-0B77-4DC9-A00A-C9CA1B5A7DD0}" destId="{4551027A-6B90-4139-9733-7FE8A6234DC0}" srcOrd="0" destOrd="0" presId="urn:microsoft.com/office/officeart/2005/8/layout/hList1"/>
    <dgm:cxn modelId="{1FA1CBEA-8233-4455-87A3-F8CA045DC419}" type="presParOf" srcId="{4551027A-6B90-4139-9733-7FE8A6234DC0}" destId="{ABC787CC-E155-49E7-B6F5-28FD2E521CD1}" srcOrd="0" destOrd="0" presId="urn:microsoft.com/office/officeart/2005/8/layout/hList1"/>
    <dgm:cxn modelId="{83A155BF-2A5E-4EFF-B1E0-A641665725EA}" type="presParOf" srcId="{4551027A-6B90-4139-9733-7FE8A6234DC0}" destId="{D2772928-3007-413D-B9CE-585AD4312CCC}" srcOrd="1" destOrd="0" presId="urn:microsoft.com/office/officeart/2005/8/layout/hList1"/>
    <dgm:cxn modelId="{7247CFAD-5152-4D5A-BDE9-AC2D34968B32}" type="presParOf" srcId="{E66C40E5-0B77-4DC9-A00A-C9CA1B5A7DD0}" destId="{2A5B3173-232E-430D-A4E5-6611566ECBF8}" srcOrd="1" destOrd="0" presId="urn:microsoft.com/office/officeart/2005/8/layout/hList1"/>
    <dgm:cxn modelId="{54DA6461-5DC8-40CC-899E-90FFAC8C4C6B}" type="presParOf" srcId="{E66C40E5-0B77-4DC9-A00A-C9CA1B5A7DD0}" destId="{9EC1AC27-1FCB-42E8-92F7-0E5DE9B42EC7}" srcOrd="2" destOrd="0" presId="urn:microsoft.com/office/officeart/2005/8/layout/hList1"/>
    <dgm:cxn modelId="{E80F53AB-18F9-45E7-9D4A-264DFE3E54C4}" type="presParOf" srcId="{9EC1AC27-1FCB-42E8-92F7-0E5DE9B42EC7}" destId="{38622DE8-FBB8-4C58-B477-35EB40A4AF6C}" srcOrd="0" destOrd="0" presId="urn:microsoft.com/office/officeart/2005/8/layout/hList1"/>
    <dgm:cxn modelId="{339FB280-E009-4ADC-A1DD-BD31F5A2C595}" type="presParOf" srcId="{9EC1AC27-1FCB-42E8-92F7-0E5DE9B42EC7}" destId="{77D9FB9E-84E2-42CF-927A-4ADC77CC21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256AF-C606-49BE-8A2F-86E9A85F6F56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02FF989-7CAD-4CCF-952F-F08C87AC64E3}">
      <dgm:prSet phldrT="[Text]"/>
      <dgm:spPr/>
      <dgm:t>
        <a:bodyPr/>
        <a:lstStyle/>
        <a:p>
          <a:r>
            <a:rPr lang="en-US" dirty="0"/>
            <a:t>E</a:t>
          </a:r>
        </a:p>
      </dgm:t>
    </dgm:pt>
    <dgm:pt modelId="{89CC71BE-F746-45A4-8DE0-18F7EA820CC5}" type="parTrans" cxnId="{42DFFB0A-36CD-4C85-BFE1-E82FF56EC803}">
      <dgm:prSet/>
      <dgm:spPr/>
      <dgm:t>
        <a:bodyPr/>
        <a:lstStyle/>
        <a:p>
          <a:endParaRPr lang="en-US"/>
        </a:p>
      </dgm:t>
    </dgm:pt>
    <dgm:pt modelId="{07CEB8F4-B241-4F87-9FF7-B6EF1D3F779F}" type="sibTrans" cxnId="{42DFFB0A-36CD-4C85-BFE1-E82FF56EC803}">
      <dgm:prSet/>
      <dgm:spPr/>
      <dgm:t>
        <a:bodyPr/>
        <a:lstStyle/>
        <a:p>
          <a:endParaRPr lang="en-US"/>
        </a:p>
      </dgm:t>
    </dgm:pt>
    <dgm:pt modelId="{399799A9-BB1F-4304-9B80-97FFE836BA65}">
      <dgm:prSet phldrT="[Text]"/>
      <dgm:spPr/>
      <dgm:t>
        <a:bodyPr/>
        <a:lstStyle/>
        <a:p>
          <a:r>
            <a:rPr lang="en-US" dirty="0"/>
            <a:t>C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file"/>
          </dgm14:cNvPr>
        </a:ext>
      </dgm:extLst>
    </dgm:pt>
    <dgm:pt modelId="{C177A5FD-0EE4-4DFC-9847-C652143E7F9C}" type="parTrans" cxnId="{ED3A7841-E69B-4873-AF01-19896D1CBFAB}">
      <dgm:prSet/>
      <dgm:spPr/>
      <dgm:t>
        <a:bodyPr/>
        <a:lstStyle/>
        <a:p>
          <a:endParaRPr lang="en-US"/>
        </a:p>
      </dgm:t>
    </dgm:pt>
    <dgm:pt modelId="{E399DFEB-31D5-4B12-AE87-4F3F83375E6A}" type="sibTrans" cxnId="{ED3A7841-E69B-4873-AF01-19896D1CBFAB}">
      <dgm:prSet/>
      <dgm:spPr/>
      <dgm:t>
        <a:bodyPr/>
        <a:lstStyle/>
        <a:p>
          <a:endParaRPr lang="en-US"/>
        </a:p>
      </dgm:t>
    </dgm:pt>
    <dgm:pt modelId="{06C8FF21-CF7B-4479-8D12-514B7335A17C}">
      <dgm:prSet phldrT="[Text]"/>
      <dgm:spPr/>
      <dgm:t>
        <a:bodyPr/>
        <a:lstStyle/>
        <a:p>
          <a:r>
            <a:rPr lang="en-US" dirty="0"/>
            <a:t>R</a:t>
          </a:r>
        </a:p>
      </dgm:t>
    </dgm:pt>
    <dgm:pt modelId="{CC8C470C-CA7F-43D5-A43E-E63CA0F69CD2}" type="parTrans" cxnId="{BB2D80C8-7D71-41EE-A97B-7E68C9B41E51}">
      <dgm:prSet/>
      <dgm:spPr/>
      <dgm:t>
        <a:bodyPr/>
        <a:lstStyle/>
        <a:p>
          <a:endParaRPr lang="en-US"/>
        </a:p>
      </dgm:t>
    </dgm:pt>
    <dgm:pt modelId="{DB6D3C76-C09E-4AA0-93D2-2B34E67DD428}" type="sibTrans" cxnId="{BB2D80C8-7D71-41EE-A97B-7E68C9B41E51}">
      <dgm:prSet/>
      <dgm:spPr/>
      <dgm:t>
        <a:bodyPr/>
        <a:lstStyle/>
        <a:p>
          <a:endParaRPr lang="en-US"/>
        </a:p>
      </dgm:t>
    </dgm:pt>
    <dgm:pt modelId="{B1712473-8020-4A15-8F62-687E4A57F0CA}">
      <dgm:prSet phldrT="[Text]"/>
      <dgm:spPr/>
      <dgm:t>
        <a:bodyPr/>
        <a:lstStyle/>
        <a:p>
          <a:r>
            <a:rPr lang="en-US" dirty="0"/>
            <a:t>V</a:t>
          </a:r>
        </a:p>
      </dgm:t>
    </dgm:pt>
    <dgm:pt modelId="{C11B2C2D-8908-42EA-AAF9-34F343D07FE1}" type="parTrans" cxnId="{5E616EFA-F6C8-4B87-9E67-3BE53737AC5E}">
      <dgm:prSet/>
      <dgm:spPr/>
      <dgm:t>
        <a:bodyPr/>
        <a:lstStyle/>
        <a:p>
          <a:endParaRPr lang="en-US"/>
        </a:p>
      </dgm:t>
    </dgm:pt>
    <dgm:pt modelId="{969076F9-5817-4C31-A00A-9E60F9C7626A}" type="sibTrans" cxnId="{5E616EFA-F6C8-4B87-9E67-3BE53737AC5E}">
      <dgm:prSet/>
      <dgm:spPr/>
      <dgm:t>
        <a:bodyPr/>
        <a:lstStyle/>
        <a:p>
          <a:endParaRPr lang="en-US"/>
        </a:p>
      </dgm:t>
    </dgm:pt>
    <dgm:pt modelId="{11D1B92A-17ED-4595-AFC0-63813208AFF3}">
      <dgm:prSet phldrT="[Text]"/>
      <dgm:spPr/>
      <dgm:t>
        <a:bodyPr/>
        <a:lstStyle/>
        <a:p>
          <a:r>
            <a:rPr lang="en-US" dirty="0"/>
            <a:t>P</a:t>
          </a:r>
        </a:p>
      </dgm:t>
    </dgm:pt>
    <dgm:pt modelId="{17382B74-CE89-441F-90E0-CC1F30131A33}" type="parTrans" cxnId="{844B82C5-93BC-447E-A3BA-F6C69D507E30}">
      <dgm:prSet/>
      <dgm:spPr/>
      <dgm:t>
        <a:bodyPr/>
        <a:lstStyle/>
        <a:p>
          <a:endParaRPr lang="en-US"/>
        </a:p>
      </dgm:t>
    </dgm:pt>
    <dgm:pt modelId="{5F20FF58-DAA0-4826-AA0B-32590AEA0E4D}" type="sibTrans" cxnId="{844B82C5-93BC-447E-A3BA-F6C69D507E30}">
      <dgm:prSet/>
      <dgm:spPr/>
      <dgm:t>
        <a:bodyPr/>
        <a:lstStyle/>
        <a:p>
          <a:endParaRPr lang="en-US"/>
        </a:p>
      </dgm:t>
    </dgm:pt>
    <dgm:pt modelId="{C46DF830-B3B8-4753-99E0-BD205EEE8381}" type="pres">
      <dgm:prSet presAssocID="{C4D256AF-C606-49BE-8A2F-86E9A85F6F56}" presName="cycle" presStyleCnt="0">
        <dgm:presLayoutVars>
          <dgm:dir/>
          <dgm:resizeHandles val="exact"/>
        </dgm:presLayoutVars>
      </dgm:prSet>
      <dgm:spPr/>
    </dgm:pt>
    <dgm:pt modelId="{9D4381BC-499B-4CDA-AAA5-C0646AA8D607}" type="pres">
      <dgm:prSet presAssocID="{202FF989-7CAD-4CCF-952F-F08C87AC64E3}" presName="node" presStyleLbl="node1" presStyleIdx="0" presStyleCnt="5">
        <dgm:presLayoutVars>
          <dgm:bulletEnabled val="1"/>
        </dgm:presLayoutVars>
      </dgm:prSet>
      <dgm:spPr/>
    </dgm:pt>
    <dgm:pt modelId="{504471ED-B7BA-451E-BCE0-AD0D507CE5B2}" type="pres">
      <dgm:prSet presAssocID="{07CEB8F4-B241-4F87-9FF7-B6EF1D3F779F}" presName="sibTrans" presStyleLbl="sibTrans2D1" presStyleIdx="0" presStyleCnt="5"/>
      <dgm:spPr/>
    </dgm:pt>
    <dgm:pt modelId="{7C7E02F2-2D77-419D-A17E-6BC4D44AE9B1}" type="pres">
      <dgm:prSet presAssocID="{07CEB8F4-B241-4F87-9FF7-B6EF1D3F779F}" presName="connectorText" presStyleLbl="sibTrans2D1" presStyleIdx="0" presStyleCnt="5"/>
      <dgm:spPr/>
    </dgm:pt>
    <dgm:pt modelId="{E1CE0928-C641-426C-BD3E-DE0C23C82AA4}" type="pres">
      <dgm:prSet presAssocID="{399799A9-BB1F-4304-9B80-97FFE836BA65}" presName="node" presStyleLbl="node1" presStyleIdx="1" presStyleCnt="5">
        <dgm:presLayoutVars>
          <dgm:bulletEnabled val="1"/>
        </dgm:presLayoutVars>
      </dgm:prSet>
      <dgm:spPr/>
    </dgm:pt>
    <dgm:pt modelId="{FE2B4265-5E16-47E8-81B0-7D1BC7211C89}" type="pres">
      <dgm:prSet presAssocID="{E399DFEB-31D5-4B12-AE87-4F3F83375E6A}" presName="sibTrans" presStyleLbl="sibTrans2D1" presStyleIdx="1" presStyleCnt="5"/>
      <dgm:spPr/>
    </dgm:pt>
    <dgm:pt modelId="{AA065BAD-8C36-44A9-A70B-A2AB7A0CEFCE}" type="pres">
      <dgm:prSet presAssocID="{E399DFEB-31D5-4B12-AE87-4F3F83375E6A}" presName="connectorText" presStyleLbl="sibTrans2D1" presStyleIdx="1" presStyleCnt="5"/>
      <dgm:spPr/>
    </dgm:pt>
    <dgm:pt modelId="{AF290CD1-093B-46F4-8889-D4042057B57D}" type="pres">
      <dgm:prSet presAssocID="{06C8FF21-CF7B-4479-8D12-514B7335A17C}" presName="node" presStyleLbl="node1" presStyleIdx="2" presStyleCnt="5">
        <dgm:presLayoutVars>
          <dgm:bulletEnabled val="1"/>
        </dgm:presLayoutVars>
      </dgm:prSet>
      <dgm:spPr/>
    </dgm:pt>
    <dgm:pt modelId="{14ACACDE-C326-4258-84CE-76D7DB175020}" type="pres">
      <dgm:prSet presAssocID="{DB6D3C76-C09E-4AA0-93D2-2B34E67DD428}" presName="sibTrans" presStyleLbl="sibTrans2D1" presStyleIdx="2" presStyleCnt="5"/>
      <dgm:spPr/>
    </dgm:pt>
    <dgm:pt modelId="{0F1608E7-39F2-4374-9D6F-0A19D4E5184B}" type="pres">
      <dgm:prSet presAssocID="{DB6D3C76-C09E-4AA0-93D2-2B34E67DD428}" presName="connectorText" presStyleLbl="sibTrans2D1" presStyleIdx="2" presStyleCnt="5"/>
      <dgm:spPr/>
    </dgm:pt>
    <dgm:pt modelId="{57D049B8-207D-42F9-866C-B71C310E5387}" type="pres">
      <dgm:prSet presAssocID="{B1712473-8020-4A15-8F62-687E4A57F0CA}" presName="node" presStyleLbl="node1" presStyleIdx="3" presStyleCnt="5">
        <dgm:presLayoutVars>
          <dgm:bulletEnabled val="1"/>
        </dgm:presLayoutVars>
      </dgm:prSet>
      <dgm:spPr/>
    </dgm:pt>
    <dgm:pt modelId="{26FD64AB-F565-4066-B3E0-17A7D063D790}" type="pres">
      <dgm:prSet presAssocID="{969076F9-5817-4C31-A00A-9E60F9C7626A}" presName="sibTrans" presStyleLbl="sibTrans2D1" presStyleIdx="3" presStyleCnt="5"/>
      <dgm:spPr/>
    </dgm:pt>
    <dgm:pt modelId="{50AF5B61-23A1-4D39-A886-E421B2E0404A}" type="pres">
      <dgm:prSet presAssocID="{969076F9-5817-4C31-A00A-9E60F9C7626A}" presName="connectorText" presStyleLbl="sibTrans2D1" presStyleIdx="3" presStyleCnt="5"/>
      <dgm:spPr/>
    </dgm:pt>
    <dgm:pt modelId="{4C07CFB3-26E8-4F4B-8266-C12D65731A53}" type="pres">
      <dgm:prSet presAssocID="{11D1B92A-17ED-4595-AFC0-63813208AFF3}" presName="node" presStyleLbl="node1" presStyleIdx="4" presStyleCnt="5">
        <dgm:presLayoutVars>
          <dgm:bulletEnabled val="1"/>
        </dgm:presLayoutVars>
      </dgm:prSet>
      <dgm:spPr/>
    </dgm:pt>
    <dgm:pt modelId="{5A8DF08E-EEDD-46AE-96DB-0B299AF08239}" type="pres">
      <dgm:prSet presAssocID="{5F20FF58-DAA0-4826-AA0B-32590AEA0E4D}" presName="sibTrans" presStyleLbl="sibTrans2D1" presStyleIdx="4" presStyleCnt="5"/>
      <dgm:spPr/>
    </dgm:pt>
    <dgm:pt modelId="{E3D20FCE-9DBA-4DD0-8E1F-B7D2E8201096}" type="pres">
      <dgm:prSet presAssocID="{5F20FF58-DAA0-4826-AA0B-32590AEA0E4D}" presName="connectorText" presStyleLbl="sibTrans2D1" presStyleIdx="4" presStyleCnt="5"/>
      <dgm:spPr/>
    </dgm:pt>
  </dgm:ptLst>
  <dgm:cxnLst>
    <dgm:cxn modelId="{42DFFB0A-36CD-4C85-BFE1-E82FF56EC803}" srcId="{C4D256AF-C606-49BE-8A2F-86E9A85F6F56}" destId="{202FF989-7CAD-4CCF-952F-F08C87AC64E3}" srcOrd="0" destOrd="0" parTransId="{89CC71BE-F746-45A4-8DE0-18F7EA820CC5}" sibTransId="{07CEB8F4-B241-4F87-9FF7-B6EF1D3F779F}"/>
    <dgm:cxn modelId="{28F2AB15-3DA6-41F0-AE68-EE200205552D}" type="presOf" srcId="{969076F9-5817-4C31-A00A-9E60F9C7626A}" destId="{50AF5B61-23A1-4D39-A886-E421B2E0404A}" srcOrd="1" destOrd="0" presId="urn:microsoft.com/office/officeart/2005/8/layout/cycle2"/>
    <dgm:cxn modelId="{7F515B22-5E51-4C72-84DE-1513D5382229}" type="presOf" srcId="{5F20FF58-DAA0-4826-AA0B-32590AEA0E4D}" destId="{5A8DF08E-EEDD-46AE-96DB-0B299AF08239}" srcOrd="0" destOrd="0" presId="urn:microsoft.com/office/officeart/2005/8/layout/cycle2"/>
    <dgm:cxn modelId="{AF5E102A-3143-4A32-9CA3-EF4D8463D7DE}" type="presOf" srcId="{5F20FF58-DAA0-4826-AA0B-32590AEA0E4D}" destId="{E3D20FCE-9DBA-4DD0-8E1F-B7D2E8201096}" srcOrd="1" destOrd="0" presId="urn:microsoft.com/office/officeart/2005/8/layout/cycle2"/>
    <dgm:cxn modelId="{4FA3AD2B-43C9-4C53-85AE-2A856C3B9F4D}" type="presOf" srcId="{E399DFEB-31D5-4B12-AE87-4F3F83375E6A}" destId="{FE2B4265-5E16-47E8-81B0-7D1BC7211C89}" srcOrd="0" destOrd="0" presId="urn:microsoft.com/office/officeart/2005/8/layout/cycle2"/>
    <dgm:cxn modelId="{5A235A2D-7F5F-4B51-804F-9FFA44AE58AD}" type="presOf" srcId="{C4D256AF-C606-49BE-8A2F-86E9A85F6F56}" destId="{C46DF830-B3B8-4753-99E0-BD205EEE8381}" srcOrd="0" destOrd="0" presId="urn:microsoft.com/office/officeart/2005/8/layout/cycle2"/>
    <dgm:cxn modelId="{ED3A7841-E69B-4873-AF01-19896D1CBFAB}" srcId="{C4D256AF-C606-49BE-8A2F-86E9A85F6F56}" destId="{399799A9-BB1F-4304-9B80-97FFE836BA65}" srcOrd="1" destOrd="0" parTransId="{C177A5FD-0EE4-4DFC-9847-C652143E7F9C}" sibTransId="{E399DFEB-31D5-4B12-AE87-4F3F83375E6A}"/>
    <dgm:cxn modelId="{AC79344E-4553-4EFF-BEDD-AD15D4F6716F}" type="presOf" srcId="{B1712473-8020-4A15-8F62-687E4A57F0CA}" destId="{57D049B8-207D-42F9-866C-B71C310E5387}" srcOrd="0" destOrd="0" presId="urn:microsoft.com/office/officeart/2005/8/layout/cycle2"/>
    <dgm:cxn modelId="{2048E552-11E8-4895-90E8-133C2C116444}" type="presOf" srcId="{969076F9-5817-4C31-A00A-9E60F9C7626A}" destId="{26FD64AB-F565-4066-B3E0-17A7D063D790}" srcOrd="0" destOrd="0" presId="urn:microsoft.com/office/officeart/2005/8/layout/cycle2"/>
    <dgm:cxn modelId="{AD3A738D-DC23-4F09-8570-D8B656AF05A7}" type="presOf" srcId="{E399DFEB-31D5-4B12-AE87-4F3F83375E6A}" destId="{AA065BAD-8C36-44A9-A70B-A2AB7A0CEFCE}" srcOrd="1" destOrd="0" presId="urn:microsoft.com/office/officeart/2005/8/layout/cycle2"/>
    <dgm:cxn modelId="{9A5709A6-5F2F-44AA-B747-62006FF088A8}" type="presOf" srcId="{07CEB8F4-B241-4F87-9FF7-B6EF1D3F779F}" destId="{504471ED-B7BA-451E-BCE0-AD0D507CE5B2}" srcOrd="0" destOrd="0" presId="urn:microsoft.com/office/officeart/2005/8/layout/cycle2"/>
    <dgm:cxn modelId="{DEA849A7-878F-49BB-B3AA-31AFA9497A7D}" type="presOf" srcId="{202FF989-7CAD-4CCF-952F-F08C87AC64E3}" destId="{9D4381BC-499B-4CDA-AAA5-C0646AA8D607}" srcOrd="0" destOrd="0" presId="urn:microsoft.com/office/officeart/2005/8/layout/cycle2"/>
    <dgm:cxn modelId="{B7F497C2-484A-443E-97BA-FBA7DC1C5BED}" type="presOf" srcId="{399799A9-BB1F-4304-9B80-97FFE836BA65}" destId="{E1CE0928-C641-426C-BD3E-DE0C23C82AA4}" srcOrd="0" destOrd="0" presId="urn:microsoft.com/office/officeart/2005/8/layout/cycle2"/>
    <dgm:cxn modelId="{844B82C5-93BC-447E-A3BA-F6C69D507E30}" srcId="{C4D256AF-C606-49BE-8A2F-86E9A85F6F56}" destId="{11D1B92A-17ED-4595-AFC0-63813208AFF3}" srcOrd="4" destOrd="0" parTransId="{17382B74-CE89-441F-90E0-CC1F30131A33}" sibTransId="{5F20FF58-DAA0-4826-AA0B-32590AEA0E4D}"/>
    <dgm:cxn modelId="{BB2D80C8-7D71-41EE-A97B-7E68C9B41E51}" srcId="{C4D256AF-C606-49BE-8A2F-86E9A85F6F56}" destId="{06C8FF21-CF7B-4479-8D12-514B7335A17C}" srcOrd="2" destOrd="0" parTransId="{CC8C470C-CA7F-43D5-A43E-E63CA0F69CD2}" sibTransId="{DB6D3C76-C09E-4AA0-93D2-2B34E67DD428}"/>
    <dgm:cxn modelId="{3FA0C9CC-B2C8-41EE-927D-6A485FD662E6}" type="presOf" srcId="{07CEB8F4-B241-4F87-9FF7-B6EF1D3F779F}" destId="{7C7E02F2-2D77-419D-A17E-6BC4D44AE9B1}" srcOrd="1" destOrd="0" presId="urn:microsoft.com/office/officeart/2005/8/layout/cycle2"/>
    <dgm:cxn modelId="{0916F0D9-A1ED-4345-9624-01C4EC1B2C16}" type="presOf" srcId="{06C8FF21-CF7B-4479-8D12-514B7335A17C}" destId="{AF290CD1-093B-46F4-8889-D4042057B57D}" srcOrd="0" destOrd="0" presId="urn:microsoft.com/office/officeart/2005/8/layout/cycle2"/>
    <dgm:cxn modelId="{1B4F62E7-BFC8-4BF6-A282-9BF44D89B163}" type="presOf" srcId="{DB6D3C76-C09E-4AA0-93D2-2B34E67DD428}" destId="{14ACACDE-C326-4258-84CE-76D7DB175020}" srcOrd="0" destOrd="0" presId="urn:microsoft.com/office/officeart/2005/8/layout/cycle2"/>
    <dgm:cxn modelId="{EA1C92E7-0D0A-4836-B0E2-D4F19D0D4D1E}" type="presOf" srcId="{DB6D3C76-C09E-4AA0-93D2-2B34E67DD428}" destId="{0F1608E7-39F2-4374-9D6F-0A19D4E5184B}" srcOrd="1" destOrd="0" presId="urn:microsoft.com/office/officeart/2005/8/layout/cycle2"/>
    <dgm:cxn modelId="{CF5BB4EE-A7B4-4D22-A15C-F31C9C009791}" type="presOf" srcId="{11D1B92A-17ED-4595-AFC0-63813208AFF3}" destId="{4C07CFB3-26E8-4F4B-8266-C12D65731A53}" srcOrd="0" destOrd="0" presId="urn:microsoft.com/office/officeart/2005/8/layout/cycle2"/>
    <dgm:cxn modelId="{5E616EFA-F6C8-4B87-9E67-3BE53737AC5E}" srcId="{C4D256AF-C606-49BE-8A2F-86E9A85F6F56}" destId="{B1712473-8020-4A15-8F62-687E4A57F0CA}" srcOrd="3" destOrd="0" parTransId="{C11B2C2D-8908-42EA-AAF9-34F343D07FE1}" sibTransId="{969076F9-5817-4C31-A00A-9E60F9C7626A}"/>
    <dgm:cxn modelId="{4016B18C-C6C1-471D-9749-358DC139B3EF}" type="presParOf" srcId="{C46DF830-B3B8-4753-99E0-BD205EEE8381}" destId="{9D4381BC-499B-4CDA-AAA5-C0646AA8D607}" srcOrd="0" destOrd="0" presId="urn:microsoft.com/office/officeart/2005/8/layout/cycle2"/>
    <dgm:cxn modelId="{5BF73BBA-A370-4CC7-A7F1-541D25B627DC}" type="presParOf" srcId="{C46DF830-B3B8-4753-99E0-BD205EEE8381}" destId="{504471ED-B7BA-451E-BCE0-AD0D507CE5B2}" srcOrd="1" destOrd="0" presId="urn:microsoft.com/office/officeart/2005/8/layout/cycle2"/>
    <dgm:cxn modelId="{EF97672A-0855-447D-AB8D-32385AC07B16}" type="presParOf" srcId="{504471ED-B7BA-451E-BCE0-AD0D507CE5B2}" destId="{7C7E02F2-2D77-419D-A17E-6BC4D44AE9B1}" srcOrd="0" destOrd="0" presId="urn:microsoft.com/office/officeart/2005/8/layout/cycle2"/>
    <dgm:cxn modelId="{C8EEF7CA-701B-419A-A147-CD089F4EE33A}" type="presParOf" srcId="{C46DF830-B3B8-4753-99E0-BD205EEE8381}" destId="{E1CE0928-C641-426C-BD3E-DE0C23C82AA4}" srcOrd="2" destOrd="0" presId="urn:microsoft.com/office/officeart/2005/8/layout/cycle2"/>
    <dgm:cxn modelId="{9521BC38-9A99-4772-927D-6A3EF182B163}" type="presParOf" srcId="{C46DF830-B3B8-4753-99E0-BD205EEE8381}" destId="{FE2B4265-5E16-47E8-81B0-7D1BC7211C89}" srcOrd="3" destOrd="0" presId="urn:microsoft.com/office/officeart/2005/8/layout/cycle2"/>
    <dgm:cxn modelId="{39D8DB34-588E-418D-8EF2-A415D77D8968}" type="presParOf" srcId="{FE2B4265-5E16-47E8-81B0-7D1BC7211C89}" destId="{AA065BAD-8C36-44A9-A70B-A2AB7A0CEFCE}" srcOrd="0" destOrd="0" presId="urn:microsoft.com/office/officeart/2005/8/layout/cycle2"/>
    <dgm:cxn modelId="{68D8C178-10C9-4B67-B128-59A830A0B7A1}" type="presParOf" srcId="{C46DF830-B3B8-4753-99E0-BD205EEE8381}" destId="{AF290CD1-093B-46F4-8889-D4042057B57D}" srcOrd="4" destOrd="0" presId="urn:microsoft.com/office/officeart/2005/8/layout/cycle2"/>
    <dgm:cxn modelId="{E448D9B5-4289-470C-8B39-AD5E87A101CB}" type="presParOf" srcId="{C46DF830-B3B8-4753-99E0-BD205EEE8381}" destId="{14ACACDE-C326-4258-84CE-76D7DB175020}" srcOrd="5" destOrd="0" presId="urn:microsoft.com/office/officeart/2005/8/layout/cycle2"/>
    <dgm:cxn modelId="{DA8AB3AE-F19A-4753-AFD8-040B16193820}" type="presParOf" srcId="{14ACACDE-C326-4258-84CE-76D7DB175020}" destId="{0F1608E7-39F2-4374-9D6F-0A19D4E5184B}" srcOrd="0" destOrd="0" presId="urn:microsoft.com/office/officeart/2005/8/layout/cycle2"/>
    <dgm:cxn modelId="{751B8AFF-BDEE-4304-B2A5-188AC24F686B}" type="presParOf" srcId="{C46DF830-B3B8-4753-99E0-BD205EEE8381}" destId="{57D049B8-207D-42F9-866C-B71C310E5387}" srcOrd="6" destOrd="0" presId="urn:microsoft.com/office/officeart/2005/8/layout/cycle2"/>
    <dgm:cxn modelId="{6BFFC2FF-7834-459C-8E1D-8FDAE6A001C3}" type="presParOf" srcId="{C46DF830-B3B8-4753-99E0-BD205EEE8381}" destId="{26FD64AB-F565-4066-B3E0-17A7D063D790}" srcOrd="7" destOrd="0" presId="urn:microsoft.com/office/officeart/2005/8/layout/cycle2"/>
    <dgm:cxn modelId="{15111A60-D7D3-4BBB-A72D-8A1DA67F6637}" type="presParOf" srcId="{26FD64AB-F565-4066-B3E0-17A7D063D790}" destId="{50AF5B61-23A1-4D39-A886-E421B2E0404A}" srcOrd="0" destOrd="0" presId="urn:microsoft.com/office/officeart/2005/8/layout/cycle2"/>
    <dgm:cxn modelId="{A5FEC54D-1B15-4EDC-AD87-9AE69B45C6E6}" type="presParOf" srcId="{C46DF830-B3B8-4753-99E0-BD205EEE8381}" destId="{4C07CFB3-26E8-4F4B-8266-C12D65731A53}" srcOrd="8" destOrd="0" presId="urn:microsoft.com/office/officeart/2005/8/layout/cycle2"/>
    <dgm:cxn modelId="{2A49C24B-963D-4B07-8151-055F1CDCCA13}" type="presParOf" srcId="{C46DF830-B3B8-4753-99E0-BD205EEE8381}" destId="{5A8DF08E-EEDD-46AE-96DB-0B299AF08239}" srcOrd="9" destOrd="0" presId="urn:microsoft.com/office/officeart/2005/8/layout/cycle2"/>
    <dgm:cxn modelId="{590F3098-34DC-4690-932B-78E569941901}" type="presParOf" srcId="{5A8DF08E-EEDD-46AE-96DB-0B299AF08239}" destId="{E3D20FCE-9DBA-4DD0-8E1F-B7D2E820109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319264-0156-4B53-9CE2-8BB5D557CBB1}" type="doc">
      <dgm:prSet loTypeId="urn:microsoft.com/office/officeart/2005/8/layout/vList3#1" loCatId="list" qsTypeId="urn:microsoft.com/office/officeart/2005/8/quickstyle/simple1" qsCatId="simple" csTypeId="urn:microsoft.com/office/officeart/2005/8/colors/colorful3" csCatId="colorful" phldr="1"/>
      <dgm:spPr/>
    </dgm:pt>
    <dgm:pt modelId="{AD10F814-5134-49AF-8540-41DB6F308CE4}">
      <dgm:prSet phldrT="[Text]" custT="1"/>
      <dgm:spPr/>
      <dgm:t>
        <a:bodyPr/>
        <a:lstStyle/>
        <a:p>
          <a:r>
            <a:rPr lang="en-GB" sz="2000" dirty="0" err="1">
              <a:solidFill>
                <a:schemeClr val="tx1"/>
              </a:solidFill>
            </a:rPr>
            <a:t>Fungsi</a:t>
          </a:r>
          <a:r>
            <a:rPr lang="en-GB" sz="2000" dirty="0">
              <a:solidFill>
                <a:schemeClr val="tx1"/>
              </a:solidFill>
            </a:rPr>
            <a:t> </a:t>
          </a:r>
          <a:r>
            <a:rPr lang="en-GB" sz="2000" dirty="0" err="1">
              <a:solidFill>
                <a:schemeClr val="tx1"/>
              </a:solidFill>
            </a:rPr>
            <a:t>Terkait</a:t>
          </a:r>
          <a:endParaRPr lang="en-GB" sz="2000" dirty="0">
            <a:solidFill>
              <a:schemeClr val="tx1"/>
            </a:solidFill>
          </a:endParaRPr>
        </a:p>
      </dgm:t>
    </dgm:pt>
    <dgm:pt modelId="{D6DB4F35-D33A-47F0-B800-5EA6539C17B4}" type="parTrans" cxnId="{661350E7-BDB6-4EEB-9BE8-DF30A86994B2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86B7D3B-C726-49A8-B693-FF1B80C349E9}" type="sibTrans" cxnId="{661350E7-BDB6-4EEB-9BE8-DF30A86994B2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01A3080-CDD5-4AFA-BE16-B3512412BCEA}">
      <dgm:prSet phldrT="[Text]" custT="1"/>
      <dgm:spPr/>
      <dgm:t>
        <a:bodyPr/>
        <a:lstStyle/>
        <a:p>
          <a:r>
            <a:rPr lang="en-GB" sz="2000" dirty="0" err="1">
              <a:solidFill>
                <a:schemeClr val="tx1"/>
              </a:solidFill>
            </a:rPr>
            <a:t>Dokumen</a:t>
          </a:r>
          <a:endParaRPr lang="en-GB" sz="2000" dirty="0">
            <a:solidFill>
              <a:schemeClr val="tx1"/>
            </a:solidFill>
          </a:endParaRPr>
        </a:p>
      </dgm:t>
    </dgm:pt>
    <dgm:pt modelId="{D6851BDD-4C9E-4154-BB00-0FECF17A0A96}" type="parTrans" cxnId="{2855FF70-AC3A-4352-9D6A-C9DE073417F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6374085-211E-4765-8CAB-270333ACBF26}" type="sibTrans" cxnId="{2855FF70-AC3A-4352-9D6A-C9DE073417F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9E0330B-F4DE-4F3B-9411-2A1F34F2D971}">
      <dgm:prSet phldrT="[Text]" custT="1"/>
      <dgm:spPr/>
      <dgm:t>
        <a:bodyPr/>
        <a:lstStyle/>
        <a:p>
          <a:r>
            <a:rPr lang="en-GB" sz="2000" dirty="0" err="1">
              <a:solidFill>
                <a:schemeClr val="tx1"/>
              </a:solidFill>
            </a:rPr>
            <a:t>Catatan</a:t>
          </a:r>
          <a:r>
            <a:rPr lang="en-GB" sz="2000" dirty="0">
              <a:solidFill>
                <a:schemeClr val="tx1"/>
              </a:solidFill>
            </a:rPr>
            <a:t> </a:t>
          </a:r>
          <a:r>
            <a:rPr lang="en-GB" sz="2000" dirty="0" err="1">
              <a:solidFill>
                <a:schemeClr val="tx1"/>
              </a:solidFill>
            </a:rPr>
            <a:t>Akuntansi</a:t>
          </a:r>
          <a:endParaRPr lang="en-GB" sz="2000" dirty="0">
            <a:solidFill>
              <a:schemeClr val="tx1"/>
            </a:solidFill>
          </a:endParaRPr>
        </a:p>
      </dgm:t>
    </dgm:pt>
    <dgm:pt modelId="{99E660BF-15AA-4830-AD55-22634BAA8C55}" type="parTrans" cxnId="{291BE7E7-FAC4-4DF1-B023-F95001B4F7EB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1C34AC1E-E9AB-416F-B538-D9CAFD183634}" type="sibTrans" cxnId="{291BE7E7-FAC4-4DF1-B023-F95001B4F7EB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14398520-F785-49BD-8624-053767DFA73F}">
      <dgm:prSet phldrT="[Text]" custT="1"/>
      <dgm:spPr/>
      <dgm:t>
        <a:bodyPr/>
        <a:lstStyle/>
        <a:p>
          <a:r>
            <a:rPr lang="en-GB" sz="2000" dirty="0" err="1">
              <a:solidFill>
                <a:schemeClr val="tx1"/>
              </a:solidFill>
            </a:rPr>
            <a:t>Bagan</a:t>
          </a:r>
          <a:r>
            <a:rPr lang="en-GB" sz="2000" dirty="0">
              <a:solidFill>
                <a:schemeClr val="tx1"/>
              </a:solidFill>
            </a:rPr>
            <a:t> </a:t>
          </a:r>
          <a:r>
            <a:rPr lang="en-GB" sz="2000" dirty="0" err="1">
              <a:solidFill>
                <a:schemeClr val="tx1"/>
              </a:solidFill>
            </a:rPr>
            <a:t>alir</a:t>
          </a:r>
          <a:r>
            <a:rPr lang="en-GB" sz="2000" dirty="0">
              <a:solidFill>
                <a:schemeClr val="tx1"/>
              </a:solidFill>
            </a:rPr>
            <a:t> system </a:t>
          </a:r>
          <a:r>
            <a:rPr lang="en-GB" sz="2000" dirty="0" err="1">
              <a:solidFill>
                <a:schemeClr val="tx1"/>
              </a:solidFill>
            </a:rPr>
            <a:t>akuntansi</a:t>
          </a:r>
          <a:r>
            <a:rPr lang="en-GB" sz="2000" dirty="0">
              <a:solidFill>
                <a:schemeClr val="tx1"/>
              </a:solidFill>
            </a:rPr>
            <a:t> </a:t>
          </a:r>
        </a:p>
      </dgm:t>
    </dgm:pt>
    <dgm:pt modelId="{C8988221-15CF-4FF9-892B-41ED647E12DF}" type="parTrans" cxnId="{BC095E18-7443-4F71-8CCA-94F6A8FEABD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F34F785-1507-4BC6-BF5F-3D4EC203ED44}" type="sibTrans" cxnId="{BC095E18-7443-4F71-8CCA-94F6A8FEABD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8CF65BD-43CA-49CD-A990-330F3E9A7698}">
      <dgm:prSet phldrT="[Text]" custT="1"/>
      <dgm:spPr/>
      <dgm:t>
        <a:bodyPr/>
        <a:lstStyle/>
        <a:p>
          <a:pPr marL="542925" indent="0"/>
          <a:r>
            <a:rPr lang="en-GB" sz="2000" dirty="0">
              <a:solidFill>
                <a:schemeClr val="tx1"/>
              </a:solidFill>
            </a:rPr>
            <a:t>Salah </a:t>
          </a:r>
          <a:r>
            <a:rPr lang="en-GB" sz="2000" dirty="0" err="1">
              <a:solidFill>
                <a:schemeClr val="tx1"/>
              </a:solidFill>
            </a:rPr>
            <a:t>saji</a:t>
          </a:r>
          <a:r>
            <a:rPr lang="en-GB" sz="2000" dirty="0">
              <a:solidFill>
                <a:schemeClr val="tx1"/>
              </a:solidFill>
            </a:rPr>
            <a:t> </a:t>
          </a:r>
          <a:r>
            <a:rPr lang="en-GB" sz="2000" dirty="0" err="1">
              <a:solidFill>
                <a:schemeClr val="tx1"/>
              </a:solidFill>
            </a:rPr>
            <a:t>potensial</a:t>
          </a:r>
          <a:r>
            <a:rPr lang="en-GB" sz="2000" dirty="0">
              <a:solidFill>
                <a:schemeClr val="tx1"/>
              </a:solidFill>
            </a:rPr>
            <a:t>, </a:t>
          </a:r>
          <a:r>
            <a:rPr lang="en-GB" sz="2000" dirty="0" err="1">
              <a:solidFill>
                <a:schemeClr val="tx1"/>
              </a:solidFill>
            </a:rPr>
            <a:t>aktivitas</a:t>
          </a:r>
          <a:r>
            <a:rPr lang="en-GB" sz="2000" dirty="0">
              <a:solidFill>
                <a:schemeClr val="tx1"/>
              </a:solidFill>
            </a:rPr>
            <a:t> </a:t>
          </a:r>
          <a:r>
            <a:rPr lang="en-GB" sz="2000" dirty="0" err="1">
              <a:solidFill>
                <a:schemeClr val="tx1"/>
              </a:solidFill>
            </a:rPr>
            <a:t>pengendalian</a:t>
          </a:r>
          <a:r>
            <a:rPr lang="en-GB" sz="2000" dirty="0">
              <a:solidFill>
                <a:schemeClr val="tx1"/>
              </a:solidFill>
            </a:rPr>
            <a:t> yang </a:t>
          </a:r>
          <a:r>
            <a:rPr lang="en-GB" sz="2000" dirty="0" err="1">
              <a:solidFill>
                <a:schemeClr val="tx1"/>
              </a:solidFill>
            </a:rPr>
            <a:t>diperlukan</a:t>
          </a:r>
          <a:endParaRPr lang="en-GB" sz="2000" dirty="0">
            <a:solidFill>
              <a:schemeClr val="tx1"/>
            </a:solidFill>
          </a:endParaRPr>
        </a:p>
      </dgm:t>
    </dgm:pt>
    <dgm:pt modelId="{CA9718B4-C339-429B-AFB0-61720E89313C}" type="parTrans" cxnId="{6390A9D9-2347-474F-9684-3DC81433BDA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1BA729CA-E890-40EA-8CAC-948B3E3768F3}" type="sibTrans" cxnId="{6390A9D9-2347-474F-9684-3DC81433BDA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3C3C65D1-E99D-4723-9E67-74BFF36765C2}">
      <dgm:prSet phldrT="[Text]" custT="1"/>
      <dgm:spPr/>
      <dgm:t>
        <a:bodyPr/>
        <a:lstStyle/>
        <a:p>
          <a:r>
            <a:rPr lang="en-GB" sz="2000" dirty="0" err="1">
              <a:solidFill>
                <a:schemeClr val="tx1"/>
              </a:solidFill>
            </a:rPr>
            <a:t>Penjelasan</a:t>
          </a:r>
          <a:r>
            <a:rPr lang="en-GB" sz="2000" dirty="0">
              <a:solidFill>
                <a:schemeClr val="tx1"/>
              </a:solidFill>
            </a:rPr>
            <a:t> </a:t>
          </a:r>
          <a:r>
            <a:rPr lang="en-GB" sz="2000" dirty="0" err="1">
              <a:solidFill>
                <a:schemeClr val="tx1"/>
              </a:solidFill>
            </a:rPr>
            <a:t>aktivitas</a:t>
          </a:r>
          <a:r>
            <a:rPr lang="en-GB" sz="2000" dirty="0">
              <a:solidFill>
                <a:schemeClr val="tx1"/>
              </a:solidFill>
            </a:rPr>
            <a:t> </a:t>
          </a:r>
          <a:r>
            <a:rPr lang="en-GB" sz="2000" dirty="0" err="1">
              <a:solidFill>
                <a:schemeClr val="tx1"/>
              </a:solidFill>
            </a:rPr>
            <a:t>pengendalian</a:t>
          </a:r>
          <a:endParaRPr lang="en-GB" sz="2000" dirty="0">
            <a:solidFill>
              <a:schemeClr val="tx1"/>
            </a:solidFill>
          </a:endParaRPr>
        </a:p>
      </dgm:t>
    </dgm:pt>
    <dgm:pt modelId="{F48AE0FA-B37F-4ECE-AD41-7C6264A8261D}" type="parTrans" cxnId="{FDC35545-C31D-4187-B9BE-4756040123BC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ED832D5E-AD10-499B-93D9-D6612893F355}" type="sibTrans" cxnId="{FDC35545-C31D-4187-B9BE-4756040123BC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871F4B41-243C-4659-A975-B300DBB0B4E6}">
      <dgm:prSet phldrT="[Text]" custT="1"/>
      <dgm:spPr/>
      <dgm:t>
        <a:bodyPr/>
        <a:lstStyle/>
        <a:p>
          <a:r>
            <a:rPr lang="en-GB" sz="2000" dirty="0" err="1">
              <a:solidFill>
                <a:schemeClr val="tx1"/>
              </a:solidFill>
            </a:rPr>
            <a:t>Penyusunan</a:t>
          </a:r>
          <a:r>
            <a:rPr lang="en-GB" sz="2000" dirty="0">
              <a:solidFill>
                <a:schemeClr val="tx1"/>
              </a:solidFill>
            </a:rPr>
            <a:t> program audit</a:t>
          </a:r>
        </a:p>
      </dgm:t>
    </dgm:pt>
    <dgm:pt modelId="{B31EF619-43F9-4A79-B552-1983A5B61875}" type="parTrans" cxnId="{741A70B4-E6E5-4BDD-89C9-1328306691E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6728562-C8BF-44FD-A1CB-777020019BB9}" type="sibTrans" cxnId="{741A70B4-E6E5-4BDD-89C9-1328306691E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A7B5816-3001-443C-B6C2-08FDF1838C3A}">
      <dgm:prSet phldrT="[Text]" custT="1"/>
      <dgm:spPr/>
      <dgm:t>
        <a:bodyPr/>
        <a:lstStyle/>
        <a:p>
          <a:r>
            <a:rPr lang="en-GB" sz="2000" dirty="0" err="1">
              <a:solidFill>
                <a:schemeClr val="tx1"/>
              </a:solidFill>
            </a:rPr>
            <a:t>Penjelasan</a:t>
          </a:r>
          <a:r>
            <a:rPr lang="en-GB" sz="2000" dirty="0">
              <a:solidFill>
                <a:schemeClr val="tx1"/>
              </a:solidFill>
            </a:rPr>
            <a:t> program audit</a:t>
          </a:r>
        </a:p>
      </dgm:t>
    </dgm:pt>
    <dgm:pt modelId="{0EDD1F54-60F3-4AC6-8903-50E7898D953C}" type="parTrans" cxnId="{57BC040C-3F7E-491C-95C8-F93E41805F1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1477BB0-B46B-4082-B971-ED72F1EC0EA7}" type="sibTrans" cxnId="{57BC040C-3F7E-491C-95C8-F93E41805F1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17B1300C-0310-4052-A14F-92BB4B7B9DC2}" type="pres">
      <dgm:prSet presAssocID="{B3319264-0156-4B53-9CE2-8BB5D557CBB1}" presName="linearFlow" presStyleCnt="0">
        <dgm:presLayoutVars>
          <dgm:dir/>
          <dgm:resizeHandles val="exact"/>
        </dgm:presLayoutVars>
      </dgm:prSet>
      <dgm:spPr/>
    </dgm:pt>
    <dgm:pt modelId="{AD42171B-9B31-42C1-8949-84AE0F86F64D}" type="pres">
      <dgm:prSet presAssocID="{AD10F814-5134-49AF-8540-41DB6F308CE4}" presName="composite" presStyleCnt="0"/>
      <dgm:spPr/>
    </dgm:pt>
    <dgm:pt modelId="{E709BC7B-B074-4E34-813C-9393E1EE23DA}" type="pres">
      <dgm:prSet presAssocID="{AD10F814-5134-49AF-8540-41DB6F308CE4}" presName="imgShp" presStyleLbl="fgImgPlace1" presStyleIdx="0" presStyleCnt="8"/>
      <dgm:spPr/>
    </dgm:pt>
    <dgm:pt modelId="{CEAD2308-EBFF-41DA-AA8C-5ED4B7CE1427}" type="pres">
      <dgm:prSet presAssocID="{AD10F814-5134-49AF-8540-41DB6F308CE4}" presName="txShp" presStyleLbl="node1" presStyleIdx="0" presStyleCnt="8" custScaleX="119530">
        <dgm:presLayoutVars>
          <dgm:bulletEnabled val="1"/>
        </dgm:presLayoutVars>
      </dgm:prSet>
      <dgm:spPr/>
    </dgm:pt>
    <dgm:pt modelId="{969C1F00-F992-4DD9-8D4E-92B4EBA0D4C8}" type="pres">
      <dgm:prSet presAssocID="{F86B7D3B-C726-49A8-B693-FF1B80C349E9}" presName="spacing" presStyleCnt="0"/>
      <dgm:spPr/>
    </dgm:pt>
    <dgm:pt modelId="{D6B8913A-BA81-4014-919D-66A195B30AA7}" type="pres">
      <dgm:prSet presAssocID="{D01A3080-CDD5-4AFA-BE16-B3512412BCEA}" presName="composite" presStyleCnt="0"/>
      <dgm:spPr/>
    </dgm:pt>
    <dgm:pt modelId="{755D1B0E-C418-4145-B3D3-74AC9486B82D}" type="pres">
      <dgm:prSet presAssocID="{D01A3080-CDD5-4AFA-BE16-B3512412BCEA}" presName="imgShp" presStyleLbl="fgImgPlace1" presStyleIdx="1" presStyleCnt="8"/>
      <dgm:spPr/>
    </dgm:pt>
    <dgm:pt modelId="{18DCC512-2544-4D4A-984F-CF43579955DC}" type="pres">
      <dgm:prSet presAssocID="{D01A3080-CDD5-4AFA-BE16-B3512412BCEA}" presName="txShp" presStyleLbl="node1" presStyleIdx="1" presStyleCnt="8" custScaleX="119530">
        <dgm:presLayoutVars>
          <dgm:bulletEnabled val="1"/>
        </dgm:presLayoutVars>
      </dgm:prSet>
      <dgm:spPr/>
    </dgm:pt>
    <dgm:pt modelId="{10F81CFC-A511-40F6-ABA5-C4B28C881CBA}" type="pres">
      <dgm:prSet presAssocID="{66374085-211E-4765-8CAB-270333ACBF26}" presName="spacing" presStyleCnt="0"/>
      <dgm:spPr/>
    </dgm:pt>
    <dgm:pt modelId="{E2057C13-998C-4F22-9A9F-D89532ABCF86}" type="pres">
      <dgm:prSet presAssocID="{C9E0330B-F4DE-4F3B-9411-2A1F34F2D971}" presName="composite" presStyleCnt="0"/>
      <dgm:spPr/>
    </dgm:pt>
    <dgm:pt modelId="{29187226-5CD2-4290-B3D5-3F3F9BAD05C5}" type="pres">
      <dgm:prSet presAssocID="{C9E0330B-F4DE-4F3B-9411-2A1F34F2D971}" presName="imgShp" presStyleLbl="fgImgPlace1" presStyleIdx="2" presStyleCnt="8"/>
      <dgm:spPr/>
    </dgm:pt>
    <dgm:pt modelId="{E9846A9D-CD64-40CB-B8C5-D75DF905ED19}" type="pres">
      <dgm:prSet presAssocID="{C9E0330B-F4DE-4F3B-9411-2A1F34F2D971}" presName="txShp" presStyleLbl="node1" presStyleIdx="2" presStyleCnt="8" custScaleX="119530">
        <dgm:presLayoutVars>
          <dgm:bulletEnabled val="1"/>
        </dgm:presLayoutVars>
      </dgm:prSet>
      <dgm:spPr/>
    </dgm:pt>
    <dgm:pt modelId="{440CF1E6-BF0C-4427-8817-0A83B43EEEA0}" type="pres">
      <dgm:prSet presAssocID="{1C34AC1E-E9AB-416F-B538-D9CAFD183634}" presName="spacing" presStyleCnt="0"/>
      <dgm:spPr/>
    </dgm:pt>
    <dgm:pt modelId="{0153DB91-0B6D-4C49-9C01-2A8D9AEAD3B1}" type="pres">
      <dgm:prSet presAssocID="{14398520-F785-49BD-8624-053767DFA73F}" presName="composite" presStyleCnt="0"/>
      <dgm:spPr/>
    </dgm:pt>
    <dgm:pt modelId="{9563EC86-C176-4BCE-B095-43D952856863}" type="pres">
      <dgm:prSet presAssocID="{14398520-F785-49BD-8624-053767DFA73F}" presName="imgShp" presStyleLbl="fgImgPlace1" presStyleIdx="3" presStyleCnt="8"/>
      <dgm:spPr/>
    </dgm:pt>
    <dgm:pt modelId="{03B36A46-F35F-442F-ABD0-2C022DA3A21F}" type="pres">
      <dgm:prSet presAssocID="{14398520-F785-49BD-8624-053767DFA73F}" presName="txShp" presStyleLbl="node1" presStyleIdx="3" presStyleCnt="8" custScaleX="119530">
        <dgm:presLayoutVars>
          <dgm:bulletEnabled val="1"/>
        </dgm:presLayoutVars>
      </dgm:prSet>
      <dgm:spPr/>
    </dgm:pt>
    <dgm:pt modelId="{A6CD4164-6E0A-4700-9305-86E9CFB88110}" type="pres">
      <dgm:prSet presAssocID="{5F34F785-1507-4BC6-BF5F-3D4EC203ED44}" presName="spacing" presStyleCnt="0"/>
      <dgm:spPr/>
    </dgm:pt>
    <dgm:pt modelId="{93EFFBF0-087B-4925-943E-105C97AE7605}" type="pres">
      <dgm:prSet presAssocID="{F8CF65BD-43CA-49CD-A990-330F3E9A7698}" presName="composite" presStyleCnt="0"/>
      <dgm:spPr/>
    </dgm:pt>
    <dgm:pt modelId="{7C274739-1335-487A-B85C-22BD9E8592F2}" type="pres">
      <dgm:prSet presAssocID="{F8CF65BD-43CA-49CD-A990-330F3E9A7698}" presName="imgShp" presStyleLbl="fgImgPlace1" presStyleIdx="4" presStyleCnt="8"/>
      <dgm:spPr/>
    </dgm:pt>
    <dgm:pt modelId="{D5587391-2BAF-4379-98AF-3139498AEC43}" type="pres">
      <dgm:prSet presAssocID="{F8CF65BD-43CA-49CD-A990-330F3E9A7698}" presName="txShp" presStyleLbl="node1" presStyleIdx="4" presStyleCnt="8" custScaleX="119530">
        <dgm:presLayoutVars>
          <dgm:bulletEnabled val="1"/>
        </dgm:presLayoutVars>
      </dgm:prSet>
      <dgm:spPr/>
    </dgm:pt>
    <dgm:pt modelId="{58D08AA6-3AE4-42BD-9E0A-F128E51D6105}" type="pres">
      <dgm:prSet presAssocID="{1BA729CA-E890-40EA-8CAC-948B3E3768F3}" presName="spacing" presStyleCnt="0"/>
      <dgm:spPr/>
    </dgm:pt>
    <dgm:pt modelId="{5D51D33D-8024-4A57-B847-224B77185106}" type="pres">
      <dgm:prSet presAssocID="{3C3C65D1-E99D-4723-9E67-74BFF36765C2}" presName="composite" presStyleCnt="0"/>
      <dgm:spPr/>
    </dgm:pt>
    <dgm:pt modelId="{3F3F7BE3-75FD-4307-BFCE-BFD65B3379B7}" type="pres">
      <dgm:prSet presAssocID="{3C3C65D1-E99D-4723-9E67-74BFF36765C2}" presName="imgShp" presStyleLbl="fgImgPlace1" presStyleIdx="5" presStyleCnt="8"/>
      <dgm:spPr/>
    </dgm:pt>
    <dgm:pt modelId="{C635AC5F-6782-4019-A430-533F8A8BDFB9}" type="pres">
      <dgm:prSet presAssocID="{3C3C65D1-E99D-4723-9E67-74BFF36765C2}" presName="txShp" presStyleLbl="node1" presStyleIdx="5" presStyleCnt="8" custScaleX="119530">
        <dgm:presLayoutVars>
          <dgm:bulletEnabled val="1"/>
        </dgm:presLayoutVars>
      </dgm:prSet>
      <dgm:spPr/>
    </dgm:pt>
    <dgm:pt modelId="{588F1A9B-8F8F-49F6-84B3-0A773B4707C8}" type="pres">
      <dgm:prSet presAssocID="{ED832D5E-AD10-499B-93D9-D6612893F355}" presName="spacing" presStyleCnt="0"/>
      <dgm:spPr/>
    </dgm:pt>
    <dgm:pt modelId="{67CA323C-F7F8-4883-8A4F-003B1579500C}" type="pres">
      <dgm:prSet presAssocID="{871F4B41-243C-4659-A975-B300DBB0B4E6}" presName="composite" presStyleCnt="0"/>
      <dgm:spPr/>
    </dgm:pt>
    <dgm:pt modelId="{97E22BD3-D0E9-482E-84A1-B2085CF87225}" type="pres">
      <dgm:prSet presAssocID="{871F4B41-243C-4659-A975-B300DBB0B4E6}" presName="imgShp" presStyleLbl="fgImgPlace1" presStyleIdx="6" presStyleCnt="8"/>
      <dgm:spPr/>
    </dgm:pt>
    <dgm:pt modelId="{C2E1D88F-CF83-4022-9741-BC20520C0662}" type="pres">
      <dgm:prSet presAssocID="{871F4B41-243C-4659-A975-B300DBB0B4E6}" presName="txShp" presStyleLbl="node1" presStyleIdx="6" presStyleCnt="8" custScaleX="119530">
        <dgm:presLayoutVars>
          <dgm:bulletEnabled val="1"/>
        </dgm:presLayoutVars>
      </dgm:prSet>
      <dgm:spPr/>
    </dgm:pt>
    <dgm:pt modelId="{796BD308-B2D5-4891-91FF-7FF9FA1F65DE}" type="pres">
      <dgm:prSet presAssocID="{06728562-C8BF-44FD-A1CB-777020019BB9}" presName="spacing" presStyleCnt="0"/>
      <dgm:spPr/>
    </dgm:pt>
    <dgm:pt modelId="{90B72D7D-8EE7-44C8-8040-71EF33F5DF85}" type="pres">
      <dgm:prSet presAssocID="{0A7B5816-3001-443C-B6C2-08FDF1838C3A}" presName="composite" presStyleCnt="0"/>
      <dgm:spPr/>
    </dgm:pt>
    <dgm:pt modelId="{9FB88A56-7FA4-4519-83F3-1786783D80CF}" type="pres">
      <dgm:prSet presAssocID="{0A7B5816-3001-443C-B6C2-08FDF1838C3A}" presName="imgShp" presStyleLbl="fgImgPlace1" presStyleIdx="7" presStyleCnt="8"/>
      <dgm:spPr/>
    </dgm:pt>
    <dgm:pt modelId="{C0FA4FFB-147A-45C3-89D2-91771212A8BD}" type="pres">
      <dgm:prSet presAssocID="{0A7B5816-3001-443C-B6C2-08FDF1838C3A}" presName="txShp" presStyleLbl="node1" presStyleIdx="7" presStyleCnt="8" custScaleX="119530">
        <dgm:presLayoutVars>
          <dgm:bulletEnabled val="1"/>
        </dgm:presLayoutVars>
      </dgm:prSet>
      <dgm:spPr/>
    </dgm:pt>
  </dgm:ptLst>
  <dgm:cxnLst>
    <dgm:cxn modelId="{57BC040C-3F7E-491C-95C8-F93E41805F15}" srcId="{B3319264-0156-4B53-9CE2-8BB5D557CBB1}" destId="{0A7B5816-3001-443C-B6C2-08FDF1838C3A}" srcOrd="7" destOrd="0" parTransId="{0EDD1F54-60F3-4AC6-8903-50E7898D953C}" sibTransId="{F1477BB0-B46B-4082-B971-ED72F1EC0EA7}"/>
    <dgm:cxn modelId="{C942470F-1B7F-4DA7-AC31-5F2C5941F7DC}" type="presOf" srcId="{B3319264-0156-4B53-9CE2-8BB5D557CBB1}" destId="{17B1300C-0310-4052-A14F-92BB4B7B9DC2}" srcOrd="0" destOrd="0" presId="urn:microsoft.com/office/officeart/2005/8/layout/vList3#1"/>
    <dgm:cxn modelId="{27A95314-8931-4F6A-B365-236E59DC160F}" type="presOf" srcId="{3C3C65D1-E99D-4723-9E67-74BFF36765C2}" destId="{C635AC5F-6782-4019-A430-533F8A8BDFB9}" srcOrd="0" destOrd="0" presId="urn:microsoft.com/office/officeart/2005/8/layout/vList3#1"/>
    <dgm:cxn modelId="{BC095E18-7443-4F71-8CCA-94F6A8FEABD5}" srcId="{B3319264-0156-4B53-9CE2-8BB5D557CBB1}" destId="{14398520-F785-49BD-8624-053767DFA73F}" srcOrd="3" destOrd="0" parTransId="{C8988221-15CF-4FF9-892B-41ED647E12DF}" sibTransId="{5F34F785-1507-4BC6-BF5F-3D4EC203ED44}"/>
    <dgm:cxn modelId="{475CF61D-5DDC-4072-9BD3-F040735D199F}" type="presOf" srcId="{AD10F814-5134-49AF-8540-41DB6F308CE4}" destId="{CEAD2308-EBFF-41DA-AA8C-5ED4B7CE1427}" srcOrd="0" destOrd="0" presId="urn:microsoft.com/office/officeart/2005/8/layout/vList3#1"/>
    <dgm:cxn modelId="{FDC35545-C31D-4187-B9BE-4756040123BC}" srcId="{B3319264-0156-4B53-9CE2-8BB5D557CBB1}" destId="{3C3C65D1-E99D-4723-9E67-74BFF36765C2}" srcOrd="5" destOrd="0" parTransId="{F48AE0FA-B37F-4ECE-AD41-7C6264A8261D}" sibTransId="{ED832D5E-AD10-499B-93D9-D6612893F355}"/>
    <dgm:cxn modelId="{58DD5D46-27EB-45D9-82D8-8BDA90901371}" type="presOf" srcId="{0A7B5816-3001-443C-B6C2-08FDF1838C3A}" destId="{C0FA4FFB-147A-45C3-89D2-91771212A8BD}" srcOrd="0" destOrd="0" presId="urn:microsoft.com/office/officeart/2005/8/layout/vList3#1"/>
    <dgm:cxn modelId="{6961224F-67FC-4C88-9CCB-9B644B04DAFF}" type="presOf" srcId="{F8CF65BD-43CA-49CD-A990-330F3E9A7698}" destId="{D5587391-2BAF-4379-98AF-3139498AEC43}" srcOrd="0" destOrd="0" presId="urn:microsoft.com/office/officeart/2005/8/layout/vList3#1"/>
    <dgm:cxn modelId="{2855FF70-AC3A-4352-9D6A-C9DE073417F5}" srcId="{B3319264-0156-4B53-9CE2-8BB5D557CBB1}" destId="{D01A3080-CDD5-4AFA-BE16-B3512412BCEA}" srcOrd="1" destOrd="0" parTransId="{D6851BDD-4C9E-4154-BB00-0FECF17A0A96}" sibTransId="{66374085-211E-4765-8CAB-270333ACBF26}"/>
    <dgm:cxn modelId="{3BE91483-F4C0-4A9C-A1F3-49C4E6FAFF18}" type="presOf" srcId="{14398520-F785-49BD-8624-053767DFA73F}" destId="{03B36A46-F35F-442F-ABD0-2C022DA3A21F}" srcOrd="0" destOrd="0" presId="urn:microsoft.com/office/officeart/2005/8/layout/vList3#1"/>
    <dgm:cxn modelId="{46CB4098-796E-41C7-8A04-442D91F5D3D0}" type="presOf" srcId="{D01A3080-CDD5-4AFA-BE16-B3512412BCEA}" destId="{18DCC512-2544-4D4A-984F-CF43579955DC}" srcOrd="0" destOrd="0" presId="urn:microsoft.com/office/officeart/2005/8/layout/vList3#1"/>
    <dgm:cxn modelId="{01553C9D-AD3E-4FCF-B73E-1FAB2670A09E}" type="presOf" srcId="{871F4B41-243C-4659-A975-B300DBB0B4E6}" destId="{C2E1D88F-CF83-4022-9741-BC20520C0662}" srcOrd="0" destOrd="0" presId="urn:microsoft.com/office/officeart/2005/8/layout/vList3#1"/>
    <dgm:cxn modelId="{741A70B4-E6E5-4BDD-89C9-1328306691EE}" srcId="{B3319264-0156-4B53-9CE2-8BB5D557CBB1}" destId="{871F4B41-243C-4659-A975-B300DBB0B4E6}" srcOrd="6" destOrd="0" parTransId="{B31EF619-43F9-4A79-B552-1983A5B61875}" sibTransId="{06728562-C8BF-44FD-A1CB-777020019BB9}"/>
    <dgm:cxn modelId="{A9B204BA-3F29-4BF6-84BF-2B1BBB7B19DE}" type="presOf" srcId="{C9E0330B-F4DE-4F3B-9411-2A1F34F2D971}" destId="{E9846A9D-CD64-40CB-B8C5-D75DF905ED19}" srcOrd="0" destOrd="0" presId="urn:microsoft.com/office/officeart/2005/8/layout/vList3#1"/>
    <dgm:cxn modelId="{6390A9D9-2347-474F-9684-3DC81433BDA5}" srcId="{B3319264-0156-4B53-9CE2-8BB5D557CBB1}" destId="{F8CF65BD-43CA-49CD-A990-330F3E9A7698}" srcOrd="4" destOrd="0" parTransId="{CA9718B4-C339-429B-AFB0-61720E89313C}" sibTransId="{1BA729CA-E890-40EA-8CAC-948B3E3768F3}"/>
    <dgm:cxn modelId="{661350E7-BDB6-4EEB-9BE8-DF30A86994B2}" srcId="{B3319264-0156-4B53-9CE2-8BB5D557CBB1}" destId="{AD10F814-5134-49AF-8540-41DB6F308CE4}" srcOrd="0" destOrd="0" parTransId="{D6DB4F35-D33A-47F0-B800-5EA6539C17B4}" sibTransId="{F86B7D3B-C726-49A8-B693-FF1B80C349E9}"/>
    <dgm:cxn modelId="{291BE7E7-FAC4-4DF1-B023-F95001B4F7EB}" srcId="{B3319264-0156-4B53-9CE2-8BB5D557CBB1}" destId="{C9E0330B-F4DE-4F3B-9411-2A1F34F2D971}" srcOrd="2" destOrd="0" parTransId="{99E660BF-15AA-4830-AD55-22634BAA8C55}" sibTransId="{1C34AC1E-E9AB-416F-B538-D9CAFD183634}"/>
    <dgm:cxn modelId="{DD94BF3F-4712-4070-929E-DE0830261936}" type="presParOf" srcId="{17B1300C-0310-4052-A14F-92BB4B7B9DC2}" destId="{AD42171B-9B31-42C1-8949-84AE0F86F64D}" srcOrd="0" destOrd="0" presId="urn:microsoft.com/office/officeart/2005/8/layout/vList3#1"/>
    <dgm:cxn modelId="{D30DC0CF-F212-4B55-9B65-F95890121EDA}" type="presParOf" srcId="{AD42171B-9B31-42C1-8949-84AE0F86F64D}" destId="{E709BC7B-B074-4E34-813C-9393E1EE23DA}" srcOrd="0" destOrd="0" presId="urn:microsoft.com/office/officeart/2005/8/layout/vList3#1"/>
    <dgm:cxn modelId="{050A70AE-A2AD-4ACE-976A-806491B43400}" type="presParOf" srcId="{AD42171B-9B31-42C1-8949-84AE0F86F64D}" destId="{CEAD2308-EBFF-41DA-AA8C-5ED4B7CE1427}" srcOrd="1" destOrd="0" presId="urn:microsoft.com/office/officeart/2005/8/layout/vList3#1"/>
    <dgm:cxn modelId="{183F2C51-C66F-4E2B-BAD1-D94ED55CA6EF}" type="presParOf" srcId="{17B1300C-0310-4052-A14F-92BB4B7B9DC2}" destId="{969C1F00-F992-4DD9-8D4E-92B4EBA0D4C8}" srcOrd="1" destOrd="0" presId="urn:microsoft.com/office/officeart/2005/8/layout/vList3#1"/>
    <dgm:cxn modelId="{28DFC821-F2E7-4BDA-82D7-4A1C018C4B2C}" type="presParOf" srcId="{17B1300C-0310-4052-A14F-92BB4B7B9DC2}" destId="{D6B8913A-BA81-4014-919D-66A195B30AA7}" srcOrd="2" destOrd="0" presId="urn:microsoft.com/office/officeart/2005/8/layout/vList3#1"/>
    <dgm:cxn modelId="{564DDB03-4537-408A-9D6B-DD2333A72814}" type="presParOf" srcId="{D6B8913A-BA81-4014-919D-66A195B30AA7}" destId="{755D1B0E-C418-4145-B3D3-74AC9486B82D}" srcOrd="0" destOrd="0" presId="urn:microsoft.com/office/officeart/2005/8/layout/vList3#1"/>
    <dgm:cxn modelId="{4DF6EA52-80F9-4DD2-BD35-6B0DA90E6B77}" type="presParOf" srcId="{D6B8913A-BA81-4014-919D-66A195B30AA7}" destId="{18DCC512-2544-4D4A-984F-CF43579955DC}" srcOrd="1" destOrd="0" presId="urn:microsoft.com/office/officeart/2005/8/layout/vList3#1"/>
    <dgm:cxn modelId="{81387810-A38F-4618-9F1D-572EDDEB6530}" type="presParOf" srcId="{17B1300C-0310-4052-A14F-92BB4B7B9DC2}" destId="{10F81CFC-A511-40F6-ABA5-C4B28C881CBA}" srcOrd="3" destOrd="0" presId="urn:microsoft.com/office/officeart/2005/8/layout/vList3#1"/>
    <dgm:cxn modelId="{5C51CF37-2A15-425B-A287-9ECF698699B2}" type="presParOf" srcId="{17B1300C-0310-4052-A14F-92BB4B7B9DC2}" destId="{E2057C13-998C-4F22-9A9F-D89532ABCF86}" srcOrd="4" destOrd="0" presId="urn:microsoft.com/office/officeart/2005/8/layout/vList3#1"/>
    <dgm:cxn modelId="{92830A18-8CEA-4186-94EE-72D50B856A2E}" type="presParOf" srcId="{E2057C13-998C-4F22-9A9F-D89532ABCF86}" destId="{29187226-5CD2-4290-B3D5-3F3F9BAD05C5}" srcOrd="0" destOrd="0" presId="urn:microsoft.com/office/officeart/2005/8/layout/vList3#1"/>
    <dgm:cxn modelId="{40B3E04A-CF9C-4507-8B80-921C2288C8CD}" type="presParOf" srcId="{E2057C13-998C-4F22-9A9F-D89532ABCF86}" destId="{E9846A9D-CD64-40CB-B8C5-D75DF905ED19}" srcOrd="1" destOrd="0" presId="urn:microsoft.com/office/officeart/2005/8/layout/vList3#1"/>
    <dgm:cxn modelId="{1CF0A71F-62A7-4979-83D4-30B7C7BB119B}" type="presParOf" srcId="{17B1300C-0310-4052-A14F-92BB4B7B9DC2}" destId="{440CF1E6-BF0C-4427-8817-0A83B43EEEA0}" srcOrd="5" destOrd="0" presId="urn:microsoft.com/office/officeart/2005/8/layout/vList3#1"/>
    <dgm:cxn modelId="{8AD81E3F-F53A-43F0-8FE4-01A2BC28669B}" type="presParOf" srcId="{17B1300C-0310-4052-A14F-92BB4B7B9DC2}" destId="{0153DB91-0B6D-4C49-9C01-2A8D9AEAD3B1}" srcOrd="6" destOrd="0" presId="urn:microsoft.com/office/officeart/2005/8/layout/vList3#1"/>
    <dgm:cxn modelId="{7793D430-E6B5-44E7-89AF-FD39C7503D43}" type="presParOf" srcId="{0153DB91-0B6D-4C49-9C01-2A8D9AEAD3B1}" destId="{9563EC86-C176-4BCE-B095-43D952856863}" srcOrd="0" destOrd="0" presId="urn:microsoft.com/office/officeart/2005/8/layout/vList3#1"/>
    <dgm:cxn modelId="{17AEE000-C682-4FF1-A9BA-7D9ED3B523A6}" type="presParOf" srcId="{0153DB91-0B6D-4C49-9C01-2A8D9AEAD3B1}" destId="{03B36A46-F35F-442F-ABD0-2C022DA3A21F}" srcOrd="1" destOrd="0" presId="urn:microsoft.com/office/officeart/2005/8/layout/vList3#1"/>
    <dgm:cxn modelId="{0753DCCA-9C69-4472-A401-CB3B90344794}" type="presParOf" srcId="{17B1300C-0310-4052-A14F-92BB4B7B9DC2}" destId="{A6CD4164-6E0A-4700-9305-86E9CFB88110}" srcOrd="7" destOrd="0" presId="urn:microsoft.com/office/officeart/2005/8/layout/vList3#1"/>
    <dgm:cxn modelId="{681D79B9-284D-4723-9F0D-D8C93D3CC544}" type="presParOf" srcId="{17B1300C-0310-4052-A14F-92BB4B7B9DC2}" destId="{93EFFBF0-087B-4925-943E-105C97AE7605}" srcOrd="8" destOrd="0" presId="urn:microsoft.com/office/officeart/2005/8/layout/vList3#1"/>
    <dgm:cxn modelId="{30A1F898-655E-4F07-A493-4AD20E0129E6}" type="presParOf" srcId="{93EFFBF0-087B-4925-943E-105C97AE7605}" destId="{7C274739-1335-487A-B85C-22BD9E8592F2}" srcOrd="0" destOrd="0" presId="urn:microsoft.com/office/officeart/2005/8/layout/vList3#1"/>
    <dgm:cxn modelId="{DE6A2029-3E3A-456D-A311-14EA6F661C27}" type="presParOf" srcId="{93EFFBF0-087B-4925-943E-105C97AE7605}" destId="{D5587391-2BAF-4379-98AF-3139498AEC43}" srcOrd="1" destOrd="0" presId="urn:microsoft.com/office/officeart/2005/8/layout/vList3#1"/>
    <dgm:cxn modelId="{99B1F5B7-5323-4AFC-AEFA-E26B9E3BFA19}" type="presParOf" srcId="{17B1300C-0310-4052-A14F-92BB4B7B9DC2}" destId="{58D08AA6-3AE4-42BD-9E0A-F128E51D6105}" srcOrd="9" destOrd="0" presId="urn:microsoft.com/office/officeart/2005/8/layout/vList3#1"/>
    <dgm:cxn modelId="{B048B41A-A220-43D0-B74B-55149F9C332B}" type="presParOf" srcId="{17B1300C-0310-4052-A14F-92BB4B7B9DC2}" destId="{5D51D33D-8024-4A57-B847-224B77185106}" srcOrd="10" destOrd="0" presId="urn:microsoft.com/office/officeart/2005/8/layout/vList3#1"/>
    <dgm:cxn modelId="{40C960B8-0F5B-48C4-9FE0-E35334D159D0}" type="presParOf" srcId="{5D51D33D-8024-4A57-B847-224B77185106}" destId="{3F3F7BE3-75FD-4307-BFCE-BFD65B3379B7}" srcOrd="0" destOrd="0" presId="urn:microsoft.com/office/officeart/2005/8/layout/vList3#1"/>
    <dgm:cxn modelId="{EDE760E1-1676-4873-BDD2-575E0CEFC439}" type="presParOf" srcId="{5D51D33D-8024-4A57-B847-224B77185106}" destId="{C635AC5F-6782-4019-A430-533F8A8BDFB9}" srcOrd="1" destOrd="0" presId="urn:microsoft.com/office/officeart/2005/8/layout/vList3#1"/>
    <dgm:cxn modelId="{5989478A-AA6D-4C66-BBB9-AC27302F7517}" type="presParOf" srcId="{17B1300C-0310-4052-A14F-92BB4B7B9DC2}" destId="{588F1A9B-8F8F-49F6-84B3-0A773B4707C8}" srcOrd="11" destOrd="0" presId="urn:microsoft.com/office/officeart/2005/8/layout/vList3#1"/>
    <dgm:cxn modelId="{C854DB4D-DEE9-4795-AA44-4D74EFAEC76F}" type="presParOf" srcId="{17B1300C-0310-4052-A14F-92BB4B7B9DC2}" destId="{67CA323C-F7F8-4883-8A4F-003B1579500C}" srcOrd="12" destOrd="0" presId="urn:microsoft.com/office/officeart/2005/8/layout/vList3#1"/>
    <dgm:cxn modelId="{DCB09AFA-ED7D-4845-B25F-F94E14F7EA73}" type="presParOf" srcId="{67CA323C-F7F8-4883-8A4F-003B1579500C}" destId="{97E22BD3-D0E9-482E-84A1-B2085CF87225}" srcOrd="0" destOrd="0" presId="urn:microsoft.com/office/officeart/2005/8/layout/vList3#1"/>
    <dgm:cxn modelId="{98B9CA1A-79DB-46F1-81EC-E217E92A7915}" type="presParOf" srcId="{67CA323C-F7F8-4883-8A4F-003B1579500C}" destId="{C2E1D88F-CF83-4022-9741-BC20520C0662}" srcOrd="1" destOrd="0" presId="urn:microsoft.com/office/officeart/2005/8/layout/vList3#1"/>
    <dgm:cxn modelId="{B0C994B7-6DB3-465D-84A8-A3F3C4DC1061}" type="presParOf" srcId="{17B1300C-0310-4052-A14F-92BB4B7B9DC2}" destId="{796BD308-B2D5-4891-91FF-7FF9FA1F65DE}" srcOrd="13" destOrd="0" presId="urn:microsoft.com/office/officeart/2005/8/layout/vList3#1"/>
    <dgm:cxn modelId="{DB933A4A-4B18-4B0B-9815-1DDF18E8C25E}" type="presParOf" srcId="{17B1300C-0310-4052-A14F-92BB4B7B9DC2}" destId="{90B72D7D-8EE7-44C8-8040-71EF33F5DF85}" srcOrd="14" destOrd="0" presId="urn:microsoft.com/office/officeart/2005/8/layout/vList3#1"/>
    <dgm:cxn modelId="{7A8C674F-D41E-43F6-A22F-D6F0F847F3F8}" type="presParOf" srcId="{90B72D7D-8EE7-44C8-8040-71EF33F5DF85}" destId="{9FB88A56-7FA4-4519-83F3-1786783D80CF}" srcOrd="0" destOrd="0" presId="urn:microsoft.com/office/officeart/2005/8/layout/vList3#1"/>
    <dgm:cxn modelId="{1ECAC129-0384-400D-A8C3-99DED673CFE4}" type="presParOf" srcId="{90B72D7D-8EE7-44C8-8040-71EF33F5DF85}" destId="{C0FA4FFB-147A-45C3-89D2-91771212A8B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AE40EB-9266-4F48-8237-1D79ABD11FD8}" type="doc">
      <dgm:prSet loTypeId="urn:microsoft.com/office/officeart/2005/8/layout/vList3#2" loCatId="list" qsTypeId="urn:microsoft.com/office/officeart/2005/8/quickstyle/simple1" qsCatId="simple" csTypeId="urn:microsoft.com/office/officeart/2005/8/colors/colorful3" csCatId="colorful" phldr="1"/>
      <dgm:spPr/>
    </dgm:pt>
    <dgm:pt modelId="{E8C659C5-766E-4CEF-83B7-7CA1EE947831}">
      <dgm:prSet phldrT="[Text]" custT="1"/>
      <dgm:spPr/>
      <dgm:t>
        <a:bodyPr/>
        <a:lstStyle/>
        <a:p>
          <a:pPr marL="714375" indent="0" algn="l"/>
          <a:r>
            <a:rPr lang="en-GB" sz="1600" dirty="0" err="1">
              <a:solidFill>
                <a:schemeClr val="tx1"/>
              </a:solidFill>
            </a:rPr>
            <a:t>Pemisahan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fungsi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akuntansi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biaya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dari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fungsi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produksi</a:t>
          </a:r>
          <a:r>
            <a:rPr lang="en-GB" sz="1600" dirty="0">
              <a:solidFill>
                <a:schemeClr val="tx1"/>
              </a:solidFill>
            </a:rPr>
            <a:t>, </a:t>
          </a:r>
          <a:r>
            <a:rPr lang="en-GB" sz="1600" dirty="0" err="1">
              <a:solidFill>
                <a:schemeClr val="tx1"/>
              </a:solidFill>
            </a:rPr>
            <a:t>fungsi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gudang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dan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fungsi</a:t>
          </a:r>
          <a:r>
            <a:rPr lang="en-GB" sz="1600" dirty="0">
              <a:solidFill>
                <a:schemeClr val="tx1"/>
              </a:solidFill>
            </a:rPr>
            <a:t> yang </a:t>
          </a:r>
          <a:r>
            <a:rPr lang="en-GB" sz="1600" dirty="0" err="1">
              <a:solidFill>
                <a:schemeClr val="tx1"/>
              </a:solidFill>
            </a:rPr>
            <a:t>menanggarkan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biaya</a:t>
          </a:r>
          <a:endParaRPr lang="en-GB" sz="1600" dirty="0">
            <a:solidFill>
              <a:schemeClr val="tx1"/>
            </a:solidFill>
          </a:endParaRPr>
        </a:p>
      </dgm:t>
    </dgm:pt>
    <dgm:pt modelId="{63DD7315-CF5E-481E-AAF7-B4626BE7A6CA}" type="parTrans" cxnId="{129D63B0-7C2E-4472-8E98-3715CADFED49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2383EA7F-3E19-4B39-ADA7-22CD2B902AA8}" type="sibTrans" cxnId="{129D63B0-7C2E-4472-8E98-3715CADFED49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2D963F79-EC77-48B7-A1E6-6BD212C4E24C}">
      <dgm:prSet phldrT="[Text]" custT="1"/>
      <dgm:spPr/>
      <dgm:t>
        <a:bodyPr/>
        <a:lstStyle/>
        <a:p>
          <a:pPr marL="714375" indent="0" algn="l"/>
          <a:r>
            <a:rPr lang="en-GB" sz="1600" dirty="0" err="1">
              <a:solidFill>
                <a:schemeClr val="tx1"/>
              </a:solidFill>
            </a:rPr>
            <a:t>Pemisahan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fungsi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gudang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dari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fungsi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produksi</a:t>
          </a:r>
          <a:endParaRPr lang="en-GB" sz="1600" dirty="0">
            <a:solidFill>
              <a:schemeClr val="tx1"/>
            </a:solidFill>
          </a:endParaRPr>
        </a:p>
      </dgm:t>
    </dgm:pt>
    <dgm:pt modelId="{F20033FA-3ED4-48B5-8D90-7A4261D693B4}" type="parTrans" cxnId="{5932952B-9F53-458F-9F17-F3D95746C56A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0313B21E-43BA-447C-98B6-99D47D1B804C}" type="sibTrans" cxnId="{5932952B-9F53-458F-9F17-F3D95746C56A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662DF4CC-0BCC-4315-A7DB-A9AC316E0720}">
      <dgm:prSet phldrT="[Text]" custT="1"/>
      <dgm:spPr/>
      <dgm:t>
        <a:bodyPr/>
        <a:lstStyle/>
        <a:p>
          <a:pPr marL="714375" indent="0" algn="l">
            <a:tabLst/>
          </a:pPr>
          <a:r>
            <a:rPr lang="en-GB" sz="1600" dirty="0" err="1">
              <a:solidFill>
                <a:schemeClr val="tx1"/>
              </a:solidFill>
            </a:rPr>
            <a:t>Surat</a:t>
          </a:r>
          <a:r>
            <a:rPr lang="en-GB" sz="1600" dirty="0">
              <a:solidFill>
                <a:schemeClr val="tx1"/>
              </a:solidFill>
            </a:rPr>
            <a:t> order </a:t>
          </a:r>
          <a:r>
            <a:rPr lang="en-GB" sz="1600" dirty="0" err="1">
              <a:solidFill>
                <a:schemeClr val="tx1"/>
              </a:solidFill>
            </a:rPr>
            <a:t>produksi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diotorisasi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oleh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kepala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fungsi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produksi</a:t>
          </a:r>
          <a:endParaRPr lang="en-GB" sz="1600" dirty="0">
            <a:solidFill>
              <a:schemeClr val="tx1"/>
            </a:solidFill>
          </a:endParaRPr>
        </a:p>
      </dgm:t>
    </dgm:pt>
    <dgm:pt modelId="{D8F93E8A-C555-4676-BE95-E0485AC26244}" type="parTrans" cxnId="{0E68A0E8-15E7-4791-92DE-041C89B57B61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0BD7E9FC-4902-4718-AE66-FA887AA08325}" type="sibTrans" cxnId="{0E68A0E8-15E7-4791-92DE-041C89B57B61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6F002D2D-32C1-4189-80D5-79FD2FE59644}">
      <dgm:prSet phldrT="[Text]" custT="1"/>
      <dgm:spPr/>
      <dgm:t>
        <a:bodyPr/>
        <a:lstStyle/>
        <a:p>
          <a:pPr marL="714375" indent="0" algn="l"/>
          <a:r>
            <a:rPr lang="en-GB" sz="1600" dirty="0" err="1">
              <a:solidFill>
                <a:schemeClr val="tx1"/>
              </a:solidFill>
            </a:rPr>
            <a:t>Daftar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kebutuhan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bahan</a:t>
          </a:r>
          <a:r>
            <a:rPr lang="en-GB" sz="1600" dirty="0">
              <a:solidFill>
                <a:schemeClr val="tx1"/>
              </a:solidFill>
            </a:rPr>
            <a:t> &amp; </a:t>
          </a:r>
          <a:r>
            <a:rPr lang="en-GB" sz="1600" dirty="0" err="1">
              <a:solidFill>
                <a:schemeClr val="tx1"/>
              </a:solidFill>
            </a:rPr>
            <a:t>daftar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kegiatan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produksi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dibuat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oleh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fungsi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perencanaan</a:t>
          </a:r>
          <a:r>
            <a:rPr lang="en-GB" sz="1600" dirty="0">
              <a:solidFill>
                <a:schemeClr val="tx1"/>
              </a:solidFill>
            </a:rPr>
            <a:t> &amp; </a:t>
          </a:r>
          <a:r>
            <a:rPr lang="en-GB" sz="1600" dirty="0" err="1">
              <a:solidFill>
                <a:schemeClr val="tx1"/>
              </a:solidFill>
            </a:rPr>
            <a:t>diotorisasi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oleh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kepala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produksi</a:t>
          </a:r>
          <a:endParaRPr lang="en-GB" sz="1600" dirty="0">
            <a:solidFill>
              <a:schemeClr val="tx1"/>
            </a:solidFill>
          </a:endParaRPr>
        </a:p>
      </dgm:t>
    </dgm:pt>
    <dgm:pt modelId="{DE1EA1FE-4E05-4479-8A8B-526A5D33E036}" type="parTrans" cxnId="{59753BC9-C12C-4963-BC13-686F0FE7A570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BD8F06C9-19D5-47FB-A353-EFB9B211B659}" type="sibTrans" cxnId="{59753BC9-C12C-4963-BC13-686F0FE7A570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8AE1E25F-5D54-481D-9819-8BCB5437E5AB}">
      <dgm:prSet phldrT="[Text]" custT="1"/>
      <dgm:spPr/>
      <dgm:t>
        <a:bodyPr/>
        <a:lstStyle/>
        <a:p>
          <a:pPr marL="714375" indent="0" algn="l"/>
          <a:r>
            <a:rPr lang="en-GB" sz="1600" dirty="0" err="1">
              <a:solidFill>
                <a:schemeClr val="tx1"/>
              </a:solidFill>
            </a:rPr>
            <a:t>Bukti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permintaan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dan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pengeluaran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barang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gudang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diotorisasi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oleh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kepala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produksi</a:t>
          </a:r>
          <a:r>
            <a:rPr lang="en-GB" sz="1600" dirty="0">
              <a:solidFill>
                <a:schemeClr val="tx1"/>
              </a:solidFill>
            </a:rPr>
            <a:t> yang </a:t>
          </a:r>
          <a:r>
            <a:rPr lang="en-GB" sz="1600" dirty="0" err="1">
              <a:solidFill>
                <a:schemeClr val="tx1"/>
              </a:solidFill>
            </a:rPr>
            <a:t>bersangkutan</a:t>
          </a:r>
          <a:endParaRPr lang="en-GB" sz="1600" dirty="0">
            <a:solidFill>
              <a:schemeClr val="tx1"/>
            </a:solidFill>
          </a:endParaRPr>
        </a:p>
      </dgm:t>
    </dgm:pt>
    <dgm:pt modelId="{6D97A430-90B6-4538-B6FD-AC6EB7172535}" type="parTrans" cxnId="{A4804376-0593-4753-959F-0C5D2FB656A2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EAAE5EFF-2E2B-425A-A85A-A963B5843204}" type="sibTrans" cxnId="{A4804376-0593-4753-959F-0C5D2FB656A2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E7B137FA-3A69-4225-98EE-9C7A5116DF23}">
      <dgm:prSet phldrT="[Text]" custT="1"/>
      <dgm:spPr/>
      <dgm:t>
        <a:bodyPr/>
        <a:lstStyle/>
        <a:p>
          <a:pPr marL="714375" indent="0" algn="l"/>
          <a:r>
            <a:rPr lang="en-GB" sz="1600" dirty="0" err="1">
              <a:solidFill>
                <a:schemeClr val="tx1"/>
              </a:solidFill>
            </a:rPr>
            <a:t>Kartu</a:t>
          </a:r>
          <a:r>
            <a:rPr lang="en-GB" sz="1600" dirty="0">
              <a:solidFill>
                <a:schemeClr val="tx1"/>
              </a:solidFill>
            </a:rPr>
            <a:t> jam </a:t>
          </a:r>
          <a:r>
            <a:rPr lang="en-GB" sz="1600" dirty="0" err="1">
              <a:solidFill>
                <a:schemeClr val="tx1"/>
              </a:solidFill>
            </a:rPr>
            <a:t>kerja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diotorisasi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oleh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kepala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produksi</a:t>
          </a:r>
          <a:r>
            <a:rPr lang="en-GB" sz="1600" dirty="0">
              <a:solidFill>
                <a:schemeClr val="tx1"/>
              </a:solidFill>
            </a:rPr>
            <a:t> yang </a:t>
          </a:r>
          <a:r>
            <a:rPr lang="en-GB" sz="1600" dirty="0" err="1">
              <a:solidFill>
                <a:schemeClr val="tx1"/>
              </a:solidFill>
            </a:rPr>
            <a:t>bersangkutan</a:t>
          </a:r>
          <a:endParaRPr lang="en-GB" sz="1600" dirty="0">
            <a:solidFill>
              <a:schemeClr val="tx1"/>
            </a:solidFill>
          </a:endParaRPr>
        </a:p>
      </dgm:t>
    </dgm:pt>
    <dgm:pt modelId="{DC59F085-47FA-4D4A-9361-D26D0BFC789B}" type="parTrans" cxnId="{BCB3AD20-F1A3-438E-8566-05B67EE321A3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E5614114-AE8C-4AE4-BD84-5E70ADD98BE3}" type="sibTrans" cxnId="{BCB3AD20-F1A3-438E-8566-05B67EE321A3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C1E7EE9A-C479-4198-AC09-93AFB681B6C3}">
      <dgm:prSet phldrT="[Text]" custT="1"/>
      <dgm:spPr/>
      <dgm:t>
        <a:bodyPr/>
        <a:lstStyle/>
        <a:p>
          <a:pPr marL="714375" indent="0" algn="l"/>
          <a:r>
            <a:rPr lang="en-GB" sz="1600" dirty="0" err="1">
              <a:solidFill>
                <a:schemeClr val="tx1"/>
              </a:solidFill>
            </a:rPr>
            <a:t>Penggunaan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tarif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biaya</a:t>
          </a:r>
          <a:r>
            <a:rPr lang="en-GB" sz="1600" dirty="0">
              <a:solidFill>
                <a:schemeClr val="tx1"/>
              </a:solidFill>
            </a:rPr>
            <a:t> overhead </a:t>
          </a:r>
          <a:r>
            <a:rPr lang="en-GB" sz="1600" dirty="0" err="1">
              <a:solidFill>
                <a:schemeClr val="tx1"/>
              </a:solidFill>
            </a:rPr>
            <a:t>pabrik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untuk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membebankan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biaya</a:t>
          </a:r>
          <a:r>
            <a:rPr lang="en-GB" sz="1600" dirty="0">
              <a:solidFill>
                <a:schemeClr val="tx1"/>
              </a:solidFill>
            </a:rPr>
            <a:t> overhead </a:t>
          </a:r>
          <a:r>
            <a:rPr lang="en-GB" sz="1600" dirty="0" err="1">
              <a:solidFill>
                <a:schemeClr val="tx1"/>
              </a:solidFill>
            </a:rPr>
            <a:t>pabrik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ke</a:t>
          </a:r>
          <a:r>
            <a:rPr lang="en-GB" sz="1600" dirty="0">
              <a:solidFill>
                <a:schemeClr val="tx1"/>
              </a:solidFill>
            </a:rPr>
            <a:t> </a:t>
          </a:r>
          <a:r>
            <a:rPr lang="en-GB" sz="1600" dirty="0" err="1">
              <a:solidFill>
                <a:schemeClr val="tx1"/>
              </a:solidFill>
            </a:rPr>
            <a:t>produk</a:t>
          </a:r>
          <a:endParaRPr lang="en-GB" sz="1600" dirty="0">
            <a:solidFill>
              <a:schemeClr val="tx1"/>
            </a:solidFill>
          </a:endParaRPr>
        </a:p>
      </dgm:t>
    </dgm:pt>
    <dgm:pt modelId="{F3A8D80A-BA0E-4F3F-B736-FF887A171E05}" type="parTrans" cxnId="{371562E8-83C9-4B50-B241-D4E5E263BFCB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29699E88-768A-4A53-BB42-BA6B041D699B}" type="sibTrans" cxnId="{371562E8-83C9-4B50-B241-D4E5E263BFCB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2D681786-C197-4C1A-AADA-7F795D98B679}" type="pres">
      <dgm:prSet presAssocID="{29AE40EB-9266-4F48-8237-1D79ABD11FD8}" presName="linearFlow" presStyleCnt="0">
        <dgm:presLayoutVars>
          <dgm:dir/>
          <dgm:resizeHandles val="exact"/>
        </dgm:presLayoutVars>
      </dgm:prSet>
      <dgm:spPr/>
    </dgm:pt>
    <dgm:pt modelId="{36BCCBE8-0BE0-4E90-9827-AB4FC5B29016}" type="pres">
      <dgm:prSet presAssocID="{E8C659C5-766E-4CEF-83B7-7CA1EE947831}" presName="composite" presStyleCnt="0"/>
      <dgm:spPr/>
    </dgm:pt>
    <dgm:pt modelId="{0987A53A-3D45-4B4B-8CD4-2BA330017973}" type="pres">
      <dgm:prSet presAssocID="{E8C659C5-766E-4CEF-83B7-7CA1EE947831}" presName="imgShp" presStyleLbl="fgImgPlace1" presStyleIdx="0" presStyleCnt="7"/>
      <dgm:spPr/>
    </dgm:pt>
    <dgm:pt modelId="{046CF8F7-48C1-435F-9D30-2068FF026A55}" type="pres">
      <dgm:prSet presAssocID="{E8C659C5-766E-4CEF-83B7-7CA1EE947831}" presName="txShp" presStyleLbl="node1" presStyleIdx="0" presStyleCnt="7" custScaleX="124840">
        <dgm:presLayoutVars>
          <dgm:bulletEnabled val="1"/>
        </dgm:presLayoutVars>
      </dgm:prSet>
      <dgm:spPr/>
    </dgm:pt>
    <dgm:pt modelId="{B4B04884-A765-4EB1-B6CE-9D11D92D316E}" type="pres">
      <dgm:prSet presAssocID="{2383EA7F-3E19-4B39-ADA7-22CD2B902AA8}" presName="spacing" presStyleCnt="0"/>
      <dgm:spPr/>
    </dgm:pt>
    <dgm:pt modelId="{114324C5-525F-4429-A833-DF8B4F55838A}" type="pres">
      <dgm:prSet presAssocID="{2D963F79-EC77-48B7-A1E6-6BD212C4E24C}" presName="composite" presStyleCnt="0"/>
      <dgm:spPr/>
    </dgm:pt>
    <dgm:pt modelId="{8E0E5592-EB67-4E3A-92F3-C03B81F52FE6}" type="pres">
      <dgm:prSet presAssocID="{2D963F79-EC77-48B7-A1E6-6BD212C4E24C}" presName="imgShp" presStyleLbl="fgImgPlace1" presStyleIdx="1" presStyleCnt="7"/>
      <dgm:spPr/>
    </dgm:pt>
    <dgm:pt modelId="{BC293135-6403-40D5-A3D7-BBFED7A670C1}" type="pres">
      <dgm:prSet presAssocID="{2D963F79-EC77-48B7-A1E6-6BD212C4E24C}" presName="txShp" presStyleLbl="node1" presStyleIdx="1" presStyleCnt="7" custScaleX="124840">
        <dgm:presLayoutVars>
          <dgm:bulletEnabled val="1"/>
        </dgm:presLayoutVars>
      </dgm:prSet>
      <dgm:spPr/>
    </dgm:pt>
    <dgm:pt modelId="{635ADDB3-CBED-4904-8853-DA03C8F4EAED}" type="pres">
      <dgm:prSet presAssocID="{0313B21E-43BA-447C-98B6-99D47D1B804C}" presName="spacing" presStyleCnt="0"/>
      <dgm:spPr/>
    </dgm:pt>
    <dgm:pt modelId="{87C8702E-13B1-4D0C-BA97-87CFD1AA5A1F}" type="pres">
      <dgm:prSet presAssocID="{662DF4CC-0BCC-4315-A7DB-A9AC316E0720}" presName="composite" presStyleCnt="0"/>
      <dgm:spPr/>
    </dgm:pt>
    <dgm:pt modelId="{BF5009F3-ED76-42DE-9484-5A62DF6CE2F3}" type="pres">
      <dgm:prSet presAssocID="{662DF4CC-0BCC-4315-A7DB-A9AC316E0720}" presName="imgShp" presStyleLbl="fgImgPlace1" presStyleIdx="2" presStyleCnt="7"/>
      <dgm:spPr/>
    </dgm:pt>
    <dgm:pt modelId="{FA3EB119-C12E-40C1-90D6-6A01400842AD}" type="pres">
      <dgm:prSet presAssocID="{662DF4CC-0BCC-4315-A7DB-A9AC316E0720}" presName="txShp" presStyleLbl="node1" presStyleIdx="2" presStyleCnt="7" custScaleX="124840">
        <dgm:presLayoutVars>
          <dgm:bulletEnabled val="1"/>
        </dgm:presLayoutVars>
      </dgm:prSet>
      <dgm:spPr/>
    </dgm:pt>
    <dgm:pt modelId="{D121362B-3B60-4EF3-A160-89E88C5ED63B}" type="pres">
      <dgm:prSet presAssocID="{0BD7E9FC-4902-4718-AE66-FA887AA08325}" presName="spacing" presStyleCnt="0"/>
      <dgm:spPr/>
    </dgm:pt>
    <dgm:pt modelId="{99FF38A3-511B-4F46-A8D7-046FA7223136}" type="pres">
      <dgm:prSet presAssocID="{6F002D2D-32C1-4189-80D5-79FD2FE59644}" presName="composite" presStyleCnt="0"/>
      <dgm:spPr/>
    </dgm:pt>
    <dgm:pt modelId="{F504E1CF-A604-47D4-8C95-2B8A7427CA6E}" type="pres">
      <dgm:prSet presAssocID="{6F002D2D-32C1-4189-80D5-79FD2FE59644}" presName="imgShp" presStyleLbl="fgImgPlace1" presStyleIdx="3" presStyleCnt="7"/>
      <dgm:spPr/>
    </dgm:pt>
    <dgm:pt modelId="{58FF5981-AAA8-4134-ADF9-13848D28E8CD}" type="pres">
      <dgm:prSet presAssocID="{6F002D2D-32C1-4189-80D5-79FD2FE59644}" presName="txShp" presStyleLbl="node1" presStyleIdx="3" presStyleCnt="7" custScaleX="124840">
        <dgm:presLayoutVars>
          <dgm:bulletEnabled val="1"/>
        </dgm:presLayoutVars>
      </dgm:prSet>
      <dgm:spPr/>
    </dgm:pt>
    <dgm:pt modelId="{48042C0D-D3A5-454D-85DE-75CBBC2E62C4}" type="pres">
      <dgm:prSet presAssocID="{BD8F06C9-19D5-47FB-A353-EFB9B211B659}" presName="spacing" presStyleCnt="0"/>
      <dgm:spPr/>
    </dgm:pt>
    <dgm:pt modelId="{664702E7-5B78-4A2B-BC2D-3AFC8923A564}" type="pres">
      <dgm:prSet presAssocID="{8AE1E25F-5D54-481D-9819-8BCB5437E5AB}" presName="composite" presStyleCnt="0"/>
      <dgm:spPr/>
    </dgm:pt>
    <dgm:pt modelId="{D5E08B75-216E-468A-BEC1-DA3C11DBBD47}" type="pres">
      <dgm:prSet presAssocID="{8AE1E25F-5D54-481D-9819-8BCB5437E5AB}" presName="imgShp" presStyleLbl="fgImgPlace1" presStyleIdx="4" presStyleCnt="7"/>
      <dgm:spPr/>
    </dgm:pt>
    <dgm:pt modelId="{D3A5BF94-E0EA-467F-8582-6B6E30C3C9A7}" type="pres">
      <dgm:prSet presAssocID="{8AE1E25F-5D54-481D-9819-8BCB5437E5AB}" presName="txShp" presStyleLbl="node1" presStyleIdx="4" presStyleCnt="7" custScaleX="124840">
        <dgm:presLayoutVars>
          <dgm:bulletEnabled val="1"/>
        </dgm:presLayoutVars>
      </dgm:prSet>
      <dgm:spPr/>
    </dgm:pt>
    <dgm:pt modelId="{41516042-9C84-43DC-A107-26ECBA3CC645}" type="pres">
      <dgm:prSet presAssocID="{EAAE5EFF-2E2B-425A-A85A-A963B5843204}" presName="spacing" presStyleCnt="0"/>
      <dgm:spPr/>
    </dgm:pt>
    <dgm:pt modelId="{7BCCFA34-7B78-4AA7-858F-21932C8435B0}" type="pres">
      <dgm:prSet presAssocID="{E7B137FA-3A69-4225-98EE-9C7A5116DF23}" presName="composite" presStyleCnt="0"/>
      <dgm:spPr/>
    </dgm:pt>
    <dgm:pt modelId="{386E5E3B-A8A9-479E-9EE2-4199BFAFD66C}" type="pres">
      <dgm:prSet presAssocID="{E7B137FA-3A69-4225-98EE-9C7A5116DF23}" presName="imgShp" presStyleLbl="fgImgPlace1" presStyleIdx="5" presStyleCnt="7"/>
      <dgm:spPr/>
    </dgm:pt>
    <dgm:pt modelId="{1B6110AC-9593-445A-9B33-38A7E78601C5}" type="pres">
      <dgm:prSet presAssocID="{E7B137FA-3A69-4225-98EE-9C7A5116DF23}" presName="txShp" presStyleLbl="node1" presStyleIdx="5" presStyleCnt="7" custScaleX="124840">
        <dgm:presLayoutVars>
          <dgm:bulletEnabled val="1"/>
        </dgm:presLayoutVars>
      </dgm:prSet>
      <dgm:spPr/>
    </dgm:pt>
    <dgm:pt modelId="{E1F52E66-04FA-4ADE-B3CD-A1BAF366CBC3}" type="pres">
      <dgm:prSet presAssocID="{E5614114-AE8C-4AE4-BD84-5E70ADD98BE3}" presName="spacing" presStyleCnt="0"/>
      <dgm:spPr/>
    </dgm:pt>
    <dgm:pt modelId="{F7548BF0-BAE2-4603-91AA-C7927BF601A3}" type="pres">
      <dgm:prSet presAssocID="{C1E7EE9A-C479-4198-AC09-93AFB681B6C3}" presName="composite" presStyleCnt="0"/>
      <dgm:spPr/>
    </dgm:pt>
    <dgm:pt modelId="{5FF40C22-AE8F-4375-B88B-8B763907F310}" type="pres">
      <dgm:prSet presAssocID="{C1E7EE9A-C479-4198-AC09-93AFB681B6C3}" presName="imgShp" presStyleLbl="fgImgPlace1" presStyleIdx="6" presStyleCnt="7"/>
      <dgm:spPr/>
    </dgm:pt>
    <dgm:pt modelId="{5C6CC350-F5A2-456D-916A-6F028DA2E5AF}" type="pres">
      <dgm:prSet presAssocID="{C1E7EE9A-C479-4198-AC09-93AFB681B6C3}" presName="txShp" presStyleLbl="node1" presStyleIdx="6" presStyleCnt="7" custScaleX="124840">
        <dgm:presLayoutVars>
          <dgm:bulletEnabled val="1"/>
        </dgm:presLayoutVars>
      </dgm:prSet>
      <dgm:spPr/>
    </dgm:pt>
  </dgm:ptLst>
  <dgm:cxnLst>
    <dgm:cxn modelId="{81FCB309-22F5-429E-B637-DD6AB2B99B60}" type="presOf" srcId="{C1E7EE9A-C479-4198-AC09-93AFB681B6C3}" destId="{5C6CC350-F5A2-456D-916A-6F028DA2E5AF}" srcOrd="0" destOrd="0" presId="urn:microsoft.com/office/officeart/2005/8/layout/vList3#2"/>
    <dgm:cxn modelId="{48067D0A-BA58-44FF-9767-26B095A374A4}" type="presOf" srcId="{E8C659C5-766E-4CEF-83B7-7CA1EE947831}" destId="{046CF8F7-48C1-435F-9D30-2068FF026A55}" srcOrd="0" destOrd="0" presId="urn:microsoft.com/office/officeart/2005/8/layout/vList3#2"/>
    <dgm:cxn modelId="{B271D614-7482-495C-80D1-EC801BF9193D}" type="presOf" srcId="{29AE40EB-9266-4F48-8237-1D79ABD11FD8}" destId="{2D681786-C197-4C1A-AADA-7F795D98B679}" srcOrd="0" destOrd="0" presId="urn:microsoft.com/office/officeart/2005/8/layout/vList3#2"/>
    <dgm:cxn modelId="{BCB3AD20-F1A3-438E-8566-05B67EE321A3}" srcId="{29AE40EB-9266-4F48-8237-1D79ABD11FD8}" destId="{E7B137FA-3A69-4225-98EE-9C7A5116DF23}" srcOrd="5" destOrd="0" parTransId="{DC59F085-47FA-4D4A-9361-D26D0BFC789B}" sibTransId="{E5614114-AE8C-4AE4-BD84-5E70ADD98BE3}"/>
    <dgm:cxn modelId="{1B860523-1CE9-4860-BEAF-1B292FE4C493}" type="presOf" srcId="{6F002D2D-32C1-4189-80D5-79FD2FE59644}" destId="{58FF5981-AAA8-4134-ADF9-13848D28E8CD}" srcOrd="0" destOrd="0" presId="urn:microsoft.com/office/officeart/2005/8/layout/vList3#2"/>
    <dgm:cxn modelId="{47ABA624-D212-4247-AC8F-DA89DD0E25D7}" type="presOf" srcId="{E7B137FA-3A69-4225-98EE-9C7A5116DF23}" destId="{1B6110AC-9593-445A-9B33-38A7E78601C5}" srcOrd="0" destOrd="0" presId="urn:microsoft.com/office/officeart/2005/8/layout/vList3#2"/>
    <dgm:cxn modelId="{5932952B-9F53-458F-9F17-F3D95746C56A}" srcId="{29AE40EB-9266-4F48-8237-1D79ABD11FD8}" destId="{2D963F79-EC77-48B7-A1E6-6BD212C4E24C}" srcOrd="1" destOrd="0" parTransId="{F20033FA-3ED4-48B5-8D90-7A4261D693B4}" sibTransId="{0313B21E-43BA-447C-98B6-99D47D1B804C}"/>
    <dgm:cxn modelId="{1F513334-F3E7-4C80-960D-14FC1DE3AC15}" type="presOf" srcId="{662DF4CC-0BCC-4315-A7DB-A9AC316E0720}" destId="{FA3EB119-C12E-40C1-90D6-6A01400842AD}" srcOrd="0" destOrd="0" presId="urn:microsoft.com/office/officeart/2005/8/layout/vList3#2"/>
    <dgm:cxn modelId="{EDCDB670-47D6-439D-A00B-1B43BEBBD3F5}" type="presOf" srcId="{2D963F79-EC77-48B7-A1E6-6BD212C4E24C}" destId="{BC293135-6403-40D5-A3D7-BBFED7A670C1}" srcOrd="0" destOrd="0" presId="urn:microsoft.com/office/officeart/2005/8/layout/vList3#2"/>
    <dgm:cxn modelId="{A4804376-0593-4753-959F-0C5D2FB656A2}" srcId="{29AE40EB-9266-4F48-8237-1D79ABD11FD8}" destId="{8AE1E25F-5D54-481D-9819-8BCB5437E5AB}" srcOrd="4" destOrd="0" parTransId="{6D97A430-90B6-4538-B6FD-AC6EB7172535}" sibTransId="{EAAE5EFF-2E2B-425A-A85A-A963B5843204}"/>
    <dgm:cxn modelId="{1BB4379F-6859-4072-AFE3-8D73A9E7B328}" type="presOf" srcId="{8AE1E25F-5D54-481D-9819-8BCB5437E5AB}" destId="{D3A5BF94-E0EA-467F-8582-6B6E30C3C9A7}" srcOrd="0" destOrd="0" presId="urn:microsoft.com/office/officeart/2005/8/layout/vList3#2"/>
    <dgm:cxn modelId="{129D63B0-7C2E-4472-8E98-3715CADFED49}" srcId="{29AE40EB-9266-4F48-8237-1D79ABD11FD8}" destId="{E8C659C5-766E-4CEF-83B7-7CA1EE947831}" srcOrd="0" destOrd="0" parTransId="{63DD7315-CF5E-481E-AAF7-B4626BE7A6CA}" sibTransId="{2383EA7F-3E19-4B39-ADA7-22CD2B902AA8}"/>
    <dgm:cxn modelId="{59753BC9-C12C-4963-BC13-686F0FE7A570}" srcId="{29AE40EB-9266-4F48-8237-1D79ABD11FD8}" destId="{6F002D2D-32C1-4189-80D5-79FD2FE59644}" srcOrd="3" destOrd="0" parTransId="{DE1EA1FE-4E05-4479-8A8B-526A5D33E036}" sibTransId="{BD8F06C9-19D5-47FB-A353-EFB9B211B659}"/>
    <dgm:cxn modelId="{371562E8-83C9-4B50-B241-D4E5E263BFCB}" srcId="{29AE40EB-9266-4F48-8237-1D79ABD11FD8}" destId="{C1E7EE9A-C479-4198-AC09-93AFB681B6C3}" srcOrd="6" destOrd="0" parTransId="{F3A8D80A-BA0E-4F3F-B736-FF887A171E05}" sibTransId="{29699E88-768A-4A53-BB42-BA6B041D699B}"/>
    <dgm:cxn modelId="{0E68A0E8-15E7-4791-92DE-041C89B57B61}" srcId="{29AE40EB-9266-4F48-8237-1D79ABD11FD8}" destId="{662DF4CC-0BCC-4315-A7DB-A9AC316E0720}" srcOrd="2" destOrd="0" parTransId="{D8F93E8A-C555-4676-BE95-E0485AC26244}" sibTransId="{0BD7E9FC-4902-4718-AE66-FA887AA08325}"/>
    <dgm:cxn modelId="{39E9FB59-257B-43E5-932F-753CBB4BB997}" type="presParOf" srcId="{2D681786-C197-4C1A-AADA-7F795D98B679}" destId="{36BCCBE8-0BE0-4E90-9827-AB4FC5B29016}" srcOrd="0" destOrd="0" presId="urn:microsoft.com/office/officeart/2005/8/layout/vList3#2"/>
    <dgm:cxn modelId="{60FC2515-83EF-497B-AFC1-41591F423264}" type="presParOf" srcId="{36BCCBE8-0BE0-4E90-9827-AB4FC5B29016}" destId="{0987A53A-3D45-4B4B-8CD4-2BA330017973}" srcOrd="0" destOrd="0" presId="urn:microsoft.com/office/officeart/2005/8/layout/vList3#2"/>
    <dgm:cxn modelId="{233C936B-77FD-41EB-B78D-33D4F13609DA}" type="presParOf" srcId="{36BCCBE8-0BE0-4E90-9827-AB4FC5B29016}" destId="{046CF8F7-48C1-435F-9D30-2068FF026A55}" srcOrd="1" destOrd="0" presId="urn:microsoft.com/office/officeart/2005/8/layout/vList3#2"/>
    <dgm:cxn modelId="{37D96A89-19AD-4072-BF5D-ECCB12D7F1E0}" type="presParOf" srcId="{2D681786-C197-4C1A-AADA-7F795D98B679}" destId="{B4B04884-A765-4EB1-B6CE-9D11D92D316E}" srcOrd="1" destOrd="0" presId="urn:microsoft.com/office/officeart/2005/8/layout/vList3#2"/>
    <dgm:cxn modelId="{422A587B-35A8-4484-B79E-DE518621DD72}" type="presParOf" srcId="{2D681786-C197-4C1A-AADA-7F795D98B679}" destId="{114324C5-525F-4429-A833-DF8B4F55838A}" srcOrd="2" destOrd="0" presId="urn:microsoft.com/office/officeart/2005/8/layout/vList3#2"/>
    <dgm:cxn modelId="{4ED60202-3A0B-4609-BA1F-714B39081CF5}" type="presParOf" srcId="{114324C5-525F-4429-A833-DF8B4F55838A}" destId="{8E0E5592-EB67-4E3A-92F3-C03B81F52FE6}" srcOrd="0" destOrd="0" presId="urn:microsoft.com/office/officeart/2005/8/layout/vList3#2"/>
    <dgm:cxn modelId="{6B0AB70E-E208-43B6-A6CB-9C9629DE85F3}" type="presParOf" srcId="{114324C5-525F-4429-A833-DF8B4F55838A}" destId="{BC293135-6403-40D5-A3D7-BBFED7A670C1}" srcOrd="1" destOrd="0" presId="urn:microsoft.com/office/officeart/2005/8/layout/vList3#2"/>
    <dgm:cxn modelId="{1750E317-E2A2-44E4-A85D-F58197E48364}" type="presParOf" srcId="{2D681786-C197-4C1A-AADA-7F795D98B679}" destId="{635ADDB3-CBED-4904-8853-DA03C8F4EAED}" srcOrd="3" destOrd="0" presId="urn:microsoft.com/office/officeart/2005/8/layout/vList3#2"/>
    <dgm:cxn modelId="{DDEECB25-049E-4A68-BBB1-EECD149849EC}" type="presParOf" srcId="{2D681786-C197-4C1A-AADA-7F795D98B679}" destId="{87C8702E-13B1-4D0C-BA97-87CFD1AA5A1F}" srcOrd="4" destOrd="0" presId="urn:microsoft.com/office/officeart/2005/8/layout/vList3#2"/>
    <dgm:cxn modelId="{43F8D463-61C0-4A83-A62E-3105B51E502E}" type="presParOf" srcId="{87C8702E-13B1-4D0C-BA97-87CFD1AA5A1F}" destId="{BF5009F3-ED76-42DE-9484-5A62DF6CE2F3}" srcOrd="0" destOrd="0" presId="urn:microsoft.com/office/officeart/2005/8/layout/vList3#2"/>
    <dgm:cxn modelId="{92230F69-0FD0-4D53-8AE7-F994D7EB4F5E}" type="presParOf" srcId="{87C8702E-13B1-4D0C-BA97-87CFD1AA5A1F}" destId="{FA3EB119-C12E-40C1-90D6-6A01400842AD}" srcOrd="1" destOrd="0" presId="urn:microsoft.com/office/officeart/2005/8/layout/vList3#2"/>
    <dgm:cxn modelId="{FD311B64-282F-4EA2-967E-7C37BA2540BA}" type="presParOf" srcId="{2D681786-C197-4C1A-AADA-7F795D98B679}" destId="{D121362B-3B60-4EF3-A160-89E88C5ED63B}" srcOrd="5" destOrd="0" presId="urn:microsoft.com/office/officeart/2005/8/layout/vList3#2"/>
    <dgm:cxn modelId="{D8E6CF77-D6E6-4C55-B43D-9A2D1F8729D0}" type="presParOf" srcId="{2D681786-C197-4C1A-AADA-7F795D98B679}" destId="{99FF38A3-511B-4F46-A8D7-046FA7223136}" srcOrd="6" destOrd="0" presId="urn:microsoft.com/office/officeart/2005/8/layout/vList3#2"/>
    <dgm:cxn modelId="{23272B21-AE8A-4995-A480-3A2D09BA4BA6}" type="presParOf" srcId="{99FF38A3-511B-4F46-A8D7-046FA7223136}" destId="{F504E1CF-A604-47D4-8C95-2B8A7427CA6E}" srcOrd="0" destOrd="0" presId="urn:microsoft.com/office/officeart/2005/8/layout/vList3#2"/>
    <dgm:cxn modelId="{E21C7B8A-F40C-4486-AF3C-799F606DB11B}" type="presParOf" srcId="{99FF38A3-511B-4F46-A8D7-046FA7223136}" destId="{58FF5981-AAA8-4134-ADF9-13848D28E8CD}" srcOrd="1" destOrd="0" presId="urn:microsoft.com/office/officeart/2005/8/layout/vList3#2"/>
    <dgm:cxn modelId="{0099D292-FA72-468E-A1AF-D83D0DC631B0}" type="presParOf" srcId="{2D681786-C197-4C1A-AADA-7F795D98B679}" destId="{48042C0D-D3A5-454D-85DE-75CBBC2E62C4}" srcOrd="7" destOrd="0" presId="urn:microsoft.com/office/officeart/2005/8/layout/vList3#2"/>
    <dgm:cxn modelId="{2E9787D1-6973-485E-955B-D80B3FA0D173}" type="presParOf" srcId="{2D681786-C197-4C1A-AADA-7F795D98B679}" destId="{664702E7-5B78-4A2B-BC2D-3AFC8923A564}" srcOrd="8" destOrd="0" presId="urn:microsoft.com/office/officeart/2005/8/layout/vList3#2"/>
    <dgm:cxn modelId="{4838A0F7-88C1-454D-B978-57A6AF81C370}" type="presParOf" srcId="{664702E7-5B78-4A2B-BC2D-3AFC8923A564}" destId="{D5E08B75-216E-468A-BEC1-DA3C11DBBD47}" srcOrd="0" destOrd="0" presId="urn:microsoft.com/office/officeart/2005/8/layout/vList3#2"/>
    <dgm:cxn modelId="{56244783-D648-40BA-BBE9-0B1D3609B2BB}" type="presParOf" srcId="{664702E7-5B78-4A2B-BC2D-3AFC8923A564}" destId="{D3A5BF94-E0EA-467F-8582-6B6E30C3C9A7}" srcOrd="1" destOrd="0" presId="urn:microsoft.com/office/officeart/2005/8/layout/vList3#2"/>
    <dgm:cxn modelId="{8017E876-3FC7-4879-AE06-724E2180DB06}" type="presParOf" srcId="{2D681786-C197-4C1A-AADA-7F795D98B679}" destId="{41516042-9C84-43DC-A107-26ECBA3CC645}" srcOrd="9" destOrd="0" presId="urn:microsoft.com/office/officeart/2005/8/layout/vList3#2"/>
    <dgm:cxn modelId="{32A9CC0C-831D-4592-916C-B822E35D8E76}" type="presParOf" srcId="{2D681786-C197-4C1A-AADA-7F795D98B679}" destId="{7BCCFA34-7B78-4AA7-858F-21932C8435B0}" srcOrd="10" destOrd="0" presId="urn:microsoft.com/office/officeart/2005/8/layout/vList3#2"/>
    <dgm:cxn modelId="{6AB17B08-88EE-45FC-905A-3D356F47A960}" type="presParOf" srcId="{7BCCFA34-7B78-4AA7-858F-21932C8435B0}" destId="{386E5E3B-A8A9-479E-9EE2-4199BFAFD66C}" srcOrd="0" destOrd="0" presId="urn:microsoft.com/office/officeart/2005/8/layout/vList3#2"/>
    <dgm:cxn modelId="{D44FC533-F3BD-47BD-8D44-549616FD3B7F}" type="presParOf" srcId="{7BCCFA34-7B78-4AA7-858F-21932C8435B0}" destId="{1B6110AC-9593-445A-9B33-38A7E78601C5}" srcOrd="1" destOrd="0" presId="urn:microsoft.com/office/officeart/2005/8/layout/vList3#2"/>
    <dgm:cxn modelId="{6B688AC2-AE68-4A65-8655-218B1B257F22}" type="presParOf" srcId="{2D681786-C197-4C1A-AADA-7F795D98B679}" destId="{E1F52E66-04FA-4ADE-B3CD-A1BAF366CBC3}" srcOrd="11" destOrd="0" presId="urn:microsoft.com/office/officeart/2005/8/layout/vList3#2"/>
    <dgm:cxn modelId="{F45310C5-F1EA-4FF8-9AE5-EC29A502020F}" type="presParOf" srcId="{2D681786-C197-4C1A-AADA-7F795D98B679}" destId="{F7548BF0-BAE2-4603-91AA-C7927BF601A3}" srcOrd="12" destOrd="0" presId="urn:microsoft.com/office/officeart/2005/8/layout/vList3#2"/>
    <dgm:cxn modelId="{532CC61A-D5B0-401C-8625-F73869C836FE}" type="presParOf" srcId="{F7548BF0-BAE2-4603-91AA-C7927BF601A3}" destId="{5FF40C22-AE8F-4375-B88B-8B763907F310}" srcOrd="0" destOrd="0" presId="urn:microsoft.com/office/officeart/2005/8/layout/vList3#2"/>
    <dgm:cxn modelId="{A574E0D2-F02D-44BB-9B56-C608AA684DC6}" type="presParOf" srcId="{F7548BF0-BAE2-4603-91AA-C7927BF601A3}" destId="{5C6CC350-F5A2-456D-916A-6F028DA2E5AF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AE40EB-9266-4F48-8237-1D79ABD11FD8}" type="doc">
      <dgm:prSet loTypeId="urn:microsoft.com/office/officeart/2005/8/layout/vList3#2" loCatId="list" qsTypeId="urn:microsoft.com/office/officeart/2005/8/quickstyle/simple1" qsCatId="simple" csTypeId="urn:microsoft.com/office/officeart/2005/8/colors/colorful3" csCatId="colorful" phldr="1"/>
      <dgm:spPr/>
    </dgm:pt>
    <dgm:pt modelId="{E8C659C5-766E-4CEF-83B7-7CA1EE947831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Bukti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kas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keluar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diotorisasi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oleh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fungsi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pembuat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bukti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kas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keluar</a:t>
          </a:r>
          <a:endParaRPr lang="en-GB" sz="1800" dirty="0">
            <a:solidFill>
              <a:schemeClr val="tx1"/>
            </a:solidFill>
          </a:endParaRPr>
        </a:p>
      </dgm:t>
    </dgm:pt>
    <dgm:pt modelId="{63DD7315-CF5E-481E-AAF7-B4626BE7A6CA}" type="parTrans" cxnId="{129D63B0-7C2E-4472-8E98-3715CADFED4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383EA7F-3E19-4B39-ADA7-22CD2B902AA8}" type="sibTrans" cxnId="{129D63B0-7C2E-4472-8E98-3715CADFED4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62DF4CC-0BCC-4315-A7DB-A9AC316E0720}">
      <dgm:prSet phldrT="[Text]" custT="1"/>
      <dgm:spPr/>
      <dgm:t>
        <a:bodyPr/>
        <a:lstStyle/>
        <a:p>
          <a:pPr marL="714375" indent="0" algn="l">
            <a:tabLst/>
          </a:pPr>
          <a:r>
            <a:rPr lang="en-GB" sz="1800" dirty="0" err="1">
              <a:solidFill>
                <a:schemeClr val="tx1"/>
              </a:solidFill>
            </a:rPr>
            <a:t>Penggunaan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kartu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biaya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produk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untuk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mencatat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biaya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produk</a:t>
          </a:r>
          <a:r>
            <a:rPr lang="en-GB" sz="1800" dirty="0">
              <a:solidFill>
                <a:schemeClr val="tx1"/>
              </a:solidFill>
            </a:rPr>
            <a:t> yang </a:t>
          </a:r>
          <a:r>
            <a:rPr lang="en-GB" sz="1800" dirty="0" err="1">
              <a:solidFill>
                <a:schemeClr val="tx1"/>
              </a:solidFill>
            </a:rPr>
            <a:t>diproduksi</a:t>
          </a:r>
          <a:endParaRPr lang="en-GB" sz="1800" dirty="0">
            <a:solidFill>
              <a:schemeClr val="tx1"/>
            </a:solidFill>
          </a:endParaRPr>
        </a:p>
      </dgm:t>
    </dgm:pt>
    <dgm:pt modelId="{D8F93E8A-C555-4676-BE95-E0485AC26244}" type="parTrans" cxnId="{0E68A0E8-15E7-4791-92DE-041C89B57B6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BD7E9FC-4902-4718-AE66-FA887AA08325}" type="sibTrans" cxnId="{0E68A0E8-15E7-4791-92DE-041C89B57B6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F002D2D-32C1-4189-80D5-79FD2FE59644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Penggunaan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laporan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produk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selesai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untuk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penyerahan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produk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selesai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dari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fungsi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produksi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ke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fungsi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gudang</a:t>
          </a:r>
          <a:endParaRPr lang="en-GB" sz="1800" dirty="0">
            <a:solidFill>
              <a:schemeClr val="tx1"/>
            </a:solidFill>
          </a:endParaRPr>
        </a:p>
      </dgm:t>
    </dgm:pt>
    <dgm:pt modelId="{DE1EA1FE-4E05-4479-8A8B-526A5D33E036}" type="parTrans" cxnId="{59753BC9-C12C-4963-BC13-686F0FE7A57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D8F06C9-19D5-47FB-A353-EFB9B211B659}" type="sibTrans" cxnId="{59753BC9-C12C-4963-BC13-686F0FE7A57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E7B137FA-3A69-4225-98EE-9C7A5116DF23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Penggunaan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panduan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akun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pelaporan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biaya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produksi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pada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waktu</a:t>
          </a:r>
          <a:r>
            <a:rPr lang="en-GB" sz="1800" dirty="0">
              <a:solidFill>
                <a:schemeClr val="tx1"/>
              </a:solidFill>
            </a:rPr>
            <a:t> yang </a:t>
          </a:r>
          <a:r>
            <a:rPr lang="en-GB" sz="1800" dirty="0" err="1">
              <a:solidFill>
                <a:schemeClr val="tx1"/>
              </a:solidFill>
            </a:rPr>
            <a:t>tepat</a:t>
          </a:r>
          <a:endParaRPr lang="en-GB" sz="1800" dirty="0">
            <a:solidFill>
              <a:schemeClr val="tx1"/>
            </a:solidFill>
          </a:endParaRPr>
        </a:p>
      </dgm:t>
    </dgm:pt>
    <dgm:pt modelId="{DC59F085-47FA-4D4A-9361-D26D0BFC789B}" type="parTrans" cxnId="{BCB3AD20-F1A3-438E-8566-05B67EE321A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E5614114-AE8C-4AE4-BD84-5E70ADD98BE3}" type="sibTrans" cxnId="{BCB3AD20-F1A3-438E-8566-05B67EE321A3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D963F79-EC77-48B7-A1E6-6BD212C4E24C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Surat</a:t>
          </a:r>
          <a:r>
            <a:rPr lang="en-GB" sz="1800" dirty="0">
              <a:solidFill>
                <a:schemeClr val="tx1"/>
              </a:solidFill>
            </a:rPr>
            <a:t> order </a:t>
          </a:r>
          <a:r>
            <a:rPr lang="en-GB" sz="1800" dirty="0" err="1">
              <a:solidFill>
                <a:schemeClr val="tx1"/>
              </a:solidFill>
            </a:rPr>
            <a:t>produksi</a:t>
          </a:r>
          <a:r>
            <a:rPr lang="en-GB" sz="1800" dirty="0">
              <a:solidFill>
                <a:schemeClr val="tx1"/>
              </a:solidFill>
            </a:rPr>
            <a:t>, </a:t>
          </a:r>
          <a:r>
            <a:rPr lang="en-GB" sz="1800" dirty="0" err="1">
              <a:solidFill>
                <a:schemeClr val="tx1"/>
              </a:solidFill>
            </a:rPr>
            <a:t>bukti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permintaan</a:t>
          </a:r>
          <a:r>
            <a:rPr lang="en-GB" sz="1800" dirty="0">
              <a:solidFill>
                <a:schemeClr val="tx1"/>
              </a:solidFill>
            </a:rPr>
            <a:t> &amp; </a:t>
          </a:r>
          <a:r>
            <a:rPr lang="en-GB" sz="1800" dirty="0" err="1">
              <a:solidFill>
                <a:schemeClr val="tx1"/>
              </a:solidFill>
            </a:rPr>
            <a:t>pengeluaran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barang</a:t>
          </a:r>
          <a:r>
            <a:rPr lang="en-GB" sz="1800" dirty="0">
              <a:solidFill>
                <a:schemeClr val="tx1"/>
              </a:solidFill>
            </a:rPr>
            <a:t>, </a:t>
          </a:r>
          <a:r>
            <a:rPr lang="en-GB" sz="1800" dirty="0" err="1">
              <a:solidFill>
                <a:schemeClr val="tx1"/>
              </a:solidFill>
            </a:rPr>
            <a:t>bukti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kas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keluar</a:t>
          </a:r>
          <a:r>
            <a:rPr lang="en-GB" sz="1800" dirty="0">
              <a:solidFill>
                <a:schemeClr val="tx1"/>
              </a:solidFill>
            </a:rPr>
            <a:t>, </a:t>
          </a:r>
          <a:r>
            <a:rPr lang="en-GB" sz="1800" dirty="0" err="1">
              <a:solidFill>
                <a:schemeClr val="tx1"/>
              </a:solidFill>
            </a:rPr>
            <a:t>nomer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urut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tercetak</a:t>
          </a:r>
          <a:endParaRPr lang="en-GB" sz="1800" dirty="0">
            <a:solidFill>
              <a:schemeClr val="tx1"/>
            </a:solidFill>
          </a:endParaRPr>
        </a:p>
      </dgm:t>
    </dgm:pt>
    <dgm:pt modelId="{0313B21E-43BA-447C-98B6-99D47D1B804C}" type="sibTrans" cxnId="{5932952B-9F53-458F-9F17-F3D95746C56A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F20033FA-3ED4-48B5-8D90-7A4261D693B4}" type="parTrans" cxnId="{5932952B-9F53-458F-9F17-F3D95746C56A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8AE1E25F-5D54-481D-9819-8BCB5437E5AB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Secara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periodik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dilakukan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rekonsiliasi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kartu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biaya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dengan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akun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kontrol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biaya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dalam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buku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besar</a:t>
          </a:r>
          <a:endParaRPr lang="en-GB" sz="1800" dirty="0">
            <a:solidFill>
              <a:schemeClr val="tx1"/>
            </a:solidFill>
          </a:endParaRPr>
        </a:p>
      </dgm:t>
    </dgm:pt>
    <dgm:pt modelId="{EAAE5EFF-2E2B-425A-A85A-A963B5843204}" type="sibTrans" cxnId="{A4804376-0593-4753-959F-0C5D2FB656A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D97A430-90B6-4538-B6FD-AC6EB7172535}" type="parTrans" cxnId="{A4804376-0593-4753-959F-0C5D2FB656A2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D681786-C197-4C1A-AADA-7F795D98B679}" type="pres">
      <dgm:prSet presAssocID="{29AE40EB-9266-4F48-8237-1D79ABD11FD8}" presName="linearFlow" presStyleCnt="0">
        <dgm:presLayoutVars>
          <dgm:dir/>
          <dgm:resizeHandles val="exact"/>
        </dgm:presLayoutVars>
      </dgm:prSet>
      <dgm:spPr/>
    </dgm:pt>
    <dgm:pt modelId="{36BCCBE8-0BE0-4E90-9827-AB4FC5B29016}" type="pres">
      <dgm:prSet presAssocID="{E8C659C5-766E-4CEF-83B7-7CA1EE947831}" presName="composite" presStyleCnt="0"/>
      <dgm:spPr/>
    </dgm:pt>
    <dgm:pt modelId="{0987A53A-3D45-4B4B-8CD4-2BA330017973}" type="pres">
      <dgm:prSet presAssocID="{E8C659C5-766E-4CEF-83B7-7CA1EE947831}" presName="imgShp" presStyleLbl="fgImgPlace1" presStyleIdx="0" presStyleCnt="6"/>
      <dgm:spPr/>
    </dgm:pt>
    <dgm:pt modelId="{046CF8F7-48C1-435F-9D30-2068FF026A55}" type="pres">
      <dgm:prSet presAssocID="{E8C659C5-766E-4CEF-83B7-7CA1EE947831}" presName="txShp" presStyleLbl="node1" presStyleIdx="0" presStyleCnt="6" custScaleX="124840">
        <dgm:presLayoutVars>
          <dgm:bulletEnabled val="1"/>
        </dgm:presLayoutVars>
      </dgm:prSet>
      <dgm:spPr/>
    </dgm:pt>
    <dgm:pt modelId="{B4B04884-A765-4EB1-B6CE-9D11D92D316E}" type="pres">
      <dgm:prSet presAssocID="{2383EA7F-3E19-4B39-ADA7-22CD2B902AA8}" presName="spacing" presStyleCnt="0"/>
      <dgm:spPr/>
    </dgm:pt>
    <dgm:pt modelId="{114324C5-525F-4429-A833-DF8B4F55838A}" type="pres">
      <dgm:prSet presAssocID="{2D963F79-EC77-48B7-A1E6-6BD212C4E24C}" presName="composite" presStyleCnt="0"/>
      <dgm:spPr/>
    </dgm:pt>
    <dgm:pt modelId="{8E0E5592-EB67-4E3A-92F3-C03B81F52FE6}" type="pres">
      <dgm:prSet presAssocID="{2D963F79-EC77-48B7-A1E6-6BD212C4E24C}" presName="imgShp" presStyleLbl="fgImgPlace1" presStyleIdx="1" presStyleCnt="6"/>
      <dgm:spPr/>
    </dgm:pt>
    <dgm:pt modelId="{BC293135-6403-40D5-A3D7-BBFED7A670C1}" type="pres">
      <dgm:prSet presAssocID="{2D963F79-EC77-48B7-A1E6-6BD212C4E24C}" presName="txShp" presStyleLbl="node1" presStyleIdx="1" presStyleCnt="6" custScaleX="124840">
        <dgm:presLayoutVars>
          <dgm:bulletEnabled val="1"/>
        </dgm:presLayoutVars>
      </dgm:prSet>
      <dgm:spPr/>
    </dgm:pt>
    <dgm:pt modelId="{635ADDB3-CBED-4904-8853-DA03C8F4EAED}" type="pres">
      <dgm:prSet presAssocID="{0313B21E-43BA-447C-98B6-99D47D1B804C}" presName="spacing" presStyleCnt="0"/>
      <dgm:spPr/>
    </dgm:pt>
    <dgm:pt modelId="{87C8702E-13B1-4D0C-BA97-87CFD1AA5A1F}" type="pres">
      <dgm:prSet presAssocID="{662DF4CC-0BCC-4315-A7DB-A9AC316E0720}" presName="composite" presStyleCnt="0"/>
      <dgm:spPr/>
    </dgm:pt>
    <dgm:pt modelId="{BF5009F3-ED76-42DE-9484-5A62DF6CE2F3}" type="pres">
      <dgm:prSet presAssocID="{662DF4CC-0BCC-4315-A7DB-A9AC316E0720}" presName="imgShp" presStyleLbl="fgImgPlace1" presStyleIdx="2" presStyleCnt="6"/>
      <dgm:spPr/>
    </dgm:pt>
    <dgm:pt modelId="{FA3EB119-C12E-40C1-90D6-6A01400842AD}" type="pres">
      <dgm:prSet presAssocID="{662DF4CC-0BCC-4315-A7DB-A9AC316E0720}" presName="txShp" presStyleLbl="node1" presStyleIdx="2" presStyleCnt="6" custScaleX="124840">
        <dgm:presLayoutVars>
          <dgm:bulletEnabled val="1"/>
        </dgm:presLayoutVars>
      </dgm:prSet>
      <dgm:spPr/>
    </dgm:pt>
    <dgm:pt modelId="{D121362B-3B60-4EF3-A160-89E88C5ED63B}" type="pres">
      <dgm:prSet presAssocID="{0BD7E9FC-4902-4718-AE66-FA887AA08325}" presName="spacing" presStyleCnt="0"/>
      <dgm:spPr/>
    </dgm:pt>
    <dgm:pt modelId="{99FF38A3-511B-4F46-A8D7-046FA7223136}" type="pres">
      <dgm:prSet presAssocID="{6F002D2D-32C1-4189-80D5-79FD2FE59644}" presName="composite" presStyleCnt="0"/>
      <dgm:spPr/>
    </dgm:pt>
    <dgm:pt modelId="{F504E1CF-A604-47D4-8C95-2B8A7427CA6E}" type="pres">
      <dgm:prSet presAssocID="{6F002D2D-32C1-4189-80D5-79FD2FE59644}" presName="imgShp" presStyleLbl="fgImgPlace1" presStyleIdx="3" presStyleCnt="6"/>
      <dgm:spPr/>
    </dgm:pt>
    <dgm:pt modelId="{58FF5981-AAA8-4134-ADF9-13848D28E8CD}" type="pres">
      <dgm:prSet presAssocID="{6F002D2D-32C1-4189-80D5-79FD2FE59644}" presName="txShp" presStyleLbl="node1" presStyleIdx="3" presStyleCnt="6" custScaleX="124840">
        <dgm:presLayoutVars>
          <dgm:bulletEnabled val="1"/>
        </dgm:presLayoutVars>
      </dgm:prSet>
      <dgm:spPr/>
    </dgm:pt>
    <dgm:pt modelId="{48042C0D-D3A5-454D-85DE-75CBBC2E62C4}" type="pres">
      <dgm:prSet presAssocID="{BD8F06C9-19D5-47FB-A353-EFB9B211B659}" presName="spacing" presStyleCnt="0"/>
      <dgm:spPr/>
    </dgm:pt>
    <dgm:pt modelId="{664702E7-5B78-4A2B-BC2D-3AFC8923A564}" type="pres">
      <dgm:prSet presAssocID="{8AE1E25F-5D54-481D-9819-8BCB5437E5AB}" presName="composite" presStyleCnt="0"/>
      <dgm:spPr/>
    </dgm:pt>
    <dgm:pt modelId="{D5E08B75-216E-468A-BEC1-DA3C11DBBD47}" type="pres">
      <dgm:prSet presAssocID="{8AE1E25F-5D54-481D-9819-8BCB5437E5AB}" presName="imgShp" presStyleLbl="fgImgPlace1" presStyleIdx="4" presStyleCnt="6"/>
      <dgm:spPr/>
    </dgm:pt>
    <dgm:pt modelId="{D3A5BF94-E0EA-467F-8582-6B6E30C3C9A7}" type="pres">
      <dgm:prSet presAssocID="{8AE1E25F-5D54-481D-9819-8BCB5437E5AB}" presName="txShp" presStyleLbl="node1" presStyleIdx="4" presStyleCnt="6" custScaleX="124840">
        <dgm:presLayoutVars>
          <dgm:bulletEnabled val="1"/>
        </dgm:presLayoutVars>
      </dgm:prSet>
      <dgm:spPr/>
    </dgm:pt>
    <dgm:pt modelId="{41516042-9C84-43DC-A107-26ECBA3CC645}" type="pres">
      <dgm:prSet presAssocID="{EAAE5EFF-2E2B-425A-A85A-A963B5843204}" presName="spacing" presStyleCnt="0"/>
      <dgm:spPr/>
    </dgm:pt>
    <dgm:pt modelId="{7BCCFA34-7B78-4AA7-858F-21932C8435B0}" type="pres">
      <dgm:prSet presAssocID="{E7B137FA-3A69-4225-98EE-9C7A5116DF23}" presName="composite" presStyleCnt="0"/>
      <dgm:spPr/>
    </dgm:pt>
    <dgm:pt modelId="{386E5E3B-A8A9-479E-9EE2-4199BFAFD66C}" type="pres">
      <dgm:prSet presAssocID="{E7B137FA-3A69-4225-98EE-9C7A5116DF23}" presName="imgShp" presStyleLbl="fgImgPlace1" presStyleIdx="5" presStyleCnt="6"/>
      <dgm:spPr/>
    </dgm:pt>
    <dgm:pt modelId="{1B6110AC-9593-445A-9B33-38A7E78601C5}" type="pres">
      <dgm:prSet presAssocID="{E7B137FA-3A69-4225-98EE-9C7A5116DF23}" presName="txShp" presStyleLbl="node1" presStyleIdx="5" presStyleCnt="6" custScaleX="124840">
        <dgm:presLayoutVars>
          <dgm:bulletEnabled val="1"/>
        </dgm:presLayoutVars>
      </dgm:prSet>
      <dgm:spPr/>
    </dgm:pt>
  </dgm:ptLst>
  <dgm:cxnLst>
    <dgm:cxn modelId="{3467C806-4495-46DC-90CC-EE30A731C7AA}" type="presOf" srcId="{E7B137FA-3A69-4225-98EE-9C7A5116DF23}" destId="{1B6110AC-9593-445A-9B33-38A7E78601C5}" srcOrd="0" destOrd="0" presId="urn:microsoft.com/office/officeart/2005/8/layout/vList3#2"/>
    <dgm:cxn modelId="{BCB3AD20-F1A3-438E-8566-05B67EE321A3}" srcId="{29AE40EB-9266-4F48-8237-1D79ABD11FD8}" destId="{E7B137FA-3A69-4225-98EE-9C7A5116DF23}" srcOrd="5" destOrd="0" parTransId="{DC59F085-47FA-4D4A-9361-D26D0BFC789B}" sibTransId="{E5614114-AE8C-4AE4-BD84-5E70ADD98BE3}"/>
    <dgm:cxn modelId="{5932952B-9F53-458F-9F17-F3D95746C56A}" srcId="{29AE40EB-9266-4F48-8237-1D79ABD11FD8}" destId="{2D963F79-EC77-48B7-A1E6-6BD212C4E24C}" srcOrd="1" destOrd="0" parTransId="{F20033FA-3ED4-48B5-8D90-7A4261D693B4}" sibTransId="{0313B21E-43BA-447C-98B6-99D47D1B804C}"/>
    <dgm:cxn modelId="{B7352658-1152-4B58-AE56-14546960AFE6}" type="presOf" srcId="{662DF4CC-0BCC-4315-A7DB-A9AC316E0720}" destId="{FA3EB119-C12E-40C1-90D6-6A01400842AD}" srcOrd="0" destOrd="0" presId="urn:microsoft.com/office/officeart/2005/8/layout/vList3#2"/>
    <dgm:cxn modelId="{FB9CF575-49A9-4D3D-930A-F888FC029DDE}" type="presOf" srcId="{6F002D2D-32C1-4189-80D5-79FD2FE59644}" destId="{58FF5981-AAA8-4134-ADF9-13848D28E8CD}" srcOrd="0" destOrd="0" presId="urn:microsoft.com/office/officeart/2005/8/layout/vList3#2"/>
    <dgm:cxn modelId="{A4804376-0593-4753-959F-0C5D2FB656A2}" srcId="{29AE40EB-9266-4F48-8237-1D79ABD11FD8}" destId="{8AE1E25F-5D54-481D-9819-8BCB5437E5AB}" srcOrd="4" destOrd="0" parTransId="{6D97A430-90B6-4538-B6FD-AC6EB7172535}" sibTransId="{EAAE5EFF-2E2B-425A-A85A-A963B5843204}"/>
    <dgm:cxn modelId="{A7220187-0544-4BDD-96EF-BA6439368E8C}" type="presOf" srcId="{E8C659C5-766E-4CEF-83B7-7CA1EE947831}" destId="{046CF8F7-48C1-435F-9D30-2068FF026A55}" srcOrd="0" destOrd="0" presId="urn:microsoft.com/office/officeart/2005/8/layout/vList3#2"/>
    <dgm:cxn modelId="{20CA9594-9774-433C-B263-0DC233AA91A8}" type="presOf" srcId="{8AE1E25F-5D54-481D-9819-8BCB5437E5AB}" destId="{D3A5BF94-E0EA-467F-8582-6B6E30C3C9A7}" srcOrd="0" destOrd="0" presId="urn:microsoft.com/office/officeart/2005/8/layout/vList3#2"/>
    <dgm:cxn modelId="{129D63B0-7C2E-4472-8E98-3715CADFED49}" srcId="{29AE40EB-9266-4F48-8237-1D79ABD11FD8}" destId="{E8C659C5-766E-4CEF-83B7-7CA1EE947831}" srcOrd="0" destOrd="0" parTransId="{63DD7315-CF5E-481E-AAF7-B4626BE7A6CA}" sibTransId="{2383EA7F-3E19-4B39-ADA7-22CD2B902AA8}"/>
    <dgm:cxn modelId="{D5AD05B8-0B5E-478E-AED1-D1E4570B0E09}" type="presOf" srcId="{29AE40EB-9266-4F48-8237-1D79ABD11FD8}" destId="{2D681786-C197-4C1A-AADA-7F795D98B679}" srcOrd="0" destOrd="0" presId="urn:microsoft.com/office/officeart/2005/8/layout/vList3#2"/>
    <dgm:cxn modelId="{59753BC9-C12C-4963-BC13-686F0FE7A570}" srcId="{29AE40EB-9266-4F48-8237-1D79ABD11FD8}" destId="{6F002D2D-32C1-4189-80D5-79FD2FE59644}" srcOrd="3" destOrd="0" parTransId="{DE1EA1FE-4E05-4479-8A8B-526A5D33E036}" sibTransId="{BD8F06C9-19D5-47FB-A353-EFB9B211B659}"/>
    <dgm:cxn modelId="{0E68A0E8-15E7-4791-92DE-041C89B57B61}" srcId="{29AE40EB-9266-4F48-8237-1D79ABD11FD8}" destId="{662DF4CC-0BCC-4315-A7DB-A9AC316E0720}" srcOrd="2" destOrd="0" parTransId="{D8F93E8A-C555-4676-BE95-E0485AC26244}" sibTransId="{0BD7E9FC-4902-4718-AE66-FA887AA08325}"/>
    <dgm:cxn modelId="{21CAE0FE-BFCA-40F4-A130-E0C8A7C5B659}" type="presOf" srcId="{2D963F79-EC77-48B7-A1E6-6BD212C4E24C}" destId="{BC293135-6403-40D5-A3D7-BBFED7A670C1}" srcOrd="0" destOrd="0" presId="urn:microsoft.com/office/officeart/2005/8/layout/vList3#2"/>
    <dgm:cxn modelId="{D612D42B-70B4-46A6-99AC-2A166BC8706C}" type="presParOf" srcId="{2D681786-C197-4C1A-AADA-7F795D98B679}" destId="{36BCCBE8-0BE0-4E90-9827-AB4FC5B29016}" srcOrd="0" destOrd="0" presId="urn:microsoft.com/office/officeart/2005/8/layout/vList3#2"/>
    <dgm:cxn modelId="{4A10FB85-B7B9-4201-BC2F-4944600EC5C4}" type="presParOf" srcId="{36BCCBE8-0BE0-4E90-9827-AB4FC5B29016}" destId="{0987A53A-3D45-4B4B-8CD4-2BA330017973}" srcOrd="0" destOrd="0" presId="urn:microsoft.com/office/officeart/2005/8/layout/vList3#2"/>
    <dgm:cxn modelId="{5DA24D4A-4AB6-46F5-B526-DA8120A9878B}" type="presParOf" srcId="{36BCCBE8-0BE0-4E90-9827-AB4FC5B29016}" destId="{046CF8F7-48C1-435F-9D30-2068FF026A55}" srcOrd="1" destOrd="0" presId="urn:microsoft.com/office/officeart/2005/8/layout/vList3#2"/>
    <dgm:cxn modelId="{3B4A2552-78F2-4FC6-B677-934B53BE656D}" type="presParOf" srcId="{2D681786-C197-4C1A-AADA-7F795D98B679}" destId="{B4B04884-A765-4EB1-B6CE-9D11D92D316E}" srcOrd="1" destOrd="0" presId="urn:microsoft.com/office/officeart/2005/8/layout/vList3#2"/>
    <dgm:cxn modelId="{FBB635F3-598C-4398-B3BE-478A173502A4}" type="presParOf" srcId="{2D681786-C197-4C1A-AADA-7F795D98B679}" destId="{114324C5-525F-4429-A833-DF8B4F55838A}" srcOrd="2" destOrd="0" presId="urn:microsoft.com/office/officeart/2005/8/layout/vList3#2"/>
    <dgm:cxn modelId="{68521E0B-F786-4636-92E7-903F59221208}" type="presParOf" srcId="{114324C5-525F-4429-A833-DF8B4F55838A}" destId="{8E0E5592-EB67-4E3A-92F3-C03B81F52FE6}" srcOrd="0" destOrd="0" presId="urn:microsoft.com/office/officeart/2005/8/layout/vList3#2"/>
    <dgm:cxn modelId="{048503F4-1F2B-4EE0-9DF3-3D15B1F85CB8}" type="presParOf" srcId="{114324C5-525F-4429-A833-DF8B4F55838A}" destId="{BC293135-6403-40D5-A3D7-BBFED7A670C1}" srcOrd="1" destOrd="0" presId="urn:microsoft.com/office/officeart/2005/8/layout/vList3#2"/>
    <dgm:cxn modelId="{7A4CCBCB-EAC3-498E-9BED-E64747C22C03}" type="presParOf" srcId="{2D681786-C197-4C1A-AADA-7F795D98B679}" destId="{635ADDB3-CBED-4904-8853-DA03C8F4EAED}" srcOrd="3" destOrd="0" presId="urn:microsoft.com/office/officeart/2005/8/layout/vList3#2"/>
    <dgm:cxn modelId="{2A21835C-9B06-4E52-BA10-F1CC12AD0C58}" type="presParOf" srcId="{2D681786-C197-4C1A-AADA-7F795D98B679}" destId="{87C8702E-13B1-4D0C-BA97-87CFD1AA5A1F}" srcOrd="4" destOrd="0" presId="urn:microsoft.com/office/officeart/2005/8/layout/vList3#2"/>
    <dgm:cxn modelId="{A49486E6-2265-4F6F-9C49-6C19ABE45CF9}" type="presParOf" srcId="{87C8702E-13B1-4D0C-BA97-87CFD1AA5A1F}" destId="{BF5009F3-ED76-42DE-9484-5A62DF6CE2F3}" srcOrd="0" destOrd="0" presId="urn:microsoft.com/office/officeart/2005/8/layout/vList3#2"/>
    <dgm:cxn modelId="{9D9337BA-7736-4EB6-B605-C0E549208774}" type="presParOf" srcId="{87C8702E-13B1-4D0C-BA97-87CFD1AA5A1F}" destId="{FA3EB119-C12E-40C1-90D6-6A01400842AD}" srcOrd="1" destOrd="0" presId="urn:microsoft.com/office/officeart/2005/8/layout/vList3#2"/>
    <dgm:cxn modelId="{1E86B13F-7B11-4458-B57A-941F5823DC77}" type="presParOf" srcId="{2D681786-C197-4C1A-AADA-7F795D98B679}" destId="{D121362B-3B60-4EF3-A160-89E88C5ED63B}" srcOrd="5" destOrd="0" presId="urn:microsoft.com/office/officeart/2005/8/layout/vList3#2"/>
    <dgm:cxn modelId="{3C9D1C65-D0DA-480E-840A-618EC2944E4D}" type="presParOf" srcId="{2D681786-C197-4C1A-AADA-7F795D98B679}" destId="{99FF38A3-511B-4F46-A8D7-046FA7223136}" srcOrd="6" destOrd="0" presId="urn:microsoft.com/office/officeart/2005/8/layout/vList3#2"/>
    <dgm:cxn modelId="{256E6787-D7FB-4CB6-A89E-CB7938856F02}" type="presParOf" srcId="{99FF38A3-511B-4F46-A8D7-046FA7223136}" destId="{F504E1CF-A604-47D4-8C95-2B8A7427CA6E}" srcOrd="0" destOrd="0" presId="urn:microsoft.com/office/officeart/2005/8/layout/vList3#2"/>
    <dgm:cxn modelId="{B15279C4-421F-4ADF-B347-F3BCEB4982C7}" type="presParOf" srcId="{99FF38A3-511B-4F46-A8D7-046FA7223136}" destId="{58FF5981-AAA8-4134-ADF9-13848D28E8CD}" srcOrd="1" destOrd="0" presId="urn:microsoft.com/office/officeart/2005/8/layout/vList3#2"/>
    <dgm:cxn modelId="{EF78190E-FDAD-4595-9FB7-FDF7C89B35A3}" type="presParOf" srcId="{2D681786-C197-4C1A-AADA-7F795D98B679}" destId="{48042C0D-D3A5-454D-85DE-75CBBC2E62C4}" srcOrd="7" destOrd="0" presId="urn:microsoft.com/office/officeart/2005/8/layout/vList3#2"/>
    <dgm:cxn modelId="{684B84E9-BFF4-4BAD-A28A-129114CB3AAD}" type="presParOf" srcId="{2D681786-C197-4C1A-AADA-7F795D98B679}" destId="{664702E7-5B78-4A2B-BC2D-3AFC8923A564}" srcOrd="8" destOrd="0" presId="urn:microsoft.com/office/officeart/2005/8/layout/vList3#2"/>
    <dgm:cxn modelId="{F22C533A-ABCB-4E03-8BB8-54C904FC835A}" type="presParOf" srcId="{664702E7-5B78-4A2B-BC2D-3AFC8923A564}" destId="{D5E08B75-216E-468A-BEC1-DA3C11DBBD47}" srcOrd="0" destOrd="0" presId="urn:microsoft.com/office/officeart/2005/8/layout/vList3#2"/>
    <dgm:cxn modelId="{6AF4D5DA-125D-4657-B553-8FDAA719AFC9}" type="presParOf" srcId="{664702E7-5B78-4A2B-BC2D-3AFC8923A564}" destId="{D3A5BF94-E0EA-467F-8582-6B6E30C3C9A7}" srcOrd="1" destOrd="0" presId="urn:microsoft.com/office/officeart/2005/8/layout/vList3#2"/>
    <dgm:cxn modelId="{FBA92993-34D2-435F-8BBF-70556D186D91}" type="presParOf" srcId="{2D681786-C197-4C1A-AADA-7F795D98B679}" destId="{41516042-9C84-43DC-A107-26ECBA3CC645}" srcOrd="9" destOrd="0" presId="urn:microsoft.com/office/officeart/2005/8/layout/vList3#2"/>
    <dgm:cxn modelId="{31173C54-2677-4BD4-9370-F25E25819FA3}" type="presParOf" srcId="{2D681786-C197-4C1A-AADA-7F795D98B679}" destId="{7BCCFA34-7B78-4AA7-858F-21932C8435B0}" srcOrd="10" destOrd="0" presId="urn:microsoft.com/office/officeart/2005/8/layout/vList3#2"/>
    <dgm:cxn modelId="{8BC96610-6862-438B-9D0F-A13E0A7C84FA}" type="presParOf" srcId="{7BCCFA34-7B78-4AA7-858F-21932C8435B0}" destId="{386E5E3B-A8A9-479E-9EE2-4199BFAFD66C}" srcOrd="0" destOrd="0" presId="urn:microsoft.com/office/officeart/2005/8/layout/vList3#2"/>
    <dgm:cxn modelId="{68F4D76D-B40C-4ECD-A232-B0A4CB093BAE}" type="presParOf" srcId="{7BCCFA34-7B78-4AA7-858F-21932C8435B0}" destId="{1B6110AC-9593-445A-9B33-38A7E78601C5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AE40EB-9266-4F48-8237-1D79ABD11FD8}" type="doc">
      <dgm:prSet loTypeId="urn:microsoft.com/office/officeart/2005/8/layout/vList3#2" loCatId="list" qsTypeId="urn:microsoft.com/office/officeart/2005/8/quickstyle/simple1" qsCatId="simple" csTypeId="urn:microsoft.com/office/officeart/2005/8/colors/colorful3" csCatId="colorful" phldr="1"/>
      <dgm:spPr/>
    </dgm:pt>
    <dgm:pt modelId="{E8C659C5-766E-4CEF-83B7-7CA1EE947831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Pemisahan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penghitung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dengan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pengecek</a:t>
          </a:r>
          <a:r>
            <a:rPr lang="en-GB" sz="1800" dirty="0">
              <a:solidFill>
                <a:schemeClr val="tx1"/>
              </a:solidFill>
            </a:rPr>
            <a:t> </a:t>
          </a:r>
        </a:p>
      </dgm:t>
    </dgm:pt>
    <dgm:pt modelId="{63DD7315-CF5E-481E-AAF7-B4626BE7A6CA}" type="parTrans" cxnId="{129D63B0-7C2E-4472-8E98-3715CADFED4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383EA7F-3E19-4B39-ADA7-22CD2B902AA8}" type="sibTrans" cxnId="{129D63B0-7C2E-4472-8E98-3715CADFED49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D963F79-EC77-48B7-A1E6-6BD212C4E24C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Penggunaan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kartu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penghitungan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fisik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persediaan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bernomor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urut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tercetak</a:t>
          </a:r>
          <a:endParaRPr lang="en-GB" sz="1800" dirty="0">
            <a:solidFill>
              <a:schemeClr val="tx1"/>
            </a:solidFill>
          </a:endParaRPr>
        </a:p>
      </dgm:t>
    </dgm:pt>
    <dgm:pt modelId="{F20033FA-3ED4-48B5-8D90-7A4261D693B4}" type="parTrans" cxnId="{5932952B-9F53-458F-9F17-F3D95746C56A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313B21E-43BA-447C-98B6-99D47D1B804C}" type="sibTrans" cxnId="{5932952B-9F53-458F-9F17-F3D95746C56A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62DF4CC-0BCC-4315-A7DB-A9AC316E0720}">
      <dgm:prSet phldrT="[Text]" custT="1"/>
      <dgm:spPr/>
      <dgm:t>
        <a:bodyPr/>
        <a:lstStyle/>
        <a:p>
          <a:pPr marL="714375" indent="0" algn="l">
            <a:tabLst/>
          </a:pPr>
          <a:r>
            <a:rPr lang="en-GB" sz="1800" dirty="0" err="1">
              <a:solidFill>
                <a:schemeClr val="tx1"/>
              </a:solidFill>
            </a:rPr>
            <a:t>Pemegang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kartu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penghitungan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fisik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persediaan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mempertanggungjawabkan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pemakaian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kartu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tersebut</a:t>
          </a:r>
          <a:r>
            <a:rPr lang="en-GB" sz="1800" dirty="0">
              <a:solidFill>
                <a:schemeClr val="tx1"/>
              </a:solidFill>
            </a:rPr>
            <a:t> </a:t>
          </a:r>
        </a:p>
      </dgm:t>
    </dgm:pt>
    <dgm:pt modelId="{D8F93E8A-C555-4676-BE95-E0485AC26244}" type="parTrans" cxnId="{0E68A0E8-15E7-4791-92DE-041C89B57B6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0BD7E9FC-4902-4718-AE66-FA887AA08325}" type="sibTrans" cxnId="{0E68A0E8-15E7-4791-92DE-041C89B57B61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6F002D2D-32C1-4189-80D5-79FD2FE59644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Pengecekan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secara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independen</a:t>
          </a:r>
          <a:r>
            <a:rPr lang="en-GB" sz="1800" dirty="0">
              <a:solidFill>
                <a:schemeClr val="tx1"/>
              </a:solidFill>
            </a:rPr>
            <a:t> posting </a:t>
          </a:r>
          <a:r>
            <a:rPr lang="en-GB" sz="1800" dirty="0" err="1">
              <a:solidFill>
                <a:schemeClr val="tx1"/>
              </a:solidFill>
            </a:rPr>
            <a:t>ke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dalam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buku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pembantu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persediaan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berdasarkan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hasil</a:t>
          </a:r>
          <a:r>
            <a:rPr lang="en-GB" sz="1800" dirty="0">
              <a:solidFill>
                <a:schemeClr val="tx1"/>
              </a:solidFill>
            </a:rPr>
            <a:t> stock </a:t>
          </a:r>
          <a:r>
            <a:rPr lang="en-GB" sz="1800" dirty="0" err="1">
              <a:solidFill>
                <a:schemeClr val="tx1"/>
              </a:solidFill>
            </a:rPr>
            <a:t>opname</a:t>
          </a:r>
          <a:endParaRPr lang="en-GB" sz="1800" dirty="0">
            <a:solidFill>
              <a:schemeClr val="tx1"/>
            </a:solidFill>
          </a:endParaRPr>
        </a:p>
      </dgm:t>
    </dgm:pt>
    <dgm:pt modelId="{DE1EA1FE-4E05-4479-8A8B-526A5D33E036}" type="parTrans" cxnId="{59753BC9-C12C-4963-BC13-686F0FE7A57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BD8F06C9-19D5-47FB-A353-EFB9B211B659}" type="sibTrans" cxnId="{59753BC9-C12C-4963-BC13-686F0FE7A570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C1E7EE9A-C479-4198-AC09-93AFB681B6C3}">
      <dgm:prSet phldrT="[Text]" custT="1"/>
      <dgm:spPr/>
      <dgm:t>
        <a:bodyPr/>
        <a:lstStyle/>
        <a:p>
          <a:pPr marL="714375" indent="0" algn="l"/>
          <a:r>
            <a:rPr lang="en-GB" sz="1800" dirty="0" err="1">
              <a:solidFill>
                <a:schemeClr val="tx1"/>
              </a:solidFill>
            </a:rPr>
            <a:t>Panduan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akun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dan</a:t>
          </a:r>
          <a:r>
            <a:rPr lang="en-GB" sz="1800" dirty="0">
              <a:solidFill>
                <a:schemeClr val="tx1"/>
              </a:solidFill>
            </a:rPr>
            <a:t> review </a:t>
          </a:r>
          <a:r>
            <a:rPr lang="en-GB" sz="1800" dirty="0" err="1">
              <a:solidFill>
                <a:schemeClr val="tx1"/>
              </a:solidFill>
            </a:rPr>
            <a:t>pemberian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kode</a:t>
          </a:r>
          <a:r>
            <a:rPr lang="en-GB" sz="1800" dirty="0">
              <a:solidFill>
                <a:schemeClr val="tx1"/>
              </a:solidFill>
            </a:rPr>
            <a:t> </a:t>
          </a:r>
          <a:r>
            <a:rPr lang="en-GB" sz="1800" dirty="0" err="1">
              <a:solidFill>
                <a:schemeClr val="tx1"/>
              </a:solidFill>
            </a:rPr>
            <a:t>akun</a:t>
          </a:r>
          <a:endParaRPr lang="en-GB" sz="1800" dirty="0">
            <a:solidFill>
              <a:schemeClr val="tx1"/>
            </a:solidFill>
          </a:endParaRPr>
        </a:p>
      </dgm:t>
    </dgm:pt>
    <dgm:pt modelId="{F3A8D80A-BA0E-4F3F-B736-FF887A171E05}" type="parTrans" cxnId="{371562E8-83C9-4B50-B241-D4E5E263BFC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9699E88-768A-4A53-BB42-BA6B041D699B}" type="sibTrans" cxnId="{371562E8-83C9-4B50-B241-D4E5E263BFCB}">
      <dgm:prSet/>
      <dgm:spPr/>
      <dgm:t>
        <a:bodyPr/>
        <a:lstStyle/>
        <a:p>
          <a:endParaRPr lang="en-GB" sz="1800">
            <a:solidFill>
              <a:schemeClr val="tx1"/>
            </a:solidFill>
          </a:endParaRPr>
        </a:p>
      </dgm:t>
    </dgm:pt>
    <dgm:pt modelId="{2D681786-C197-4C1A-AADA-7F795D98B679}" type="pres">
      <dgm:prSet presAssocID="{29AE40EB-9266-4F48-8237-1D79ABD11FD8}" presName="linearFlow" presStyleCnt="0">
        <dgm:presLayoutVars>
          <dgm:dir/>
          <dgm:resizeHandles val="exact"/>
        </dgm:presLayoutVars>
      </dgm:prSet>
      <dgm:spPr/>
    </dgm:pt>
    <dgm:pt modelId="{36BCCBE8-0BE0-4E90-9827-AB4FC5B29016}" type="pres">
      <dgm:prSet presAssocID="{E8C659C5-766E-4CEF-83B7-7CA1EE947831}" presName="composite" presStyleCnt="0"/>
      <dgm:spPr/>
    </dgm:pt>
    <dgm:pt modelId="{0987A53A-3D45-4B4B-8CD4-2BA330017973}" type="pres">
      <dgm:prSet presAssocID="{E8C659C5-766E-4CEF-83B7-7CA1EE947831}" presName="imgShp" presStyleLbl="fgImgPlace1" presStyleIdx="0" presStyleCnt="5"/>
      <dgm:spPr/>
    </dgm:pt>
    <dgm:pt modelId="{046CF8F7-48C1-435F-9D30-2068FF026A55}" type="pres">
      <dgm:prSet presAssocID="{E8C659C5-766E-4CEF-83B7-7CA1EE947831}" presName="txShp" presStyleLbl="node1" presStyleIdx="0" presStyleCnt="5" custScaleX="124840">
        <dgm:presLayoutVars>
          <dgm:bulletEnabled val="1"/>
        </dgm:presLayoutVars>
      </dgm:prSet>
      <dgm:spPr/>
    </dgm:pt>
    <dgm:pt modelId="{B4B04884-A765-4EB1-B6CE-9D11D92D316E}" type="pres">
      <dgm:prSet presAssocID="{2383EA7F-3E19-4B39-ADA7-22CD2B902AA8}" presName="spacing" presStyleCnt="0"/>
      <dgm:spPr/>
    </dgm:pt>
    <dgm:pt modelId="{114324C5-525F-4429-A833-DF8B4F55838A}" type="pres">
      <dgm:prSet presAssocID="{2D963F79-EC77-48B7-A1E6-6BD212C4E24C}" presName="composite" presStyleCnt="0"/>
      <dgm:spPr/>
    </dgm:pt>
    <dgm:pt modelId="{8E0E5592-EB67-4E3A-92F3-C03B81F52FE6}" type="pres">
      <dgm:prSet presAssocID="{2D963F79-EC77-48B7-A1E6-6BD212C4E24C}" presName="imgShp" presStyleLbl="fgImgPlace1" presStyleIdx="1" presStyleCnt="5"/>
      <dgm:spPr/>
    </dgm:pt>
    <dgm:pt modelId="{BC293135-6403-40D5-A3D7-BBFED7A670C1}" type="pres">
      <dgm:prSet presAssocID="{2D963F79-EC77-48B7-A1E6-6BD212C4E24C}" presName="txShp" presStyleLbl="node1" presStyleIdx="1" presStyleCnt="5" custScaleX="124840">
        <dgm:presLayoutVars>
          <dgm:bulletEnabled val="1"/>
        </dgm:presLayoutVars>
      </dgm:prSet>
      <dgm:spPr/>
    </dgm:pt>
    <dgm:pt modelId="{635ADDB3-CBED-4904-8853-DA03C8F4EAED}" type="pres">
      <dgm:prSet presAssocID="{0313B21E-43BA-447C-98B6-99D47D1B804C}" presName="spacing" presStyleCnt="0"/>
      <dgm:spPr/>
    </dgm:pt>
    <dgm:pt modelId="{87C8702E-13B1-4D0C-BA97-87CFD1AA5A1F}" type="pres">
      <dgm:prSet presAssocID="{662DF4CC-0BCC-4315-A7DB-A9AC316E0720}" presName="composite" presStyleCnt="0"/>
      <dgm:spPr/>
    </dgm:pt>
    <dgm:pt modelId="{BF5009F3-ED76-42DE-9484-5A62DF6CE2F3}" type="pres">
      <dgm:prSet presAssocID="{662DF4CC-0BCC-4315-A7DB-A9AC316E0720}" presName="imgShp" presStyleLbl="fgImgPlace1" presStyleIdx="2" presStyleCnt="5"/>
      <dgm:spPr/>
    </dgm:pt>
    <dgm:pt modelId="{FA3EB119-C12E-40C1-90D6-6A01400842AD}" type="pres">
      <dgm:prSet presAssocID="{662DF4CC-0BCC-4315-A7DB-A9AC316E0720}" presName="txShp" presStyleLbl="node1" presStyleIdx="2" presStyleCnt="5" custScaleX="124840">
        <dgm:presLayoutVars>
          <dgm:bulletEnabled val="1"/>
        </dgm:presLayoutVars>
      </dgm:prSet>
      <dgm:spPr/>
    </dgm:pt>
    <dgm:pt modelId="{D121362B-3B60-4EF3-A160-89E88C5ED63B}" type="pres">
      <dgm:prSet presAssocID="{0BD7E9FC-4902-4718-AE66-FA887AA08325}" presName="spacing" presStyleCnt="0"/>
      <dgm:spPr/>
    </dgm:pt>
    <dgm:pt modelId="{99FF38A3-511B-4F46-A8D7-046FA7223136}" type="pres">
      <dgm:prSet presAssocID="{6F002D2D-32C1-4189-80D5-79FD2FE59644}" presName="composite" presStyleCnt="0"/>
      <dgm:spPr/>
    </dgm:pt>
    <dgm:pt modelId="{F504E1CF-A604-47D4-8C95-2B8A7427CA6E}" type="pres">
      <dgm:prSet presAssocID="{6F002D2D-32C1-4189-80D5-79FD2FE59644}" presName="imgShp" presStyleLbl="fgImgPlace1" presStyleIdx="3" presStyleCnt="5"/>
      <dgm:spPr/>
    </dgm:pt>
    <dgm:pt modelId="{58FF5981-AAA8-4134-ADF9-13848D28E8CD}" type="pres">
      <dgm:prSet presAssocID="{6F002D2D-32C1-4189-80D5-79FD2FE59644}" presName="txShp" presStyleLbl="node1" presStyleIdx="3" presStyleCnt="5" custScaleX="124840">
        <dgm:presLayoutVars>
          <dgm:bulletEnabled val="1"/>
        </dgm:presLayoutVars>
      </dgm:prSet>
      <dgm:spPr/>
    </dgm:pt>
    <dgm:pt modelId="{48042C0D-D3A5-454D-85DE-75CBBC2E62C4}" type="pres">
      <dgm:prSet presAssocID="{BD8F06C9-19D5-47FB-A353-EFB9B211B659}" presName="spacing" presStyleCnt="0"/>
      <dgm:spPr/>
    </dgm:pt>
    <dgm:pt modelId="{F7548BF0-BAE2-4603-91AA-C7927BF601A3}" type="pres">
      <dgm:prSet presAssocID="{C1E7EE9A-C479-4198-AC09-93AFB681B6C3}" presName="composite" presStyleCnt="0"/>
      <dgm:spPr/>
    </dgm:pt>
    <dgm:pt modelId="{5FF40C22-AE8F-4375-B88B-8B763907F310}" type="pres">
      <dgm:prSet presAssocID="{C1E7EE9A-C479-4198-AC09-93AFB681B6C3}" presName="imgShp" presStyleLbl="fgImgPlace1" presStyleIdx="4" presStyleCnt="5"/>
      <dgm:spPr/>
    </dgm:pt>
    <dgm:pt modelId="{5C6CC350-F5A2-456D-916A-6F028DA2E5AF}" type="pres">
      <dgm:prSet presAssocID="{C1E7EE9A-C479-4198-AC09-93AFB681B6C3}" presName="txShp" presStyleLbl="node1" presStyleIdx="4" presStyleCnt="5" custScaleX="124840">
        <dgm:presLayoutVars>
          <dgm:bulletEnabled val="1"/>
        </dgm:presLayoutVars>
      </dgm:prSet>
      <dgm:spPr/>
    </dgm:pt>
  </dgm:ptLst>
  <dgm:cxnLst>
    <dgm:cxn modelId="{5932952B-9F53-458F-9F17-F3D95746C56A}" srcId="{29AE40EB-9266-4F48-8237-1D79ABD11FD8}" destId="{2D963F79-EC77-48B7-A1E6-6BD212C4E24C}" srcOrd="1" destOrd="0" parTransId="{F20033FA-3ED4-48B5-8D90-7A4261D693B4}" sibTransId="{0313B21E-43BA-447C-98B6-99D47D1B804C}"/>
    <dgm:cxn modelId="{2457923D-1ADC-4E84-9338-DEF648B3CA24}" type="presOf" srcId="{662DF4CC-0BCC-4315-A7DB-A9AC316E0720}" destId="{FA3EB119-C12E-40C1-90D6-6A01400842AD}" srcOrd="0" destOrd="0" presId="urn:microsoft.com/office/officeart/2005/8/layout/vList3#2"/>
    <dgm:cxn modelId="{41CD8D90-DBCD-4564-9D17-7FCC6D573B6E}" type="presOf" srcId="{C1E7EE9A-C479-4198-AC09-93AFB681B6C3}" destId="{5C6CC350-F5A2-456D-916A-6F028DA2E5AF}" srcOrd="0" destOrd="0" presId="urn:microsoft.com/office/officeart/2005/8/layout/vList3#2"/>
    <dgm:cxn modelId="{351BAEA9-ECA0-46C1-A032-2ABC689D004E}" type="presOf" srcId="{E8C659C5-766E-4CEF-83B7-7CA1EE947831}" destId="{046CF8F7-48C1-435F-9D30-2068FF026A55}" srcOrd="0" destOrd="0" presId="urn:microsoft.com/office/officeart/2005/8/layout/vList3#2"/>
    <dgm:cxn modelId="{52FE20AB-9FB2-4565-B51E-284DF570BBB8}" type="presOf" srcId="{2D963F79-EC77-48B7-A1E6-6BD212C4E24C}" destId="{BC293135-6403-40D5-A3D7-BBFED7A670C1}" srcOrd="0" destOrd="0" presId="urn:microsoft.com/office/officeart/2005/8/layout/vList3#2"/>
    <dgm:cxn modelId="{129D63B0-7C2E-4472-8E98-3715CADFED49}" srcId="{29AE40EB-9266-4F48-8237-1D79ABD11FD8}" destId="{E8C659C5-766E-4CEF-83B7-7CA1EE947831}" srcOrd="0" destOrd="0" parTransId="{63DD7315-CF5E-481E-AAF7-B4626BE7A6CA}" sibTransId="{2383EA7F-3E19-4B39-ADA7-22CD2B902AA8}"/>
    <dgm:cxn modelId="{59753BC9-C12C-4963-BC13-686F0FE7A570}" srcId="{29AE40EB-9266-4F48-8237-1D79ABD11FD8}" destId="{6F002D2D-32C1-4189-80D5-79FD2FE59644}" srcOrd="3" destOrd="0" parTransId="{DE1EA1FE-4E05-4479-8A8B-526A5D33E036}" sibTransId="{BD8F06C9-19D5-47FB-A353-EFB9B211B659}"/>
    <dgm:cxn modelId="{C4B5BCD2-827E-43DF-B978-353A07008EBA}" type="presOf" srcId="{6F002D2D-32C1-4189-80D5-79FD2FE59644}" destId="{58FF5981-AAA8-4134-ADF9-13848D28E8CD}" srcOrd="0" destOrd="0" presId="urn:microsoft.com/office/officeart/2005/8/layout/vList3#2"/>
    <dgm:cxn modelId="{371562E8-83C9-4B50-B241-D4E5E263BFCB}" srcId="{29AE40EB-9266-4F48-8237-1D79ABD11FD8}" destId="{C1E7EE9A-C479-4198-AC09-93AFB681B6C3}" srcOrd="4" destOrd="0" parTransId="{F3A8D80A-BA0E-4F3F-B736-FF887A171E05}" sibTransId="{29699E88-768A-4A53-BB42-BA6B041D699B}"/>
    <dgm:cxn modelId="{0E68A0E8-15E7-4791-92DE-041C89B57B61}" srcId="{29AE40EB-9266-4F48-8237-1D79ABD11FD8}" destId="{662DF4CC-0BCC-4315-A7DB-A9AC316E0720}" srcOrd="2" destOrd="0" parTransId="{D8F93E8A-C555-4676-BE95-E0485AC26244}" sibTransId="{0BD7E9FC-4902-4718-AE66-FA887AA08325}"/>
    <dgm:cxn modelId="{0B75D4F5-9D76-453B-A4DE-568F1156662A}" type="presOf" srcId="{29AE40EB-9266-4F48-8237-1D79ABD11FD8}" destId="{2D681786-C197-4C1A-AADA-7F795D98B679}" srcOrd="0" destOrd="0" presId="urn:microsoft.com/office/officeart/2005/8/layout/vList3#2"/>
    <dgm:cxn modelId="{07A412C5-E5C4-4C89-A4B1-F7072368EDC9}" type="presParOf" srcId="{2D681786-C197-4C1A-AADA-7F795D98B679}" destId="{36BCCBE8-0BE0-4E90-9827-AB4FC5B29016}" srcOrd="0" destOrd="0" presId="urn:microsoft.com/office/officeart/2005/8/layout/vList3#2"/>
    <dgm:cxn modelId="{DFF4A713-FD35-4F7E-AE85-16EB08763FBE}" type="presParOf" srcId="{36BCCBE8-0BE0-4E90-9827-AB4FC5B29016}" destId="{0987A53A-3D45-4B4B-8CD4-2BA330017973}" srcOrd="0" destOrd="0" presId="urn:microsoft.com/office/officeart/2005/8/layout/vList3#2"/>
    <dgm:cxn modelId="{0581DB90-13AC-41BA-93FA-D1E1A9AD1F13}" type="presParOf" srcId="{36BCCBE8-0BE0-4E90-9827-AB4FC5B29016}" destId="{046CF8F7-48C1-435F-9D30-2068FF026A55}" srcOrd="1" destOrd="0" presId="urn:microsoft.com/office/officeart/2005/8/layout/vList3#2"/>
    <dgm:cxn modelId="{088551DE-E39D-4F5A-A439-FBAE526DA138}" type="presParOf" srcId="{2D681786-C197-4C1A-AADA-7F795D98B679}" destId="{B4B04884-A765-4EB1-B6CE-9D11D92D316E}" srcOrd="1" destOrd="0" presId="urn:microsoft.com/office/officeart/2005/8/layout/vList3#2"/>
    <dgm:cxn modelId="{0B0E0794-090C-4EA9-B6EB-C72B2706EE05}" type="presParOf" srcId="{2D681786-C197-4C1A-AADA-7F795D98B679}" destId="{114324C5-525F-4429-A833-DF8B4F55838A}" srcOrd="2" destOrd="0" presId="urn:microsoft.com/office/officeart/2005/8/layout/vList3#2"/>
    <dgm:cxn modelId="{34BB1B12-F600-4B3E-AD49-3B259F08359B}" type="presParOf" srcId="{114324C5-525F-4429-A833-DF8B4F55838A}" destId="{8E0E5592-EB67-4E3A-92F3-C03B81F52FE6}" srcOrd="0" destOrd="0" presId="urn:microsoft.com/office/officeart/2005/8/layout/vList3#2"/>
    <dgm:cxn modelId="{9A6EE739-773F-4A55-BBCC-B7C1CF0FF263}" type="presParOf" srcId="{114324C5-525F-4429-A833-DF8B4F55838A}" destId="{BC293135-6403-40D5-A3D7-BBFED7A670C1}" srcOrd="1" destOrd="0" presId="urn:microsoft.com/office/officeart/2005/8/layout/vList3#2"/>
    <dgm:cxn modelId="{3A84CC31-952E-4822-8D60-6E32BC89AB61}" type="presParOf" srcId="{2D681786-C197-4C1A-AADA-7F795D98B679}" destId="{635ADDB3-CBED-4904-8853-DA03C8F4EAED}" srcOrd="3" destOrd="0" presId="urn:microsoft.com/office/officeart/2005/8/layout/vList3#2"/>
    <dgm:cxn modelId="{33D16E87-0DD6-45DD-BE3A-D1445E1A6EBF}" type="presParOf" srcId="{2D681786-C197-4C1A-AADA-7F795D98B679}" destId="{87C8702E-13B1-4D0C-BA97-87CFD1AA5A1F}" srcOrd="4" destOrd="0" presId="urn:microsoft.com/office/officeart/2005/8/layout/vList3#2"/>
    <dgm:cxn modelId="{A5930141-725F-451D-B9E4-FD39F25ECC8E}" type="presParOf" srcId="{87C8702E-13B1-4D0C-BA97-87CFD1AA5A1F}" destId="{BF5009F3-ED76-42DE-9484-5A62DF6CE2F3}" srcOrd="0" destOrd="0" presId="urn:microsoft.com/office/officeart/2005/8/layout/vList3#2"/>
    <dgm:cxn modelId="{952F8332-79E7-4991-8E20-35401394E18F}" type="presParOf" srcId="{87C8702E-13B1-4D0C-BA97-87CFD1AA5A1F}" destId="{FA3EB119-C12E-40C1-90D6-6A01400842AD}" srcOrd="1" destOrd="0" presId="urn:microsoft.com/office/officeart/2005/8/layout/vList3#2"/>
    <dgm:cxn modelId="{40EBD714-8AAB-4945-A048-0BA4F6FF4FA6}" type="presParOf" srcId="{2D681786-C197-4C1A-AADA-7F795D98B679}" destId="{D121362B-3B60-4EF3-A160-89E88C5ED63B}" srcOrd="5" destOrd="0" presId="urn:microsoft.com/office/officeart/2005/8/layout/vList3#2"/>
    <dgm:cxn modelId="{52E3F95B-E879-42CF-AB54-CD3F4013AFF3}" type="presParOf" srcId="{2D681786-C197-4C1A-AADA-7F795D98B679}" destId="{99FF38A3-511B-4F46-A8D7-046FA7223136}" srcOrd="6" destOrd="0" presId="urn:microsoft.com/office/officeart/2005/8/layout/vList3#2"/>
    <dgm:cxn modelId="{1B15743E-9FBA-4362-B31D-B5B879A13075}" type="presParOf" srcId="{99FF38A3-511B-4F46-A8D7-046FA7223136}" destId="{F504E1CF-A604-47D4-8C95-2B8A7427CA6E}" srcOrd="0" destOrd="0" presId="urn:microsoft.com/office/officeart/2005/8/layout/vList3#2"/>
    <dgm:cxn modelId="{C2D6C6DF-388C-453E-90B2-DD825785FAC1}" type="presParOf" srcId="{99FF38A3-511B-4F46-A8D7-046FA7223136}" destId="{58FF5981-AAA8-4134-ADF9-13848D28E8CD}" srcOrd="1" destOrd="0" presId="urn:microsoft.com/office/officeart/2005/8/layout/vList3#2"/>
    <dgm:cxn modelId="{AE417FDD-A6A0-474A-B682-DDCC2065D7A0}" type="presParOf" srcId="{2D681786-C197-4C1A-AADA-7F795D98B679}" destId="{48042C0D-D3A5-454D-85DE-75CBBC2E62C4}" srcOrd="7" destOrd="0" presId="urn:microsoft.com/office/officeart/2005/8/layout/vList3#2"/>
    <dgm:cxn modelId="{7DF4E3A6-1528-4DC4-B762-AC78A7FB06BE}" type="presParOf" srcId="{2D681786-C197-4C1A-AADA-7F795D98B679}" destId="{F7548BF0-BAE2-4603-91AA-C7927BF601A3}" srcOrd="8" destOrd="0" presId="urn:microsoft.com/office/officeart/2005/8/layout/vList3#2"/>
    <dgm:cxn modelId="{DF99B6A8-A3AA-4429-B42F-0580A6001B8B}" type="presParOf" srcId="{F7548BF0-BAE2-4603-91AA-C7927BF601A3}" destId="{5FF40C22-AE8F-4375-B88B-8B763907F310}" srcOrd="0" destOrd="0" presId="urn:microsoft.com/office/officeart/2005/8/layout/vList3#2"/>
    <dgm:cxn modelId="{9A804023-E16B-49EA-B9FA-9D6504157690}" type="presParOf" srcId="{F7548BF0-BAE2-4603-91AA-C7927BF601A3}" destId="{5C6CC350-F5A2-456D-916A-6F028DA2E5AF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787CC-E155-49E7-B6F5-28FD2E521CD1}">
      <dsp:nvSpPr>
        <dsp:cNvPr id="0" name=""/>
        <dsp:cNvSpPr/>
      </dsp:nvSpPr>
      <dsp:spPr>
        <a:xfrm>
          <a:off x="34" y="371550"/>
          <a:ext cx="3348494" cy="547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Transaksi</a:t>
          </a:r>
          <a:r>
            <a:rPr lang="en-US" sz="1900" kern="1200" dirty="0"/>
            <a:t> </a:t>
          </a:r>
          <a:r>
            <a:rPr lang="en-US" sz="1900" kern="1200" dirty="0" err="1"/>
            <a:t>Manufaktur</a:t>
          </a:r>
          <a:endParaRPr lang="en-US" sz="1900" kern="1200" dirty="0"/>
        </a:p>
      </dsp:txBody>
      <dsp:txXfrm>
        <a:off x="34" y="371550"/>
        <a:ext cx="3348494" cy="547200"/>
      </dsp:txXfrm>
    </dsp:sp>
    <dsp:sp modelId="{D2772928-3007-413D-B9CE-585AD4312CCC}">
      <dsp:nvSpPr>
        <dsp:cNvPr id="0" name=""/>
        <dsp:cNvSpPr/>
      </dsp:nvSpPr>
      <dsp:spPr>
        <a:xfrm>
          <a:off x="34" y="918750"/>
          <a:ext cx="3348494" cy="31293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Order </a:t>
          </a:r>
          <a:r>
            <a:rPr lang="en-US" sz="1900" kern="1200" dirty="0" err="1"/>
            <a:t>produksi</a:t>
          </a:r>
          <a:r>
            <a:rPr lang="en-US" sz="1900" kern="1200" dirty="0"/>
            <a:t>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Permintaan</a:t>
          </a:r>
          <a:r>
            <a:rPr lang="en-US" sz="1900" kern="1200" dirty="0"/>
            <a:t> </a:t>
          </a:r>
          <a:r>
            <a:rPr lang="en-US" sz="1900" kern="1200" dirty="0" err="1"/>
            <a:t>dan</a:t>
          </a:r>
          <a:r>
            <a:rPr lang="en-US" sz="1900" kern="1200" dirty="0"/>
            <a:t> </a:t>
          </a:r>
          <a:r>
            <a:rPr lang="en-US" sz="1900" kern="1200" dirty="0" err="1"/>
            <a:t>dan</a:t>
          </a:r>
          <a:r>
            <a:rPr lang="en-US" sz="1900" kern="1200" dirty="0"/>
            <a:t> </a:t>
          </a:r>
          <a:r>
            <a:rPr lang="en-US" sz="1900" kern="1200" dirty="0" err="1"/>
            <a:t>pengeluaran</a:t>
          </a:r>
          <a:r>
            <a:rPr lang="en-US" sz="1900" kern="1200" dirty="0"/>
            <a:t> </a:t>
          </a:r>
          <a:r>
            <a:rPr lang="en-US" sz="1900" kern="1200" dirty="0" err="1"/>
            <a:t>barang</a:t>
          </a:r>
          <a:r>
            <a:rPr lang="en-US" sz="1900" kern="1200" dirty="0"/>
            <a:t> </a:t>
          </a:r>
          <a:r>
            <a:rPr lang="en-US" sz="1900" kern="1200" dirty="0" err="1"/>
            <a:t>gudang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Pengembalian</a:t>
          </a:r>
          <a:r>
            <a:rPr lang="en-US" sz="1900" kern="1200" dirty="0"/>
            <a:t> </a:t>
          </a:r>
          <a:r>
            <a:rPr lang="en-US" sz="1900" kern="1200" dirty="0" err="1"/>
            <a:t>barang</a:t>
          </a:r>
          <a:r>
            <a:rPr lang="en-US" sz="1900" kern="1200" dirty="0"/>
            <a:t> </a:t>
          </a:r>
          <a:r>
            <a:rPr lang="en-US" sz="1900" kern="1200" dirty="0" err="1"/>
            <a:t>gudang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Pencatatan</a:t>
          </a:r>
          <a:r>
            <a:rPr lang="en-US" sz="1900" kern="1200" dirty="0"/>
            <a:t> </a:t>
          </a:r>
          <a:r>
            <a:rPr lang="en-US" sz="1900" kern="1200" dirty="0" err="1"/>
            <a:t>biaya</a:t>
          </a:r>
          <a:r>
            <a:rPr lang="en-US" sz="1900" kern="1200" dirty="0"/>
            <a:t> </a:t>
          </a:r>
          <a:r>
            <a:rPr lang="en-US" sz="1900" kern="1200" dirty="0" err="1"/>
            <a:t>tenaga</a:t>
          </a:r>
          <a:r>
            <a:rPr lang="en-US" sz="1900" kern="1200" dirty="0"/>
            <a:t> </a:t>
          </a:r>
          <a:r>
            <a:rPr lang="en-US" sz="1900" kern="1200" dirty="0" err="1"/>
            <a:t>kerja</a:t>
          </a:r>
          <a:r>
            <a:rPr lang="en-US" sz="1900" kern="1200" dirty="0"/>
            <a:t> </a:t>
          </a:r>
          <a:r>
            <a:rPr lang="en-US" sz="1900" kern="1200" dirty="0" err="1"/>
            <a:t>langsung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Pencatatan</a:t>
          </a:r>
          <a:r>
            <a:rPr lang="en-US" sz="1900" kern="1200" dirty="0"/>
            <a:t> </a:t>
          </a:r>
          <a:r>
            <a:rPr lang="en-US" sz="1900" kern="1200" dirty="0" err="1"/>
            <a:t>biaya</a:t>
          </a:r>
          <a:r>
            <a:rPr lang="en-US" sz="1900" kern="1200" dirty="0"/>
            <a:t> overhead </a:t>
          </a:r>
          <a:r>
            <a:rPr lang="en-US" sz="1900" kern="1200" dirty="0" err="1"/>
            <a:t>pabrik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Pencatatan</a:t>
          </a:r>
          <a:r>
            <a:rPr lang="en-US" sz="1900" kern="1200" dirty="0"/>
            <a:t> </a:t>
          </a:r>
          <a:r>
            <a:rPr lang="en-US" sz="1900" kern="1200" dirty="0" err="1"/>
            <a:t>biaya</a:t>
          </a:r>
          <a:r>
            <a:rPr lang="en-US" sz="1900" kern="1200" dirty="0"/>
            <a:t> </a:t>
          </a:r>
          <a:r>
            <a:rPr lang="en-US" sz="1900" kern="1200" dirty="0" err="1"/>
            <a:t>pemasaran</a:t>
          </a:r>
          <a:r>
            <a:rPr lang="en-US" sz="1900" kern="1200" dirty="0"/>
            <a:t> </a:t>
          </a:r>
          <a:r>
            <a:rPr lang="en-US" sz="1900" kern="1200" dirty="0" err="1"/>
            <a:t>dan</a:t>
          </a:r>
          <a:r>
            <a:rPr lang="en-US" sz="1900" kern="1200" dirty="0"/>
            <a:t> </a:t>
          </a:r>
          <a:r>
            <a:rPr lang="en-US" sz="1900" kern="1200" dirty="0" err="1"/>
            <a:t>biaya</a:t>
          </a:r>
          <a:r>
            <a:rPr lang="en-US" sz="1900" kern="1200" dirty="0"/>
            <a:t> </a:t>
          </a:r>
          <a:r>
            <a:rPr lang="en-US" sz="1900" kern="1200" dirty="0" err="1"/>
            <a:t>admistrasi</a:t>
          </a:r>
          <a:r>
            <a:rPr lang="en-US" sz="1900" kern="1200" dirty="0"/>
            <a:t> &amp; </a:t>
          </a:r>
          <a:r>
            <a:rPr lang="en-US" sz="1900" kern="1200" dirty="0" err="1"/>
            <a:t>umum</a:t>
          </a:r>
          <a:endParaRPr lang="en-US" sz="1900" kern="1200" dirty="0"/>
        </a:p>
      </dsp:txBody>
      <dsp:txXfrm>
        <a:off x="34" y="918750"/>
        <a:ext cx="3348494" cy="3129300"/>
      </dsp:txXfrm>
    </dsp:sp>
    <dsp:sp modelId="{38622DE8-FBB8-4C58-B477-35EB40A4AF6C}">
      <dsp:nvSpPr>
        <dsp:cNvPr id="0" name=""/>
        <dsp:cNvSpPr/>
      </dsp:nvSpPr>
      <dsp:spPr>
        <a:xfrm>
          <a:off x="3817318" y="371550"/>
          <a:ext cx="3348494" cy="54720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Penghitungan</a:t>
          </a:r>
          <a:r>
            <a:rPr lang="en-US" sz="1900" kern="1200" dirty="0"/>
            <a:t> </a:t>
          </a:r>
          <a:r>
            <a:rPr lang="en-US" sz="1900" kern="1200" dirty="0" err="1"/>
            <a:t>Fisik</a:t>
          </a:r>
          <a:r>
            <a:rPr lang="en-US" sz="1900" kern="1200" dirty="0"/>
            <a:t> </a:t>
          </a:r>
          <a:r>
            <a:rPr lang="en-US" sz="1900" kern="1200" dirty="0" err="1"/>
            <a:t>Persediaan</a:t>
          </a:r>
          <a:endParaRPr lang="en-US" sz="1900" kern="1200" dirty="0"/>
        </a:p>
      </dsp:txBody>
      <dsp:txXfrm>
        <a:off x="3817318" y="371550"/>
        <a:ext cx="3348494" cy="547200"/>
      </dsp:txXfrm>
    </dsp:sp>
    <dsp:sp modelId="{77D9FB9E-84E2-42CF-927A-4ADC77CC214D}">
      <dsp:nvSpPr>
        <dsp:cNvPr id="0" name=""/>
        <dsp:cNvSpPr/>
      </dsp:nvSpPr>
      <dsp:spPr>
        <a:xfrm>
          <a:off x="3817318" y="918750"/>
          <a:ext cx="3348494" cy="3129300"/>
        </a:xfrm>
        <a:prstGeom prst="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Penghitungan</a:t>
          </a:r>
          <a:r>
            <a:rPr lang="en-US" sz="1900" kern="1200" dirty="0"/>
            <a:t> </a:t>
          </a:r>
          <a:r>
            <a:rPr lang="en-US" sz="1900" kern="1200" dirty="0" err="1"/>
            <a:t>fisik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Kompilasi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Penentuan</a:t>
          </a:r>
          <a:r>
            <a:rPr lang="en-US" sz="1900" kern="1200" dirty="0"/>
            <a:t> </a:t>
          </a:r>
          <a:r>
            <a:rPr lang="en-US" sz="1900" kern="1200" dirty="0" err="1"/>
            <a:t>harga</a:t>
          </a:r>
          <a:r>
            <a:rPr lang="en-US" sz="1900" kern="1200" dirty="0"/>
            <a:t> </a:t>
          </a:r>
          <a:r>
            <a:rPr lang="en-US" sz="1900" kern="1200" dirty="0" err="1"/>
            <a:t>pokok</a:t>
          </a:r>
          <a:r>
            <a:rPr lang="en-US" sz="1900" kern="1200" dirty="0"/>
            <a:t> </a:t>
          </a:r>
          <a:r>
            <a:rPr lang="en-US" sz="1900" kern="1200" dirty="0" err="1"/>
            <a:t>persediaan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Adjustment </a:t>
          </a:r>
          <a:r>
            <a:rPr lang="en-US" sz="1900" kern="1200" dirty="0" err="1"/>
            <a:t>harga</a:t>
          </a:r>
          <a:r>
            <a:rPr lang="en-US" sz="1900" kern="1200" dirty="0"/>
            <a:t> </a:t>
          </a:r>
          <a:r>
            <a:rPr lang="en-US" sz="1900" kern="1200" dirty="0" err="1"/>
            <a:t>pokok</a:t>
          </a:r>
          <a:r>
            <a:rPr lang="en-US" sz="1900" kern="1200" dirty="0"/>
            <a:t> </a:t>
          </a:r>
          <a:r>
            <a:rPr lang="en-US" sz="1900" kern="1200" dirty="0" err="1"/>
            <a:t>persediaan</a:t>
          </a:r>
          <a:endParaRPr lang="en-US" sz="1900" kern="1200" dirty="0"/>
        </a:p>
      </dsp:txBody>
      <dsp:txXfrm>
        <a:off x="3817318" y="918750"/>
        <a:ext cx="3348494" cy="3129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381BC-499B-4CDA-AAA5-C0646AA8D607}">
      <dsp:nvSpPr>
        <dsp:cNvPr id="0" name=""/>
        <dsp:cNvSpPr/>
      </dsp:nvSpPr>
      <dsp:spPr>
        <a:xfrm>
          <a:off x="2434828" y="401"/>
          <a:ext cx="1226343" cy="122634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E</a:t>
          </a:r>
        </a:p>
      </dsp:txBody>
      <dsp:txXfrm>
        <a:off x="2614422" y="179995"/>
        <a:ext cx="867155" cy="867155"/>
      </dsp:txXfrm>
    </dsp:sp>
    <dsp:sp modelId="{504471ED-B7BA-451E-BCE0-AD0D507CE5B2}">
      <dsp:nvSpPr>
        <dsp:cNvPr id="0" name=""/>
        <dsp:cNvSpPr/>
      </dsp:nvSpPr>
      <dsp:spPr>
        <a:xfrm rot="2160000">
          <a:off x="3622675" y="942976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3632045" y="996915"/>
        <a:ext cx="228964" cy="248335"/>
      </dsp:txXfrm>
    </dsp:sp>
    <dsp:sp modelId="{E1CE0928-C641-426C-BD3E-DE0C23C82AA4}">
      <dsp:nvSpPr>
        <dsp:cNvPr id="0" name=""/>
        <dsp:cNvSpPr/>
      </dsp:nvSpPr>
      <dsp:spPr>
        <a:xfrm>
          <a:off x="3926250" y="1083982"/>
          <a:ext cx="1226343" cy="1226343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C</a:t>
          </a:r>
        </a:p>
      </dsp:txBody>
      <dsp:txXfrm>
        <a:off x="4105844" y="1263576"/>
        <a:ext cx="867155" cy="867155"/>
      </dsp:txXfrm>
    </dsp:sp>
    <dsp:sp modelId="{FE2B4265-5E16-47E8-81B0-7D1BC7211C89}">
      <dsp:nvSpPr>
        <dsp:cNvPr id="0" name=""/>
        <dsp:cNvSpPr/>
      </dsp:nvSpPr>
      <dsp:spPr>
        <a:xfrm rot="6480000">
          <a:off x="4093900" y="235804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4158126" y="2394156"/>
        <a:ext cx="228964" cy="248335"/>
      </dsp:txXfrm>
    </dsp:sp>
    <dsp:sp modelId="{AF290CD1-093B-46F4-8889-D4042057B57D}">
      <dsp:nvSpPr>
        <dsp:cNvPr id="0" name=""/>
        <dsp:cNvSpPr/>
      </dsp:nvSpPr>
      <dsp:spPr>
        <a:xfrm>
          <a:off x="3356577" y="2837255"/>
          <a:ext cx="1226343" cy="1226343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R</a:t>
          </a:r>
        </a:p>
      </dsp:txBody>
      <dsp:txXfrm>
        <a:off x="3536171" y="3016849"/>
        <a:ext cx="867155" cy="867155"/>
      </dsp:txXfrm>
    </dsp:sp>
    <dsp:sp modelId="{14ACACDE-C326-4258-84CE-76D7DB175020}">
      <dsp:nvSpPr>
        <dsp:cNvPr id="0" name=""/>
        <dsp:cNvSpPr/>
      </dsp:nvSpPr>
      <dsp:spPr>
        <a:xfrm rot="10800000">
          <a:off x="2893711" y="324348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2991839" y="3326259"/>
        <a:ext cx="228964" cy="248335"/>
      </dsp:txXfrm>
    </dsp:sp>
    <dsp:sp modelId="{57D049B8-207D-42F9-866C-B71C310E5387}">
      <dsp:nvSpPr>
        <dsp:cNvPr id="0" name=""/>
        <dsp:cNvSpPr/>
      </dsp:nvSpPr>
      <dsp:spPr>
        <a:xfrm>
          <a:off x="1513078" y="2837255"/>
          <a:ext cx="1226343" cy="1226343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V</a:t>
          </a:r>
        </a:p>
      </dsp:txBody>
      <dsp:txXfrm>
        <a:off x="1692672" y="3016849"/>
        <a:ext cx="867155" cy="867155"/>
      </dsp:txXfrm>
    </dsp:sp>
    <dsp:sp modelId="{26FD64AB-F565-4066-B3E0-17A7D063D790}">
      <dsp:nvSpPr>
        <dsp:cNvPr id="0" name=""/>
        <dsp:cNvSpPr/>
      </dsp:nvSpPr>
      <dsp:spPr>
        <a:xfrm rot="15120000">
          <a:off x="1680728" y="237564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1744954" y="2505090"/>
        <a:ext cx="228964" cy="248335"/>
      </dsp:txXfrm>
    </dsp:sp>
    <dsp:sp modelId="{4C07CFB3-26E8-4F4B-8266-C12D65731A53}">
      <dsp:nvSpPr>
        <dsp:cNvPr id="0" name=""/>
        <dsp:cNvSpPr/>
      </dsp:nvSpPr>
      <dsp:spPr>
        <a:xfrm>
          <a:off x="943405" y="1083982"/>
          <a:ext cx="1226343" cy="1226343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P</a:t>
          </a:r>
        </a:p>
      </dsp:txBody>
      <dsp:txXfrm>
        <a:off x="1122999" y="1263576"/>
        <a:ext cx="867155" cy="867155"/>
      </dsp:txXfrm>
    </dsp:sp>
    <dsp:sp modelId="{5A8DF08E-EEDD-46AE-96DB-0B299AF08239}">
      <dsp:nvSpPr>
        <dsp:cNvPr id="0" name=""/>
        <dsp:cNvSpPr/>
      </dsp:nvSpPr>
      <dsp:spPr>
        <a:xfrm rot="19440000">
          <a:off x="2131253" y="95385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140623" y="1065476"/>
        <a:ext cx="228964" cy="248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D2308-EBFF-41DA-AA8C-5ED4B7CE1427}">
      <dsp:nvSpPr>
        <dsp:cNvPr id="0" name=""/>
        <dsp:cNvSpPr/>
      </dsp:nvSpPr>
      <dsp:spPr>
        <a:xfrm rot="10800000">
          <a:off x="914387" y="2252"/>
          <a:ext cx="7086624" cy="526456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153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</a:rPr>
            <a:t>Fungsi</a:t>
          </a:r>
          <a:r>
            <a:rPr lang="en-GB" sz="2000" kern="1200" dirty="0">
              <a:solidFill>
                <a:schemeClr val="tx1"/>
              </a:solidFill>
            </a:rPr>
            <a:t> </a:t>
          </a:r>
          <a:r>
            <a:rPr lang="en-GB" sz="2000" kern="1200" dirty="0" err="1">
              <a:solidFill>
                <a:schemeClr val="tx1"/>
              </a:solidFill>
            </a:rPr>
            <a:t>Terkait</a:t>
          </a:r>
          <a:endParaRPr lang="en-GB" sz="2000" kern="1200" dirty="0">
            <a:solidFill>
              <a:schemeClr val="tx1"/>
            </a:solidFill>
          </a:endParaRPr>
        </a:p>
      </dsp:txBody>
      <dsp:txXfrm rot="10800000">
        <a:off x="1046001" y="2252"/>
        <a:ext cx="6955010" cy="526456"/>
      </dsp:txXfrm>
    </dsp:sp>
    <dsp:sp modelId="{E709BC7B-B074-4E34-813C-9393E1EE23DA}">
      <dsp:nvSpPr>
        <dsp:cNvPr id="0" name=""/>
        <dsp:cNvSpPr/>
      </dsp:nvSpPr>
      <dsp:spPr>
        <a:xfrm>
          <a:off x="1230101" y="2252"/>
          <a:ext cx="526456" cy="526456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DCC512-2544-4D4A-984F-CF43579955DC}">
      <dsp:nvSpPr>
        <dsp:cNvPr id="0" name=""/>
        <dsp:cNvSpPr/>
      </dsp:nvSpPr>
      <dsp:spPr>
        <a:xfrm rot="10800000">
          <a:off x="914387" y="685860"/>
          <a:ext cx="7086624" cy="526456"/>
        </a:xfrm>
        <a:prstGeom prst="homePlat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153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</a:rPr>
            <a:t>Dokumen</a:t>
          </a:r>
          <a:endParaRPr lang="en-GB" sz="2000" kern="1200" dirty="0">
            <a:solidFill>
              <a:schemeClr val="tx1"/>
            </a:solidFill>
          </a:endParaRPr>
        </a:p>
      </dsp:txBody>
      <dsp:txXfrm rot="10800000">
        <a:off x="1046001" y="685860"/>
        <a:ext cx="6955010" cy="526456"/>
      </dsp:txXfrm>
    </dsp:sp>
    <dsp:sp modelId="{755D1B0E-C418-4145-B3D3-74AC9486B82D}">
      <dsp:nvSpPr>
        <dsp:cNvPr id="0" name=""/>
        <dsp:cNvSpPr/>
      </dsp:nvSpPr>
      <dsp:spPr>
        <a:xfrm>
          <a:off x="1230101" y="685860"/>
          <a:ext cx="526456" cy="526456"/>
        </a:xfrm>
        <a:prstGeom prst="ellipse">
          <a:avLst/>
        </a:prstGeom>
        <a:solidFill>
          <a:schemeClr val="accent3">
            <a:tint val="50000"/>
            <a:hueOff val="1536028"/>
            <a:satOff val="-2015"/>
            <a:lumOff val="-1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846A9D-CD64-40CB-B8C5-D75DF905ED19}">
      <dsp:nvSpPr>
        <dsp:cNvPr id="0" name=""/>
        <dsp:cNvSpPr/>
      </dsp:nvSpPr>
      <dsp:spPr>
        <a:xfrm rot="10800000">
          <a:off x="914387" y="1369469"/>
          <a:ext cx="7086624" cy="526456"/>
        </a:xfrm>
        <a:prstGeom prst="homePlat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153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</a:rPr>
            <a:t>Catatan</a:t>
          </a:r>
          <a:r>
            <a:rPr lang="en-GB" sz="2000" kern="1200" dirty="0">
              <a:solidFill>
                <a:schemeClr val="tx1"/>
              </a:solidFill>
            </a:rPr>
            <a:t> </a:t>
          </a:r>
          <a:r>
            <a:rPr lang="en-GB" sz="2000" kern="1200" dirty="0" err="1">
              <a:solidFill>
                <a:schemeClr val="tx1"/>
              </a:solidFill>
            </a:rPr>
            <a:t>Akuntansi</a:t>
          </a:r>
          <a:endParaRPr lang="en-GB" sz="2000" kern="1200" dirty="0">
            <a:solidFill>
              <a:schemeClr val="tx1"/>
            </a:solidFill>
          </a:endParaRPr>
        </a:p>
      </dsp:txBody>
      <dsp:txXfrm rot="10800000">
        <a:off x="1046001" y="1369469"/>
        <a:ext cx="6955010" cy="526456"/>
      </dsp:txXfrm>
    </dsp:sp>
    <dsp:sp modelId="{29187226-5CD2-4290-B3D5-3F3F9BAD05C5}">
      <dsp:nvSpPr>
        <dsp:cNvPr id="0" name=""/>
        <dsp:cNvSpPr/>
      </dsp:nvSpPr>
      <dsp:spPr>
        <a:xfrm>
          <a:off x="1230101" y="1369469"/>
          <a:ext cx="526456" cy="526456"/>
        </a:xfrm>
        <a:prstGeom prst="ellipse">
          <a:avLst/>
        </a:prstGeom>
        <a:solidFill>
          <a:schemeClr val="accent3">
            <a:tint val="50000"/>
            <a:hueOff val="3072057"/>
            <a:satOff val="-4031"/>
            <a:lumOff val="-3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B36A46-F35F-442F-ABD0-2C022DA3A21F}">
      <dsp:nvSpPr>
        <dsp:cNvPr id="0" name=""/>
        <dsp:cNvSpPr/>
      </dsp:nvSpPr>
      <dsp:spPr>
        <a:xfrm rot="10800000">
          <a:off x="914387" y="2053077"/>
          <a:ext cx="7086624" cy="526456"/>
        </a:xfrm>
        <a:prstGeom prst="homePlat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153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</a:rPr>
            <a:t>Bagan</a:t>
          </a:r>
          <a:r>
            <a:rPr lang="en-GB" sz="2000" kern="1200" dirty="0">
              <a:solidFill>
                <a:schemeClr val="tx1"/>
              </a:solidFill>
            </a:rPr>
            <a:t> </a:t>
          </a:r>
          <a:r>
            <a:rPr lang="en-GB" sz="2000" kern="1200" dirty="0" err="1">
              <a:solidFill>
                <a:schemeClr val="tx1"/>
              </a:solidFill>
            </a:rPr>
            <a:t>alir</a:t>
          </a:r>
          <a:r>
            <a:rPr lang="en-GB" sz="2000" kern="1200" dirty="0">
              <a:solidFill>
                <a:schemeClr val="tx1"/>
              </a:solidFill>
            </a:rPr>
            <a:t> system </a:t>
          </a:r>
          <a:r>
            <a:rPr lang="en-GB" sz="2000" kern="1200" dirty="0" err="1">
              <a:solidFill>
                <a:schemeClr val="tx1"/>
              </a:solidFill>
            </a:rPr>
            <a:t>akuntansi</a:t>
          </a:r>
          <a:r>
            <a:rPr lang="en-GB" sz="2000" kern="1200" dirty="0">
              <a:solidFill>
                <a:schemeClr val="tx1"/>
              </a:solidFill>
            </a:rPr>
            <a:t> </a:t>
          </a:r>
        </a:p>
      </dsp:txBody>
      <dsp:txXfrm rot="10800000">
        <a:off x="1046001" y="2053077"/>
        <a:ext cx="6955010" cy="526456"/>
      </dsp:txXfrm>
    </dsp:sp>
    <dsp:sp modelId="{9563EC86-C176-4BCE-B095-43D952856863}">
      <dsp:nvSpPr>
        <dsp:cNvPr id="0" name=""/>
        <dsp:cNvSpPr/>
      </dsp:nvSpPr>
      <dsp:spPr>
        <a:xfrm>
          <a:off x="1230101" y="2053077"/>
          <a:ext cx="526456" cy="526456"/>
        </a:xfrm>
        <a:prstGeom prst="ellipse">
          <a:avLst/>
        </a:prstGeom>
        <a:solidFill>
          <a:schemeClr val="accent3">
            <a:tint val="50000"/>
            <a:hueOff val="4608085"/>
            <a:satOff val="-6046"/>
            <a:lumOff val="-5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87391-2BAF-4379-98AF-3139498AEC43}">
      <dsp:nvSpPr>
        <dsp:cNvPr id="0" name=""/>
        <dsp:cNvSpPr/>
      </dsp:nvSpPr>
      <dsp:spPr>
        <a:xfrm rot="10800000">
          <a:off x="914387" y="2736685"/>
          <a:ext cx="7086624" cy="526456"/>
        </a:xfrm>
        <a:prstGeom prst="homePlat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153" tIns="76200" rIns="142240" bIns="76200" numCol="1" spcCol="1270" anchor="ctr" anchorCtr="0">
          <a:noAutofit/>
        </a:bodyPr>
        <a:lstStyle/>
        <a:p>
          <a:pPr marL="542925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Salah </a:t>
          </a:r>
          <a:r>
            <a:rPr lang="en-GB" sz="2000" kern="1200" dirty="0" err="1">
              <a:solidFill>
                <a:schemeClr val="tx1"/>
              </a:solidFill>
            </a:rPr>
            <a:t>saji</a:t>
          </a:r>
          <a:r>
            <a:rPr lang="en-GB" sz="2000" kern="1200" dirty="0">
              <a:solidFill>
                <a:schemeClr val="tx1"/>
              </a:solidFill>
            </a:rPr>
            <a:t> </a:t>
          </a:r>
          <a:r>
            <a:rPr lang="en-GB" sz="2000" kern="1200" dirty="0" err="1">
              <a:solidFill>
                <a:schemeClr val="tx1"/>
              </a:solidFill>
            </a:rPr>
            <a:t>potensial</a:t>
          </a:r>
          <a:r>
            <a:rPr lang="en-GB" sz="2000" kern="1200" dirty="0">
              <a:solidFill>
                <a:schemeClr val="tx1"/>
              </a:solidFill>
            </a:rPr>
            <a:t>, </a:t>
          </a:r>
          <a:r>
            <a:rPr lang="en-GB" sz="2000" kern="1200" dirty="0" err="1">
              <a:solidFill>
                <a:schemeClr val="tx1"/>
              </a:solidFill>
            </a:rPr>
            <a:t>aktivitas</a:t>
          </a:r>
          <a:r>
            <a:rPr lang="en-GB" sz="2000" kern="1200" dirty="0">
              <a:solidFill>
                <a:schemeClr val="tx1"/>
              </a:solidFill>
            </a:rPr>
            <a:t> </a:t>
          </a:r>
          <a:r>
            <a:rPr lang="en-GB" sz="2000" kern="1200" dirty="0" err="1">
              <a:solidFill>
                <a:schemeClr val="tx1"/>
              </a:solidFill>
            </a:rPr>
            <a:t>pengendalian</a:t>
          </a:r>
          <a:r>
            <a:rPr lang="en-GB" sz="2000" kern="1200" dirty="0">
              <a:solidFill>
                <a:schemeClr val="tx1"/>
              </a:solidFill>
            </a:rPr>
            <a:t> yang </a:t>
          </a:r>
          <a:r>
            <a:rPr lang="en-GB" sz="2000" kern="1200" dirty="0" err="1">
              <a:solidFill>
                <a:schemeClr val="tx1"/>
              </a:solidFill>
            </a:rPr>
            <a:t>diperlukan</a:t>
          </a:r>
          <a:endParaRPr lang="en-GB" sz="2000" kern="1200" dirty="0">
            <a:solidFill>
              <a:schemeClr val="tx1"/>
            </a:solidFill>
          </a:endParaRPr>
        </a:p>
      </dsp:txBody>
      <dsp:txXfrm rot="10800000">
        <a:off x="1046001" y="2736685"/>
        <a:ext cx="6955010" cy="526456"/>
      </dsp:txXfrm>
    </dsp:sp>
    <dsp:sp modelId="{7C274739-1335-487A-B85C-22BD9E8592F2}">
      <dsp:nvSpPr>
        <dsp:cNvPr id="0" name=""/>
        <dsp:cNvSpPr/>
      </dsp:nvSpPr>
      <dsp:spPr>
        <a:xfrm>
          <a:off x="1230101" y="2736685"/>
          <a:ext cx="526456" cy="526456"/>
        </a:xfrm>
        <a:prstGeom prst="ellipse">
          <a:avLst/>
        </a:prstGeom>
        <a:solidFill>
          <a:schemeClr val="accent3">
            <a:tint val="50000"/>
            <a:hueOff val="6144114"/>
            <a:satOff val="-8062"/>
            <a:lumOff val="-7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5AC5F-6782-4019-A430-533F8A8BDFB9}">
      <dsp:nvSpPr>
        <dsp:cNvPr id="0" name=""/>
        <dsp:cNvSpPr/>
      </dsp:nvSpPr>
      <dsp:spPr>
        <a:xfrm rot="10800000">
          <a:off x="914387" y="3420293"/>
          <a:ext cx="7086624" cy="526456"/>
        </a:xfrm>
        <a:prstGeom prst="homePlat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153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</a:rPr>
            <a:t>Penjelasan</a:t>
          </a:r>
          <a:r>
            <a:rPr lang="en-GB" sz="2000" kern="1200" dirty="0">
              <a:solidFill>
                <a:schemeClr val="tx1"/>
              </a:solidFill>
            </a:rPr>
            <a:t> </a:t>
          </a:r>
          <a:r>
            <a:rPr lang="en-GB" sz="2000" kern="1200" dirty="0" err="1">
              <a:solidFill>
                <a:schemeClr val="tx1"/>
              </a:solidFill>
            </a:rPr>
            <a:t>aktivitas</a:t>
          </a:r>
          <a:r>
            <a:rPr lang="en-GB" sz="2000" kern="1200" dirty="0">
              <a:solidFill>
                <a:schemeClr val="tx1"/>
              </a:solidFill>
            </a:rPr>
            <a:t> </a:t>
          </a:r>
          <a:r>
            <a:rPr lang="en-GB" sz="2000" kern="1200" dirty="0" err="1">
              <a:solidFill>
                <a:schemeClr val="tx1"/>
              </a:solidFill>
            </a:rPr>
            <a:t>pengendalian</a:t>
          </a:r>
          <a:endParaRPr lang="en-GB" sz="2000" kern="1200" dirty="0">
            <a:solidFill>
              <a:schemeClr val="tx1"/>
            </a:solidFill>
          </a:endParaRPr>
        </a:p>
      </dsp:txBody>
      <dsp:txXfrm rot="10800000">
        <a:off x="1046001" y="3420293"/>
        <a:ext cx="6955010" cy="526456"/>
      </dsp:txXfrm>
    </dsp:sp>
    <dsp:sp modelId="{3F3F7BE3-75FD-4307-BFCE-BFD65B3379B7}">
      <dsp:nvSpPr>
        <dsp:cNvPr id="0" name=""/>
        <dsp:cNvSpPr/>
      </dsp:nvSpPr>
      <dsp:spPr>
        <a:xfrm>
          <a:off x="1230101" y="3420293"/>
          <a:ext cx="526456" cy="526456"/>
        </a:xfrm>
        <a:prstGeom prst="ellipse">
          <a:avLst/>
        </a:prstGeom>
        <a:solidFill>
          <a:schemeClr val="accent3">
            <a:tint val="50000"/>
            <a:hueOff val="7680142"/>
            <a:satOff val="-10077"/>
            <a:lumOff val="-9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E1D88F-CF83-4022-9741-BC20520C0662}">
      <dsp:nvSpPr>
        <dsp:cNvPr id="0" name=""/>
        <dsp:cNvSpPr/>
      </dsp:nvSpPr>
      <dsp:spPr>
        <a:xfrm rot="10800000">
          <a:off x="914387" y="4103902"/>
          <a:ext cx="7086624" cy="526456"/>
        </a:xfrm>
        <a:prstGeom prst="homePlat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153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</a:rPr>
            <a:t>Penyusunan</a:t>
          </a:r>
          <a:r>
            <a:rPr lang="en-GB" sz="2000" kern="1200" dirty="0">
              <a:solidFill>
                <a:schemeClr val="tx1"/>
              </a:solidFill>
            </a:rPr>
            <a:t> program audit</a:t>
          </a:r>
        </a:p>
      </dsp:txBody>
      <dsp:txXfrm rot="10800000">
        <a:off x="1046001" y="4103902"/>
        <a:ext cx="6955010" cy="526456"/>
      </dsp:txXfrm>
    </dsp:sp>
    <dsp:sp modelId="{97E22BD3-D0E9-482E-84A1-B2085CF87225}">
      <dsp:nvSpPr>
        <dsp:cNvPr id="0" name=""/>
        <dsp:cNvSpPr/>
      </dsp:nvSpPr>
      <dsp:spPr>
        <a:xfrm>
          <a:off x="1230101" y="4103902"/>
          <a:ext cx="526456" cy="526456"/>
        </a:xfrm>
        <a:prstGeom prst="ellipse">
          <a:avLst/>
        </a:prstGeom>
        <a:solidFill>
          <a:schemeClr val="accent3">
            <a:tint val="50000"/>
            <a:hueOff val="9216171"/>
            <a:satOff val="-12093"/>
            <a:lumOff val="-1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FA4FFB-147A-45C3-89D2-91771212A8BD}">
      <dsp:nvSpPr>
        <dsp:cNvPr id="0" name=""/>
        <dsp:cNvSpPr/>
      </dsp:nvSpPr>
      <dsp:spPr>
        <a:xfrm rot="10800000">
          <a:off x="914387" y="4787510"/>
          <a:ext cx="7086624" cy="526456"/>
        </a:xfrm>
        <a:prstGeom prst="homePlat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153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</a:rPr>
            <a:t>Penjelasan</a:t>
          </a:r>
          <a:r>
            <a:rPr lang="en-GB" sz="2000" kern="1200" dirty="0">
              <a:solidFill>
                <a:schemeClr val="tx1"/>
              </a:solidFill>
            </a:rPr>
            <a:t> program audit</a:t>
          </a:r>
        </a:p>
      </dsp:txBody>
      <dsp:txXfrm rot="10800000">
        <a:off x="1046001" y="4787510"/>
        <a:ext cx="6955010" cy="526456"/>
      </dsp:txXfrm>
    </dsp:sp>
    <dsp:sp modelId="{9FB88A56-7FA4-4519-83F3-1786783D80CF}">
      <dsp:nvSpPr>
        <dsp:cNvPr id="0" name=""/>
        <dsp:cNvSpPr/>
      </dsp:nvSpPr>
      <dsp:spPr>
        <a:xfrm>
          <a:off x="1230101" y="4787510"/>
          <a:ext cx="526456" cy="526456"/>
        </a:xfrm>
        <a:prstGeom prst="ellipse">
          <a:avLst/>
        </a:prstGeom>
        <a:solidFill>
          <a:schemeClr val="accent3">
            <a:tint val="50000"/>
            <a:hueOff val="10752198"/>
            <a:satOff val="-14108"/>
            <a:lumOff val="-13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F8F7-48C1-435F-9D30-2068FF026A55}">
      <dsp:nvSpPr>
        <dsp:cNvPr id="0" name=""/>
        <dsp:cNvSpPr/>
      </dsp:nvSpPr>
      <dsp:spPr>
        <a:xfrm rot="10800000">
          <a:off x="629550" y="2564"/>
          <a:ext cx="6155490" cy="56639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64" tIns="60960" rIns="113792" bIns="60960" numCol="1" spcCol="1270" anchor="ctr" anchorCtr="0">
          <a:noAutofit/>
        </a:bodyPr>
        <a:lstStyle/>
        <a:p>
          <a:pPr marL="71437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</a:rPr>
            <a:t>Pemisahan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fungsi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akuntansi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biaya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dari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fungsi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produksi</a:t>
          </a:r>
          <a:r>
            <a:rPr lang="en-GB" sz="1600" kern="1200" dirty="0">
              <a:solidFill>
                <a:schemeClr val="tx1"/>
              </a:solidFill>
            </a:rPr>
            <a:t>, </a:t>
          </a:r>
          <a:r>
            <a:rPr lang="en-GB" sz="1600" kern="1200" dirty="0" err="1">
              <a:solidFill>
                <a:schemeClr val="tx1"/>
              </a:solidFill>
            </a:rPr>
            <a:t>fungsi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gudang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dan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fungsi</a:t>
          </a:r>
          <a:r>
            <a:rPr lang="en-GB" sz="1600" kern="1200" dirty="0">
              <a:solidFill>
                <a:schemeClr val="tx1"/>
              </a:solidFill>
            </a:rPr>
            <a:t> yang </a:t>
          </a:r>
          <a:r>
            <a:rPr lang="en-GB" sz="1600" kern="1200" dirty="0" err="1">
              <a:solidFill>
                <a:schemeClr val="tx1"/>
              </a:solidFill>
            </a:rPr>
            <a:t>menanggarkan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biaya</a:t>
          </a:r>
          <a:endParaRPr lang="en-GB" sz="1600" kern="1200" dirty="0">
            <a:solidFill>
              <a:schemeClr val="tx1"/>
            </a:solidFill>
          </a:endParaRPr>
        </a:p>
      </dsp:txBody>
      <dsp:txXfrm rot="10800000">
        <a:off x="771148" y="2564"/>
        <a:ext cx="6013892" cy="566394"/>
      </dsp:txXfrm>
    </dsp:sp>
    <dsp:sp modelId="{0987A53A-3D45-4B4B-8CD4-2BA330017973}">
      <dsp:nvSpPr>
        <dsp:cNvPr id="0" name=""/>
        <dsp:cNvSpPr/>
      </dsp:nvSpPr>
      <dsp:spPr>
        <a:xfrm>
          <a:off x="958746" y="2564"/>
          <a:ext cx="566394" cy="56639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293135-6403-40D5-A3D7-BBFED7A670C1}">
      <dsp:nvSpPr>
        <dsp:cNvPr id="0" name=""/>
        <dsp:cNvSpPr/>
      </dsp:nvSpPr>
      <dsp:spPr>
        <a:xfrm rot="10800000">
          <a:off x="629550" y="738031"/>
          <a:ext cx="6155490" cy="566394"/>
        </a:xfrm>
        <a:prstGeom prst="homePlate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64" tIns="60960" rIns="113792" bIns="60960" numCol="1" spcCol="1270" anchor="ctr" anchorCtr="0">
          <a:noAutofit/>
        </a:bodyPr>
        <a:lstStyle/>
        <a:p>
          <a:pPr marL="71437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</a:rPr>
            <a:t>Pemisahan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fungsi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gudang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dari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fungsi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produksi</a:t>
          </a:r>
          <a:endParaRPr lang="en-GB" sz="1600" kern="1200" dirty="0">
            <a:solidFill>
              <a:schemeClr val="tx1"/>
            </a:solidFill>
          </a:endParaRPr>
        </a:p>
      </dsp:txBody>
      <dsp:txXfrm rot="10800000">
        <a:off x="771148" y="738031"/>
        <a:ext cx="6013892" cy="566394"/>
      </dsp:txXfrm>
    </dsp:sp>
    <dsp:sp modelId="{8E0E5592-EB67-4E3A-92F3-C03B81F52FE6}">
      <dsp:nvSpPr>
        <dsp:cNvPr id="0" name=""/>
        <dsp:cNvSpPr/>
      </dsp:nvSpPr>
      <dsp:spPr>
        <a:xfrm>
          <a:off x="958746" y="738031"/>
          <a:ext cx="566394" cy="566394"/>
        </a:xfrm>
        <a:prstGeom prst="ellipse">
          <a:avLst/>
        </a:prstGeom>
        <a:solidFill>
          <a:schemeClr val="accent3">
            <a:tint val="50000"/>
            <a:hueOff val="1792033"/>
            <a:satOff val="-2351"/>
            <a:lumOff val="-2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EB119-C12E-40C1-90D6-6A01400842AD}">
      <dsp:nvSpPr>
        <dsp:cNvPr id="0" name=""/>
        <dsp:cNvSpPr/>
      </dsp:nvSpPr>
      <dsp:spPr>
        <a:xfrm rot="10800000">
          <a:off x="629550" y="1473499"/>
          <a:ext cx="6155490" cy="566394"/>
        </a:xfrm>
        <a:prstGeom prst="homePlat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64" tIns="60960" rIns="113792" bIns="60960" numCol="1" spcCol="1270" anchor="ctr" anchorCtr="0">
          <a:noAutofit/>
        </a:bodyPr>
        <a:lstStyle/>
        <a:p>
          <a:pPr marL="71437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GB" sz="1600" kern="1200" dirty="0" err="1">
              <a:solidFill>
                <a:schemeClr val="tx1"/>
              </a:solidFill>
            </a:rPr>
            <a:t>Surat</a:t>
          </a:r>
          <a:r>
            <a:rPr lang="en-GB" sz="1600" kern="1200" dirty="0">
              <a:solidFill>
                <a:schemeClr val="tx1"/>
              </a:solidFill>
            </a:rPr>
            <a:t> order </a:t>
          </a:r>
          <a:r>
            <a:rPr lang="en-GB" sz="1600" kern="1200" dirty="0" err="1">
              <a:solidFill>
                <a:schemeClr val="tx1"/>
              </a:solidFill>
            </a:rPr>
            <a:t>produksi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diotorisasi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oleh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kepala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fungsi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produksi</a:t>
          </a:r>
          <a:endParaRPr lang="en-GB" sz="1600" kern="1200" dirty="0">
            <a:solidFill>
              <a:schemeClr val="tx1"/>
            </a:solidFill>
          </a:endParaRPr>
        </a:p>
      </dsp:txBody>
      <dsp:txXfrm rot="10800000">
        <a:off x="771148" y="1473499"/>
        <a:ext cx="6013892" cy="566394"/>
      </dsp:txXfrm>
    </dsp:sp>
    <dsp:sp modelId="{BF5009F3-ED76-42DE-9484-5A62DF6CE2F3}">
      <dsp:nvSpPr>
        <dsp:cNvPr id="0" name=""/>
        <dsp:cNvSpPr/>
      </dsp:nvSpPr>
      <dsp:spPr>
        <a:xfrm>
          <a:off x="958746" y="1473499"/>
          <a:ext cx="566394" cy="566394"/>
        </a:xfrm>
        <a:prstGeom prst="ellipse">
          <a:avLst/>
        </a:prstGeom>
        <a:solidFill>
          <a:schemeClr val="accent3">
            <a:tint val="50000"/>
            <a:hueOff val="3584066"/>
            <a:satOff val="-4703"/>
            <a:lumOff val="-4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F5981-AAA8-4134-ADF9-13848D28E8CD}">
      <dsp:nvSpPr>
        <dsp:cNvPr id="0" name=""/>
        <dsp:cNvSpPr/>
      </dsp:nvSpPr>
      <dsp:spPr>
        <a:xfrm rot="10800000">
          <a:off x="629550" y="2208966"/>
          <a:ext cx="6155490" cy="566394"/>
        </a:xfrm>
        <a:prstGeom prst="homePlat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64" tIns="60960" rIns="113792" bIns="60960" numCol="1" spcCol="1270" anchor="ctr" anchorCtr="0">
          <a:noAutofit/>
        </a:bodyPr>
        <a:lstStyle/>
        <a:p>
          <a:pPr marL="71437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</a:rPr>
            <a:t>Daftar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kebutuhan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bahan</a:t>
          </a:r>
          <a:r>
            <a:rPr lang="en-GB" sz="1600" kern="1200" dirty="0">
              <a:solidFill>
                <a:schemeClr val="tx1"/>
              </a:solidFill>
            </a:rPr>
            <a:t> &amp; </a:t>
          </a:r>
          <a:r>
            <a:rPr lang="en-GB" sz="1600" kern="1200" dirty="0" err="1">
              <a:solidFill>
                <a:schemeClr val="tx1"/>
              </a:solidFill>
            </a:rPr>
            <a:t>daftar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kegiatan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produksi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dibuat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oleh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fungsi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perencanaan</a:t>
          </a:r>
          <a:r>
            <a:rPr lang="en-GB" sz="1600" kern="1200" dirty="0">
              <a:solidFill>
                <a:schemeClr val="tx1"/>
              </a:solidFill>
            </a:rPr>
            <a:t> &amp; </a:t>
          </a:r>
          <a:r>
            <a:rPr lang="en-GB" sz="1600" kern="1200" dirty="0" err="1">
              <a:solidFill>
                <a:schemeClr val="tx1"/>
              </a:solidFill>
            </a:rPr>
            <a:t>diotorisasi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oleh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kepala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produksi</a:t>
          </a:r>
          <a:endParaRPr lang="en-GB" sz="1600" kern="1200" dirty="0">
            <a:solidFill>
              <a:schemeClr val="tx1"/>
            </a:solidFill>
          </a:endParaRPr>
        </a:p>
      </dsp:txBody>
      <dsp:txXfrm rot="10800000">
        <a:off x="771148" y="2208966"/>
        <a:ext cx="6013892" cy="566394"/>
      </dsp:txXfrm>
    </dsp:sp>
    <dsp:sp modelId="{F504E1CF-A604-47D4-8C95-2B8A7427CA6E}">
      <dsp:nvSpPr>
        <dsp:cNvPr id="0" name=""/>
        <dsp:cNvSpPr/>
      </dsp:nvSpPr>
      <dsp:spPr>
        <a:xfrm>
          <a:off x="958746" y="2208966"/>
          <a:ext cx="566394" cy="566394"/>
        </a:xfrm>
        <a:prstGeom prst="ellipse">
          <a:avLst/>
        </a:prstGeom>
        <a:solidFill>
          <a:schemeClr val="accent3">
            <a:tint val="50000"/>
            <a:hueOff val="5376099"/>
            <a:satOff val="-7054"/>
            <a:lumOff val="-6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A5BF94-E0EA-467F-8582-6B6E30C3C9A7}">
      <dsp:nvSpPr>
        <dsp:cNvPr id="0" name=""/>
        <dsp:cNvSpPr/>
      </dsp:nvSpPr>
      <dsp:spPr>
        <a:xfrm rot="10800000">
          <a:off x="629550" y="2944434"/>
          <a:ext cx="6155490" cy="566394"/>
        </a:xfrm>
        <a:prstGeom prst="homePlat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64" tIns="60960" rIns="113792" bIns="60960" numCol="1" spcCol="1270" anchor="ctr" anchorCtr="0">
          <a:noAutofit/>
        </a:bodyPr>
        <a:lstStyle/>
        <a:p>
          <a:pPr marL="71437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</a:rPr>
            <a:t>Bukti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permintaan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dan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pengeluaran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barang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gudang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diotorisasi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oleh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kepala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produksi</a:t>
          </a:r>
          <a:r>
            <a:rPr lang="en-GB" sz="1600" kern="1200" dirty="0">
              <a:solidFill>
                <a:schemeClr val="tx1"/>
              </a:solidFill>
            </a:rPr>
            <a:t> yang </a:t>
          </a:r>
          <a:r>
            <a:rPr lang="en-GB" sz="1600" kern="1200" dirty="0" err="1">
              <a:solidFill>
                <a:schemeClr val="tx1"/>
              </a:solidFill>
            </a:rPr>
            <a:t>bersangkutan</a:t>
          </a:r>
          <a:endParaRPr lang="en-GB" sz="1600" kern="1200" dirty="0">
            <a:solidFill>
              <a:schemeClr val="tx1"/>
            </a:solidFill>
          </a:endParaRPr>
        </a:p>
      </dsp:txBody>
      <dsp:txXfrm rot="10800000">
        <a:off x="771148" y="2944434"/>
        <a:ext cx="6013892" cy="566394"/>
      </dsp:txXfrm>
    </dsp:sp>
    <dsp:sp modelId="{D5E08B75-216E-468A-BEC1-DA3C11DBBD47}">
      <dsp:nvSpPr>
        <dsp:cNvPr id="0" name=""/>
        <dsp:cNvSpPr/>
      </dsp:nvSpPr>
      <dsp:spPr>
        <a:xfrm>
          <a:off x="958746" y="2944434"/>
          <a:ext cx="566394" cy="566394"/>
        </a:xfrm>
        <a:prstGeom prst="ellipse">
          <a:avLst/>
        </a:prstGeom>
        <a:solidFill>
          <a:schemeClr val="accent3">
            <a:tint val="50000"/>
            <a:hueOff val="7168132"/>
            <a:satOff val="-9405"/>
            <a:lumOff val="-9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6110AC-9593-445A-9B33-38A7E78601C5}">
      <dsp:nvSpPr>
        <dsp:cNvPr id="0" name=""/>
        <dsp:cNvSpPr/>
      </dsp:nvSpPr>
      <dsp:spPr>
        <a:xfrm rot="10800000">
          <a:off x="629550" y="3679901"/>
          <a:ext cx="6155490" cy="566394"/>
        </a:xfrm>
        <a:prstGeom prst="homePlate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64" tIns="60960" rIns="113792" bIns="60960" numCol="1" spcCol="1270" anchor="ctr" anchorCtr="0">
          <a:noAutofit/>
        </a:bodyPr>
        <a:lstStyle/>
        <a:p>
          <a:pPr marL="71437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</a:rPr>
            <a:t>Kartu</a:t>
          </a:r>
          <a:r>
            <a:rPr lang="en-GB" sz="1600" kern="1200" dirty="0">
              <a:solidFill>
                <a:schemeClr val="tx1"/>
              </a:solidFill>
            </a:rPr>
            <a:t> jam </a:t>
          </a:r>
          <a:r>
            <a:rPr lang="en-GB" sz="1600" kern="1200" dirty="0" err="1">
              <a:solidFill>
                <a:schemeClr val="tx1"/>
              </a:solidFill>
            </a:rPr>
            <a:t>kerja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diotorisasi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oleh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kepala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produksi</a:t>
          </a:r>
          <a:r>
            <a:rPr lang="en-GB" sz="1600" kern="1200" dirty="0">
              <a:solidFill>
                <a:schemeClr val="tx1"/>
              </a:solidFill>
            </a:rPr>
            <a:t> yang </a:t>
          </a:r>
          <a:r>
            <a:rPr lang="en-GB" sz="1600" kern="1200" dirty="0" err="1">
              <a:solidFill>
                <a:schemeClr val="tx1"/>
              </a:solidFill>
            </a:rPr>
            <a:t>bersangkutan</a:t>
          </a:r>
          <a:endParaRPr lang="en-GB" sz="1600" kern="1200" dirty="0">
            <a:solidFill>
              <a:schemeClr val="tx1"/>
            </a:solidFill>
          </a:endParaRPr>
        </a:p>
      </dsp:txBody>
      <dsp:txXfrm rot="10800000">
        <a:off x="771148" y="3679901"/>
        <a:ext cx="6013892" cy="566394"/>
      </dsp:txXfrm>
    </dsp:sp>
    <dsp:sp modelId="{386E5E3B-A8A9-479E-9EE2-4199BFAFD66C}">
      <dsp:nvSpPr>
        <dsp:cNvPr id="0" name=""/>
        <dsp:cNvSpPr/>
      </dsp:nvSpPr>
      <dsp:spPr>
        <a:xfrm>
          <a:off x="958746" y="3679901"/>
          <a:ext cx="566394" cy="566394"/>
        </a:xfrm>
        <a:prstGeom prst="ellipse">
          <a:avLst/>
        </a:prstGeom>
        <a:solidFill>
          <a:schemeClr val="accent3">
            <a:tint val="50000"/>
            <a:hueOff val="8960165"/>
            <a:satOff val="-11757"/>
            <a:lumOff val="-1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CC350-F5A2-456D-916A-6F028DA2E5AF}">
      <dsp:nvSpPr>
        <dsp:cNvPr id="0" name=""/>
        <dsp:cNvSpPr/>
      </dsp:nvSpPr>
      <dsp:spPr>
        <a:xfrm rot="10800000">
          <a:off x="629550" y="4415369"/>
          <a:ext cx="6155490" cy="566394"/>
        </a:xfrm>
        <a:prstGeom prst="homePlat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64" tIns="60960" rIns="113792" bIns="60960" numCol="1" spcCol="1270" anchor="ctr" anchorCtr="0">
          <a:noAutofit/>
        </a:bodyPr>
        <a:lstStyle/>
        <a:p>
          <a:pPr marL="714375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</a:rPr>
            <a:t>Penggunaan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tarif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biaya</a:t>
          </a:r>
          <a:r>
            <a:rPr lang="en-GB" sz="1600" kern="1200" dirty="0">
              <a:solidFill>
                <a:schemeClr val="tx1"/>
              </a:solidFill>
            </a:rPr>
            <a:t> overhead </a:t>
          </a:r>
          <a:r>
            <a:rPr lang="en-GB" sz="1600" kern="1200" dirty="0" err="1">
              <a:solidFill>
                <a:schemeClr val="tx1"/>
              </a:solidFill>
            </a:rPr>
            <a:t>pabrik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untuk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membebankan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biaya</a:t>
          </a:r>
          <a:r>
            <a:rPr lang="en-GB" sz="1600" kern="1200" dirty="0">
              <a:solidFill>
                <a:schemeClr val="tx1"/>
              </a:solidFill>
            </a:rPr>
            <a:t> overhead </a:t>
          </a:r>
          <a:r>
            <a:rPr lang="en-GB" sz="1600" kern="1200" dirty="0" err="1">
              <a:solidFill>
                <a:schemeClr val="tx1"/>
              </a:solidFill>
            </a:rPr>
            <a:t>pabrik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ke</a:t>
          </a:r>
          <a:r>
            <a:rPr lang="en-GB" sz="1600" kern="1200" dirty="0">
              <a:solidFill>
                <a:schemeClr val="tx1"/>
              </a:solidFill>
            </a:rPr>
            <a:t> </a:t>
          </a:r>
          <a:r>
            <a:rPr lang="en-GB" sz="1600" kern="1200" dirty="0" err="1">
              <a:solidFill>
                <a:schemeClr val="tx1"/>
              </a:solidFill>
            </a:rPr>
            <a:t>produk</a:t>
          </a:r>
          <a:endParaRPr lang="en-GB" sz="1600" kern="1200" dirty="0">
            <a:solidFill>
              <a:schemeClr val="tx1"/>
            </a:solidFill>
          </a:endParaRPr>
        </a:p>
      </dsp:txBody>
      <dsp:txXfrm rot="10800000">
        <a:off x="771148" y="4415369"/>
        <a:ext cx="6013892" cy="566394"/>
      </dsp:txXfrm>
    </dsp:sp>
    <dsp:sp modelId="{5FF40C22-AE8F-4375-B88B-8B763907F310}">
      <dsp:nvSpPr>
        <dsp:cNvPr id="0" name=""/>
        <dsp:cNvSpPr/>
      </dsp:nvSpPr>
      <dsp:spPr>
        <a:xfrm>
          <a:off x="958746" y="4415369"/>
          <a:ext cx="566394" cy="566394"/>
        </a:xfrm>
        <a:prstGeom prst="ellipse">
          <a:avLst/>
        </a:prstGeom>
        <a:solidFill>
          <a:schemeClr val="accent3">
            <a:tint val="50000"/>
            <a:hueOff val="10752198"/>
            <a:satOff val="-14108"/>
            <a:lumOff val="-13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F8F7-48C1-435F-9D30-2068FF026A55}">
      <dsp:nvSpPr>
        <dsp:cNvPr id="0" name=""/>
        <dsp:cNvSpPr/>
      </dsp:nvSpPr>
      <dsp:spPr>
        <a:xfrm rot="10800000">
          <a:off x="558870" y="2061"/>
          <a:ext cx="5464403" cy="718138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679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Bukti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kas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keluar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diotorisasi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oleh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fungsi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pembuat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bukti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kas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keluar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738404" y="2061"/>
        <a:ext cx="5284869" cy="718138"/>
      </dsp:txXfrm>
    </dsp:sp>
    <dsp:sp modelId="{0987A53A-3D45-4B4B-8CD4-2BA330017973}">
      <dsp:nvSpPr>
        <dsp:cNvPr id="0" name=""/>
        <dsp:cNvSpPr/>
      </dsp:nvSpPr>
      <dsp:spPr>
        <a:xfrm>
          <a:off x="743439" y="2061"/>
          <a:ext cx="718138" cy="718138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293135-6403-40D5-A3D7-BBFED7A670C1}">
      <dsp:nvSpPr>
        <dsp:cNvPr id="0" name=""/>
        <dsp:cNvSpPr/>
      </dsp:nvSpPr>
      <dsp:spPr>
        <a:xfrm rot="10800000">
          <a:off x="558870" y="934569"/>
          <a:ext cx="5464403" cy="718138"/>
        </a:xfrm>
        <a:prstGeom prst="homePlate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679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Surat</a:t>
          </a:r>
          <a:r>
            <a:rPr lang="en-GB" sz="1800" kern="1200" dirty="0">
              <a:solidFill>
                <a:schemeClr val="tx1"/>
              </a:solidFill>
            </a:rPr>
            <a:t> order </a:t>
          </a:r>
          <a:r>
            <a:rPr lang="en-GB" sz="1800" kern="1200" dirty="0" err="1">
              <a:solidFill>
                <a:schemeClr val="tx1"/>
              </a:solidFill>
            </a:rPr>
            <a:t>produksi</a:t>
          </a:r>
          <a:r>
            <a:rPr lang="en-GB" sz="1800" kern="1200" dirty="0">
              <a:solidFill>
                <a:schemeClr val="tx1"/>
              </a:solidFill>
            </a:rPr>
            <a:t>, </a:t>
          </a:r>
          <a:r>
            <a:rPr lang="en-GB" sz="1800" kern="1200" dirty="0" err="1">
              <a:solidFill>
                <a:schemeClr val="tx1"/>
              </a:solidFill>
            </a:rPr>
            <a:t>bukti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permintaan</a:t>
          </a:r>
          <a:r>
            <a:rPr lang="en-GB" sz="1800" kern="1200" dirty="0">
              <a:solidFill>
                <a:schemeClr val="tx1"/>
              </a:solidFill>
            </a:rPr>
            <a:t> &amp; </a:t>
          </a:r>
          <a:r>
            <a:rPr lang="en-GB" sz="1800" kern="1200" dirty="0" err="1">
              <a:solidFill>
                <a:schemeClr val="tx1"/>
              </a:solidFill>
            </a:rPr>
            <a:t>pengeluaran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barang</a:t>
          </a:r>
          <a:r>
            <a:rPr lang="en-GB" sz="1800" kern="1200" dirty="0">
              <a:solidFill>
                <a:schemeClr val="tx1"/>
              </a:solidFill>
            </a:rPr>
            <a:t>, </a:t>
          </a:r>
          <a:r>
            <a:rPr lang="en-GB" sz="1800" kern="1200" dirty="0" err="1">
              <a:solidFill>
                <a:schemeClr val="tx1"/>
              </a:solidFill>
            </a:rPr>
            <a:t>bukti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kas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keluar</a:t>
          </a:r>
          <a:r>
            <a:rPr lang="en-GB" sz="1800" kern="1200" dirty="0">
              <a:solidFill>
                <a:schemeClr val="tx1"/>
              </a:solidFill>
            </a:rPr>
            <a:t>, </a:t>
          </a:r>
          <a:r>
            <a:rPr lang="en-GB" sz="1800" kern="1200" dirty="0" err="1">
              <a:solidFill>
                <a:schemeClr val="tx1"/>
              </a:solidFill>
            </a:rPr>
            <a:t>nomer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urut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tercetak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738404" y="934569"/>
        <a:ext cx="5284869" cy="718138"/>
      </dsp:txXfrm>
    </dsp:sp>
    <dsp:sp modelId="{8E0E5592-EB67-4E3A-92F3-C03B81F52FE6}">
      <dsp:nvSpPr>
        <dsp:cNvPr id="0" name=""/>
        <dsp:cNvSpPr/>
      </dsp:nvSpPr>
      <dsp:spPr>
        <a:xfrm>
          <a:off x="743439" y="934569"/>
          <a:ext cx="718138" cy="718138"/>
        </a:xfrm>
        <a:prstGeom prst="ellipse">
          <a:avLst/>
        </a:prstGeom>
        <a:solidFill>
          <a:schemeClr val="accent3">
            <a:tint val="50000"/>
            <a:hueOff val="2150440"/>
            <a:satOff val="-2822"/>
            <a:lumOff val="-2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EB119-C12E-40C1-90D6-6A01400842AD}">
      <dsp:nvSpPr>
        <dsp:cNvPr id="0" name=""/>
        <dsp:cNvSpPr/>
      </dsp:nvSpPr>
      <dsp:spPr>
        <a:xfrm rot="10800000">
          <a:off x="558870" y="1867076"/>
          <a:ext cx="5464403" cy="718138"/>
        </a:xfrm>
        <a:prstGeom prst="homePlate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679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GB" sz="1800" kern="1200" dirty="0" err="1">
              <a:solidFill>
                <a:schemeClr val="tx1"/>
              </a:solidFill>
            </a:rPr>
            <a:t>Penggunaan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kartu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biaya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produk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untuk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mencatat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biaya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produk</a:t>
          </a:r>
          <a:r>
            <a:rPr lang="en-GB" sz="1800" kern="1200" dirty="0">
              <a:solidFill>
                <a:schemeClr val="tx1"/>
              </a:solidFill>
            </a:rPr>
            <a:t> yang </a:t>
          </a:r>
          <a:r>
            <a:rPr lang="en-GB" sz="1800" kern="1200" dirty="0" err="1">
              <a:solidFill>
                <a:schemeClr val="tx1"/>
              </a:solidFill>
            </a:rPr>
            <a:t>diproduksi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738404" y="1867076"/>
        <a:ext cx="5284869" cy="718138"/>
      </dsp:txXfrm>
    </dsp:sp>
    <dsp:sp modelId="{BF5009F3-ED76-42DE-9484-5A62DF6CE2F3}">
      <dsp:nvSpPr>
        <dsp:cNvPr id="0" name=""/>
        <dsp:cNvSpPr/>
      </dsp:nvSpPr>
      <dsp:spPr>
        <a:xfrm>
          <a:off x="743439" y="1867076"/>
          <a:ext cx="718138" cy="718138"/>
        </a:xfrm>
        <a:prstGeom prst="ellipse">
          <a:avLst/>
        </a:prstGeom>
        <a:solidFill>
          <a:schemeClr val="accent3">
            <a:tint val="50000"/>
            <a:hueOff val="4300880"/>
            <a:satOff val="-5643"/>
            <a:lumOff val="-5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F5981-AAA8-4134-ADF9-13848D28E8CD}">
      <dsp:nvSpPr>
        <dsp:cNvPr id="0" name=""/>
        <dsp:cNvSpPr/>
      </dsp:nvSpPr>
      <dsp:spPr>
        <a:xfrm rot="10800000">
          <a:off x="558870" y="2799584"/>
          <a:ext cx="5464403" cy="718138"/>
        </a:xfrm>
        <a:prstGeom prst="homePlate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679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Penggunaan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laporan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produk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selesai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untuk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penyerahan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produk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selesai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dari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fungsi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produksi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ke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fungsi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gudang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738404" y="2799584"/>
        <a:ext cx="5284869" cy="718138"/>
      </dsp:txXfrm>
    </dsp:sp>
    <dsp:sp modelId="{F504E1CF-A604-47D4-8C95-2B8A7427CA6E}">
      <dsp:nvSpPr>
        <dsp:cNvPr id="0" name=""/>
        <dsp:cNvSpPr/>
      </dsp:nvSpPr>
      <dsp:spPr>
        <a:xfrm>
          <a:off x="743439" y="2799584"/>
          <a:ext cx="718138" cy="718138"/>
        </a:xfrm>
        <a:prstGeom prst="ellipse">
          <a:avLst/>
        </a:prstGeom>
        <a:solidFill>
          <a:schemeClr val="accent3">
            <a:tint val="50000"/>
            <a:hueOff val="6451319"/>
            <a:satOff val="-8465"/>
            <a:lumOff val="-8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A5BF94-E0EA-467F-8582-6B6E30C3C9A7}">
      <dsp:nvSpPr>
        <dsp:cNvPr id="0" name=""/>
        <dsp:cNvSpPr/>
      </dsp:nvSpPr>
      <dsp:spPr>
        <a:xfrm rot="10800000">
          <a:off x="558870" y="3732092"/>
          <a:ext cx="5464403" cy="718138"/>
        </a:xfrm>
        <a:prstGeom prst="homePlate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679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Secara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periodik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dilakukan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rekonsiliasi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kartu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biaya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dengan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akun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kontrol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biaya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dalam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buku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besar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738404" y="3732092"/>
        <a:ext cx="5284869" cy="718138"/>
      </dsp:txXfrm>
    </dsp:sp>
    <dsp:sp modelId="{D5E08B75-216E-468A-BEC1-DA3C11DBBD47}">
      <dsp:nvSpPr>
        <dsp:cNvPr id="0" name=""/>
        <dsp:cNvSpPr/>
      </dsp:nvSpPr>
      <dsp:spPr>
        <a:xfrm>
          <a:off x="743439" y="3732092"/>
          <a:ext cx="718138" cy="718138"/>
        </a:xfrm>
        <a:prstGeom prst="ellipse">
          <a:avLst/>
        </a:prstGeom>
        <a:solidFill>
          <a:schemeClr val="accent3">
            <a:tint val="50000"/>
            <a:hueOff val="8601759"/>
            <a:satOff val="-11286"/>
            <a:lumOff val="-11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6110AC-9593-445A-9B33-38A7E78601C5}">
      <dsp:nvSpPr>
        <dsp:cNvPr id="0" name=""/>
        <dsp:cNvSpPr/>
      </dsp:nvSpPr>
      <dsp:spPr>
        <a:xfrm rot="10800000">
          <a:off x="558870" y="4664600"/>
          <a:ext cx="5464403" cy="718138"/>
        </a:xfrm>
        <a:prstGeom prst="homePlat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679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Penggunaan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panduan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akun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pelaporan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biaya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produksi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pada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waktu</a:t>
          </a:r>
          <a:r>
            <a:rPr lang="en-GB" sz="1800" kern="1200" dirty="0">
              <a:solidFill>
                <a:schemeClr val="tx1"/>
              </a:solidFill>
            </a:rPr>
            <a:t> yang </a:t>
          </a:r>
          <a:r>
            <a:rPr lang="en-GB" sz="1800" kern="1200" dirty="0" err="1">
              <a:solidFill>
                <a:schemeClr val="tx1"/>
              </a:solidFill>
            </a:rPr>
            <a:t>tepat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738404" y="4664600"/>
        <a:ext cx="5284869" cy="718138"/>
      </dsp:txXfrm>
    </dsp:sp>
    <dsp:sp modelId="{386E5E3B-A8A9-479E-9EE2-4199BFAFD66C}">
      <dsp:nvSpPr>
        <dsp:cNvPr id="0" name=""/>
        <dsp:cNvSpPr/>
      </dsp:nvSpPr>
      <dsp:spPr>
        <a:xfrm>
          <a:off x="743439" y="4664600"/>
          <a:ext cx="718138" cy="718138"/>
        </a:xfrm>
        <a:prstGeom prst="ellipse">
          <a:avLst/>
        </a:prstGeom>
        <a:solidFill>
          <a:schemeClr val="accent3">
            <a:tint val="50000"/>
            <a:hueOff val="10752198"/>
            <a:satOff val="-14108"/>
            <a:lumOff val="-13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F8F7-48C1-435F-9D30-2068FF026A55}">
      <dsp:nvSpPr>
        <dsp:cNvPr id="0" name=""/>
        <dsp:cNvSpPr/>
      </dsp:nvSpPr>
      <dsp:spPr>
        <a:xfrm rot="10800000">
          <a:off x="685810" y="1518"/>
          <a:ext cx="6705578" cy="641453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63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Pemisahan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penghitung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dengan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pengecek</a:t>
          </a:r>
          <a:r>
            <a:rPr lang="en-GB" sz="1800" kern="1200" dirty="0">
              <a:solidFill>
                <a:schemeClr val="tx1"/>
              </a:solidFill>
            </a:rPr>
            <a:t> </a:t>
          </a:r>
        </a:p>
      </dsp:txBody>
      <dsp:txXfrm rot="10800000">
        <a:off x="846173" y="1518"/>
        <a:ext cx="6545215" cy="641453"/>
      </dsp:txXfrm>
    </dsp:sp>
    <dsp:sp modelId="{0987A53A-3D45-4B4B-8CD4-2BA330017973}">
      <dsp:nvSpPr>
        <dsp:cNvPr id="0" name=""/>
        <dsp:cNvSpPr/>
      </dsp:nvSpPr>
      <dsp:spPr>
        <a:xfrm>
          <a:off x="1032204" y="1518"/>
          <a:ext cx="641453" cy="64145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293135-6403-40D5-A3D7-BBFED7A670C1}">
      <dsp:nvSpPr>
        <dsp:cNvPr id="0" name=""/>
        <dsp:cNvSpPr/>
      </dsp:nvSpPr>
      <dsp:spPr>
        <a:xfrm rot="10800000">
          <a:off x="685810" y="834449"/>
          <a:ext cx="6705578" cy="641453"/>
        </a:xfrm>
        <a:prstGeom prst="homePlat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63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Penggunaan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kartu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penghitungan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fisik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persediaan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bernomor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urut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tercetak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846173" y="834449"/>
        <a:ext cx="6545215" cy="641453"/>
      </dsp:txXfrm>
    </dsp:sp>
    <dsp:sp modelId="{8E0E5592-EB67-4E3A-92F3-C03B81F52FE6}">
      <dsp:nvSpPr>
        <dsp:cNvPr id="0" name=""/>
        <dsp:cNvSpPr/>
      </dsp:nvSpPr>
      <dsp:spPr>
        <a:xfrm>
          <a:off x="1032204" y="834449"/>
          <a:ext cx="641453" cy="641453"/>
        </a:xfrm>
        <a:prstGeom prst="ellipse">
          <a:avLst/>
        </a:prstGeom>
        <a:solidFill>
          <a:schemeClr val="accent3">
            <a:tint val="50000"/>
            <a:hueOff val="2688050"/>
            <a:satOff val="-3527"/>
            <a:lumOff val="-3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EB119-C12E-40C1-90D6-6A01400842AD}">
      <dsp:nvSpPr>
        <dsp:cNvPr id="0" name=""/>
        <dsp:cNvSpPr/>
      </dsp:nvSpPr>
      <dsp:spPr>
        <a:xfrm rot="10800000">
          <a:off x="685810" y="1667381"/>
          <a:ext cx="6705578" cy="641453"/>
        </a:xfrm>
        <a:prstGeom prst="homePlat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63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GB" sz="1800" kern="1200" dirty="0" err="1">
              <a:solidFill>
                <a:schemeClr val="tx1"/>
              </a:solidFill>
            </a:rPr>
            <a:t>Pemegang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kartu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penghitungan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fisik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persediaan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mempertanggungjawabkan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pemakaian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kartu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tersebut</a:t>
          </a:r>
          <a:r>
            <a:rPr lang="en-GB" sz="1800" kern="1200" dirty="0">
              <a:solidFill>
                <a:schemeClr val="tx1"/>
              </a:solidFill>
            </a:rPr>
            <a:t> </a:t>
          </a:r>
        </a:p>
      </dsp:txBody>
      <dsp:txXfrm rot="10800000">
        <a:off x="846173" y="1667381"/>
        <a:ext cx="6545215" cy="641453"/>
      </dsp:txXfrm>
    </dsp:sp>
    <dsp:sp modelId="{BF5009F3-ED76-42DE-9484-5A62DF6CE2F3}">
      <dsp:nvSpPr>
        <dsp:cNvPr id="0" name=""/>
        <dsp:cNvSpPr/>
      </dsp:nvSpPr>
      <dsp:spPr>
        <a:xfrm>
          <a:off x="1032204" y="1667381"/>
          <a:ext cx="641453" cy="641453"/>
        </a:xfrm>
        <a:prstGeom prst="ellipse">
          <a:avLst/>
        </a:prstGeom>
        <a:solidFill>
          <a:schemeClr val="accent3">
            <a:tint val="50000"/>
            <a:hueOff val="5376099"/>
            <a:satOff val="-7054"/>
            <a:lumOff val="-6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F5981-AAA8-4134-ADF9-13848D28E8CD}">
      <dsp:nvSpPr>
        <dsp:cNvPr id="0" name=""/>
        <dsp:cNvSpPr/>
      </dsp:nvSpPr>
      <dsp:spPr>
        <a:xfrm rot="10800000">
          <a:off x="685810" y="2500313"/>
          <a:ext cx="6705578" cy="641453"/>
        </a:xfrm>
        <a:prstGeom prst="homePlat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63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Pengecekan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secara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independen</a:t>
          </a:r>
          <a:r>
            <a:rPr lang="en-GB" sz="1800" kern="1200" dirty="0">
              <a:solidFill>
                <a:schemeClr val="tx1"/>
              </a:solidFill>
            </a:rPr>
            <a:t> posting </a:t>
          </a:r>
          <a:r>
            <a:rPr lang="en-GB" sz="1800" kern="1200" dirty="0" err="1">
              <a:solidFill>
                <a:schemeClr val="tx1"/>
              </a:solidFill>
            </a:rPr>
            <a:t>ke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dalam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buku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pembantu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persediaan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berdasarkan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hasil</a:t>
          </a:r>
          <a:r>
            <a:rPr lang="en-GB" sz="1800" kern="1200" dirty="0">
              <a:solidFill>
                <a:schemeClr val="tx1"/>
              </a:solidFill>
            </a:rPr>
            <a:t> stock </a:t>
          </a:r>
          <a:r>
            <a:rPr lang="en-GB" sz="1800" kern="1200" dirty="0" err="1">
              <a:solidFill>
                <a:schemeClr val="tx1"/>
              </a:solidFill>
            </a:rPr>
            <a:t>opname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846173" y="2500313"/>
        <a:ext cx="6545215" cy="641453"/>
      </dsp:txXfrm>
    </dsp:sp>
    <dsp:sp modelId="{F504E1CF-A604-47D4-8C95-2B8A7427CA6E}">
      <dsp:nvSpPr>
        <dsp:cNvPr id="0" name=""/>
        <dsp:cNvSpPr/>
      </dsp:nvSpPr>
      <dsp:spPr>
        <a:xfrm>
          <a:off x="1032204" y="2500313"/>
          <a:ext cx="641453" cy="641453"/>
        </a:xfrm>
        <a:prstGeom prst="ellipse">
          <a:avLst/>
        </a:prstGeom>
        <a:solidFill>
          <a:schemeClr val="accent3">
            <a:tint val="50000"/>
            <a:hueOff val="8064149"/>
            <a:satOff val="-10581"/>
            <a:lumOff val="-10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CC350-F5A2-456D-916A-6F028DA2E5AF}">
      <dsp:nvSpPr>
        <dsp:cNvPr id="0" name=""/>
        <dsp:cNvSpPr/>
      </dsp:nvSpPr>
      <dsp:spPr>
        <a:xfrm rot="10800000">
          <a:off x="685810" y="3333244"/>
          <a:ext cx="6705578" cy="641453"/>
        </a:xfrm>
        <a:prstGeom prst="homePlat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863" tIns="68580" rIns="128016" bIns="68580" numCol="1" spcCol="1270" anchor="ctr" anchorCtr="0">
          <a:noAutofit/>
        </a:bodyPr>
        <a:lstStyle/>
        <a:p>
          <a:pPr marL="7143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Panduan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akun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dan</a:t>
          </a:r>
          <a:r>
            <a:rPr lang="en-GB" sz="1800" kern="1200" dirty="0">
              <a:solidFill>
                <a:schemeClr val="tx1"/>
              </a:solidFill>
            </a:rPr>
            <a:t> review </a:t>
          </a:r>
          <a:r>
            <a:rPr lang="en-GB" sz="1800" kern="1200" dirty="0" err="1">
              <a:solidFill>
                <a:schemeClr val="tx1"/>
              </a:solidFill>
            </a:rPr>
            <a:t>pemberian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kode</a:t>
          </a:r>
          <a:r>
            <a:rPr lang="en-GB" sz="1800" kern="1200" dirty="0">
              <a:solidFill>
                <a:schemeClr val="tx1"/>
              </a:solidFill>
            </a:rPr>
            <a:t> </a:t>
          </a:r>
          <a:r>
            <a:rPr lang="en-GB" sz="1800" kern="1200" dirty="0" err="1">
              <a:solidFill>
                <a:schemeClr val="tx1"/>
              </a:solidFill>
            </a:rPr>
            <a:t>akun</a:t>
          </a:r>
          <a:endParaRPr lang="en-GB" sz="1800" kern="1200" dirty="0">
            <a:solidFill>
              <a:schemeClr val="tx1"/>
            </a:solidFill>
          </a:endParaRPr>
        </a:p>
      </dsp:txBody>
      <dsp:txXfrm rot="10800000">
        <a:off x="846173" y="3333244"/>
        <a:ext cx="6545215" cy="641453"/>
      </dsp:txXfrm>
    </dsp:sp>
    <dsp:sp modelId="{5FF40C22-AE8F-4375-B88B-8B763907F310}">
      <dsp:nvSpPr>
        <dsp:cNvPr id="0" name=""/>
        <dsp:cNvSpPr/>
      </dsp:nvSpPr>
      <dsp:spPr>
        <a:xfrm>
          <a:off x="1032204" y="3333244"/>
          <a:ext cx="641453" cy="641453"/>
        </a:xfrm>
        <a:prstGeom prst="ellipse">
          <a:avLst/>
        </a:prstGeom>
        <a:solidFill>
          <a:schemeClr val="accent3">
            <a:tint val="50000"/>
            <a:hueOff val="10752198"/>
            <a:satOff val="-14108"/>
            <a:lumOff val="-13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6F188D-6A40-0044-A84D-965583E80E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52E43-075C-F245-8CE1-1A32EC93C59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20E42A-71F6-7A4E-ACB3-F6E7B2962F6C}" type="datetimeFigureOut">
              <a:rPr lang="en-US" altLang="en-US"/>
              <a:pPr>
                <a:defRPr/>
              </a:pPr>
              <a:t>5/4/21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ADAA621-EAF9-604A-92B4-E9D29EFCE8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34ED799-C74B-C043-848E-C2E1C59AF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3D7A8-13D9-404D-9D28-758552A1BE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62087-ED2A-E443-9134-670404D6F1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ADACAA-2F67-0C41-BF25-CBC4CBAC0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6600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E:\PERKULIAHAN\MAKUL\STUDI KELAYAKAN BISNIS\Gambar\bem-header-unisnu-jepara.jpg">
            <a:extLst>
              <a:ext uri="{FF2B5EF4-FFF2-40B4-BE49-F238E27FC236}">
                <a16:creationId xmlns:a16="http://schemas.microsoft.com/office/drawing/2014/main" id="{D21CE11C-95A8-A140-87C3-35AFB8AA1C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20638"/>
            <a:ext cx="9142412" cy="150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2E0DD65-B7EC-D249-A6DA-FA4082E14A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00788" y="6145213"/>
            <a:ext cx="2813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b="1">
                <a:solidFill>
                  <a:srgbClr val="006600"/>
                </a:solidFill>
                <a:latin typeface="Trajan Pro" panose="02020502050506020301" pitchFamily="18" charset="77"/>
              </a:rPr>
              <a:t>FEB UNISNU JEPARA</a:t>
            </a:r>
            <a:endParaRPr lang="en-GB" altLang="en-US" b="1">
              <a:solidFill>
                <a:srgbClr val="006600"/>
              </a:solidFill>
              <a:latin typeface="Trajan Pro" panose="02020502050506020301" pitchFamily="18" charset="77"/>
            </a:endParaRPr>
          </a:p>
        </p:txBody>
      </p:sp>
      <p:pic>
        <p:nvPicPr>
          <p:cNvPr id="6" name="Picture 2" descr="E:\FEB\LOGO UNISNU\UNISNU-3D-294x300.png">
            <a:extLst>
              <a:ext uri="{FF2B5EF4-FFF2-40B4-BE49-F238E27FC236}">
                <a16:creationId xmlns:a16="http://schemas.microsoft.com/office/drawing/2014/main" id="{CCBCF9A9-9B16-104C-AACE-2DEADED212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738" y="6018213"/>
            <a:ext cx="628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6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B3358C-C32A-CD40-8E73-77852D14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EBC0-CD06-3A4A-978F-6AD71C071ECF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BA3546-B17A-254F-8358-78CA411B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64873B-ECB8-644F-96A7-51D0F402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5F232-592B-1543-8CA1-803BDFC19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613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FF60A-02F1-2741-B8AC-60F6951C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9DD86-FF22-FA43-A4D9-2D712A7FADBA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FBE18-652C-4F45-8D1B-3985BA2C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57E97-F5BF-7447-B44D-80635878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680F7-6B20-974A-8753-C066749312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85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E2E79-060A-754A-AE6B-73AA9871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57331-3493-E849-94FF-C524F76B49ED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C0E47-16AF-DA45-AAA7-BEDD594D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F9A27-4342-8C46-A395-36EC82A0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48A1D-6253-4E42-8930-8AF3F3FF10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8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69E6D5-B0D3-A741-B1C0-E8D0908CAC6E}"/>
              </a:ext>
            </a:extLst>
          </p:cNvPr>
          <p:cNvSpPr/>
          <p:nvPr userDrawn="1"/>
        </p:nvSpPr>
        <p:spPr>
          <a:xfrm>
            <a:off x="1258888" y="12700"/>
            <a:ext cx="7885112" cy="90805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E99FC9-74FC-0E46-9F45-D28E67242353}"/>
              </a:ext>
            </a:extLst>
          </p:cNvPr>
          <p:cNvSpPr/>
          <p:nvPr userDrawn="1"/>
        </p:nvSpPr>
        <p:spPr>
          <a:xfrm>
            <a:off x="0" y="12700"/>
            <a:ext cx="1116013" cy="9096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>
              <a:solidFill>
                <a:srgbClr val="FFFFFF"/>
              </a:solidFill>
            </a:endParaRPr>
          </a:p>
        </p:txBody>
      </p:sp>
      <p:pic>
        <p:nvPicPr>
          <p:cNvPr id="6" name="Picture 2" descr="E:\FEB\LOGO UNISNU\UNISNU-3D-294x300.png">
            <a:extLst>
              <a:ext uri="{FF2B5EF4-FFF2-40B4-BE49-F238E27FC236}">
                <a16:creationId xmlns:a16="http://schemas.microsoft.com/office/drawing/2014/main" id="{150A5727-4CFB-0348-BCCB-69A32ADEA4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79375"/>
            <a:ext cx="7905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14D00F6-BABA-C34D-AB24-1085BEF8530A}"/>
              </a:ext>
            </a:extLst>
          </p:cNvPr>
          <p:cNvSpPr txBox="1">
            <a:spLocks/>
          </p:cNvSpPr>
          <p:nvPr userDrawn="1"/>
        </p:nvSpPr>
        <p:spPr>
          <a:xfrm>
            <a:off x="6156325" y="6165850"/>
            <a:ext cx="2822575" cy="6477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600" b="1">
                <a:solidFill>
                  <a:srgbClr val="006600"/>
                </a:solidFill>
                <a:latin typeface="Trajan Pro" panose="02020502050506020301" pitchFamily="18" charset="77"/>
              </a:rPr>
              <a:t>FEB UNISNU JEPARA</a:t>
            </a:r>
            <a:endParaRPr lang="en-GB" altLang="en-US" sz="1600" b="1">
              <a:solidFill>
                <a:srgbClr val="006600"/>
              </a:solidFill>
              <a:latin typeface="Trajan Pro" panose="02020502050506020301" pitchFamily="18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3252"/>
            <a:ext cx="7560840" cy="90784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Arial Rounded MT Bold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57403"/>
          </a:xfrm>
        </p:spPr>
        <p:txBody>
          <a:bodyPr/>
          <a:lstStyle>
            <a:lvl1pPr>
              <a:defRPr>
                <a:latin typeface="Bell MT" pitchFamily="18" charset="0"/>
              </a:defRPr>
            </a:lvl1pPr>
            <a:lvl2pPr>
              <a:defRPr>
                <a:latin typeface="Bell MT" pitchFamily="18" charset="0"/>
              </a:defRPr>
            </a:lvl2pPr>
            <a:lvl3pPr>
              <a:defRPr>
                <a:latin typeface="Bell MT" pitchFamily="18" charset="0"/>
              </a:defRPr>
            </a:lvl3pPr>
            <a:lvl4pPr>
              <a:defRPr>
                <a:latin typeface="Bell MT" pitchFamily="18" charset="0"/>
              </a:defRPr>
            </a:lvl4pPr>
            <a:lvl5pPr>
              <a:defRPr>
                <a:latin typeface="Bell MT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9D6E53B-C3F9-C243-98CD-ED24784D8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250D0-8031-E84C-8A9C-953E22422615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5EC1E40-226D-F246-AF8C-12498708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EE679A5-C1A4-AF44-AFB1-D64B9810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C9E7-C9BB-B64C-A16A-4A4FB6414C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43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52F79-0183-D44C-8181-33D42B6EA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ADF1D-CF3F-4D46-8D35-EB8A481BE2EB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5DDF2-D78D-4F46-86F2-93B691E1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FF2EE-C80E-7D4A-8D53-C5C1D83D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71329-4AAB-4E4E-8E78-292BB8E78C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759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9FC25-A0B3-DE4B-B242-DA99EE427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3EA1D-FD3A-E44A-A1AC-19AB486FFC67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374A56-1141-FE46-8ECB-498E741C9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38DEBA-0AF3-AF4E-A100-7B6B0906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E676-9082-D54E-A62B-C9868E0612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213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0440EA-91A7-E94A-87D0-5949371E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3DCD-B72E-084A-A0B4-8BC90271CA5F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FCE9EA-A6EE-4B4F-ACD0-99BDCF64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4164E5-DC7F-8744-ADB0-29AF24DF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88365-E451-1E44-B04C-C24F6719A3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565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678FCF8-28C2-1B48-8AA3-6728D04DB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66FC1-26B2-3D4B-BBB5-7E6FFEAF398A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E025984-9C14-A344-BEF7-459F85AAC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9508F3D-02E9-8E4F-A38D-0F5BF245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1E601-4AAC-A44C-9494-5F2905B429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344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F717EA0-5EFA-0448-BA16-73EB6A15D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E805D-8002-E946-BC90-45650DC52DC0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9458562-55AA-9A44-A761-0166AF5F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40755D-0C1A-254C-8925-8FB86F13C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9775-647E-A346-8710-C961E5425D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449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B45631-F69B-2E44-8D4C-2261BA6B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D3FCC-D9F4-8F49-8ADE-54EE441E7653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69277D-F149-C141-AFA7-ECC41D46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205CCF-2A75-B944-80B4-19B95CF2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58FD8-60C9-0F45-A46B-8B1E4E223D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207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B1FC60-190D-AA4D-9954-3DD63B56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75FE5-14E1-A145-9D9E-E4327F589772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8AF9BE-FB54-894E-8CDA-819D5923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6FDC27-B1ED-FC4D-B2B8-F9CE4D946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A6AD-E370-2A48-BFFD-598D86514E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74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F614425-039D-1341-BE9D-A7A3207FD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858FEDA-C966-DF48-A274-D59AA2C0B8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CC510-F79C-CA4D-96CC-17820CA0E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D08AD22-EDEF-3748-9A7E-BD3FD5AF29E5}" type="datetimeFigureOut">
              <a:rPr lang="en-GB" altLang="en-US"/>
              <a:pPr>
                <a:defRPr/>
              </a:pPr>
              <a:t>04/05/2021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53853-176B-494F-A17C-6B2DC9BEA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78D0-ADB3-9B4F-B88B-2D70A1F6A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91F8317-D9CD-F84F-89E2-36424CDB5C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03%20Audit%20Siklus%20Pengeluaran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02%20Audit%20Siklus%20Pendapatan.xlsx" TargetMode="External"/><Relationship Id="rId2" Type="http://schemas.openxmlformats.org/officeDocument/2006/relationships/hyperlink" Target="03%20Audit%20Siklus%20Pengeluaran.xls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3BBA2A1-35C8-5E40-BFBB-0744A5A2E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/>
              <a:t>Audit </a:t>
            </a:r>
            <a:r>
              <a:rPr lang="en-US" sz="4800" dirty="0" err="1"/>
              <a:t>terhadap</a:t>
            </a:r>
            <a:r>
              <a:rPr lang="en-US" sz="4800" dirty="0"/>
              <a:t> </a:t>
            </a:r>
            <a:r>
              <a:rPr lang="en-US" sz="4800" dirty="0" err="1"/>
              <a:t>Siklus</a:t>
            </a:r>
            <a:r>
              <a:rPr lang="en-US" sz="4800" dirty="0"/>
              <a:t> </a:t>
            </a:r>
            <a:r>
              <a:rPr lang="en-US" sz="4800" dirty="0" err="1"/>
              <a:t>produksi</a:t>
            </a:r>
            <a:r>
              <a:rPr lang="en-US" sz="4800" dirty="0"/>
              <a:t>: </a:t>
            </a:r>
            <a:r>
              <a:rPr lang="en-US" sz="4800" dirty="0" err="1"/>
              <a:t>Pengujian</a:t>
            </a:r>
            <a:r>
              <a:rPr lang="en-US" sz="4800" dirty="0"/>
              <a:t> </a:t>
            </a:r>
            <a:r>
              <a:rPr lang="en-US" sz="4800" dirty="0" err="1"/>
              <a:t>pengendalian</a:t>
            </a:r>
            <a:endParaRPr lang="en-GB" sz="4800" b="1" i="1" dirty="0">
              <a:solidFill>
                <a:schemeClr val="bg1"/>
              </a:solidFill>
              <a:latin typeface="Bernard MT Condensed" pitchFamily="18" charset="0"/>
            </a:endParaRPr>
          </a:p>
        </p:txBody>
      </p:sp>
      <p:sp>
        <p:nvSpPr>
          <p:cNvPr id="14339" name="Subtitle 2">
            <a:extLst>
              <a:ext uri="{FF2B5EF4-FFF2-40B4-BE49-F238E27FC236}">
                <a16:creationId xmlns:a16="http://schemas.microsoft.com/office/drawing/2014/main" id="{38163FFD-595B-7A41-BE21-A43033ED5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7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Fatchur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Rohman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SE,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M.Pd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M.Si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</a:rPr>
              <a:t>, CADE, CAAT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49A84-8754-0D40-BBFE-37020C64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Definisi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5DE36F-DA9C-1344-AEBE-6D89C226227A}"/>
              </a:ext>
            </a:extLst>
          </p:cNvPr>
          <p:cNvSpPr txBox="1"/>
          <p:nvPr/>
        </p:nvSpPr>
        <p:spPr>
          <a:xfrm>
            <a:off x="1143000" y="91440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Biaya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yang </a:t>
            </a:r>
            <a:r>
              <a:rPr lang="en-US" sz="2000" dirty="0" err="1"/>
              <a:t>dikeluarkan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mengolah</a:t>
            </a:r>
            <a:r>
              <a:rPr lang="en-US" sz="2000" dirty="0"/>
              <a:t> </a:t>
            </a:r>
            <a:r>
              <a:rPr lang="en-US" sz="2000" dirty="0" err="1"/>
              <a:t>bahan</a:t>
            </a:r>
            <a:r>
              <a:rPr lang="en-US" sz="2000" dirty="0"/>
              <a:t> </a:t>
            </a:r>
            <a:r>
              <a:rPr lang="en-US" sz="2000" dirty="0" err="1"/>
              <a:t>baku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bahan</a:t>
            </a:r>
            <a:r>
              <a:rPr lang="en-US" sz="2000" dirty="0"/>
              <a:t> </a:t>
            </a:r>
            <a:r>
              <a:rPr lang="en-US" sz="2000" dirty="0" err="1"/>
              <a:t>jadi</a:t>
            </a:r>
            <a:r>
              <a:rPr lang="en-US" sz="2000" dirty="0"/>
              <a:t>.  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2 </a:t>
            </a:r>
            <a:r>
              <a:rPr lang="en-US" sz="2000" dirty="0" err="1"/>
              <a:t>transaksi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b="1" dirty="0" err="1"/>
              <a:t>transaksi</a:t>
            </a:r>
            <a:r>
              <a:rPr lang="en-US" sz="2000" b="1" dirty="0"/>
              <a:t> </a:t>
            </a:r>
            <a:r>
              <a:rPr lang="en-US" sz="2000" b="1" dirty="0" err="1"/>
              <a:t>manufaktur</a:t>
            </a:r>
            <a:r>
              <a:rPr lang="en-US" sz="2000" b="1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b="1" dirty="0" err="1"/>
              <a:t>penghitungan</a:t>
            </a:r>
            <a:r>
              <a:rPr lang="en-US" sz="2000" b="1" dirty="0"/>
              <a:t> </a:t>
            </a:r>
            <a:r>
              <a:rPr lang="en-US" sz="2000" b="1" dirty="0" err="1"/>
              <a:t>fisik</a:t>
            </a:r>
            <a:r>
              <a:rPr lang="en-US" sz="2000" b="1" dirty="0"/>
              <a:t> </a:t>
            </a:r>
            <a:r>
              <a:rPr lang="en-US" sz="2000" b="1" dirty="0" err="1"/>
              <a:t>persediaan</a:t>
            </a:r>
            <a:r>
              <a:rPr lang="en-US" sz="2000" b="1" dirty="0"/>
              <a:t>.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A403CB5-A3D8-6243-9616-0AC531CF2A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6611001"/>
              </p:ext>
            </p:extLst>
          </p:nvPr>
        </p:nvGraphicFramePr>
        <p:xfrm>
          <a:off x="1447800" y="2057400"/>
          <a:ext cx="7165848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577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8CD48-2EE1-CF4F-83B9-FDD221446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Tujuan</a:t>
            </a:r>
            <a:r>
              <a:rPr lang="en-US" dirty="0">
                <a:solidFill>
                  <a:srgbClr val="FFFF00"/>
                </a:solidFill>
              </a:rPr>
              <a:t> Audit</a:t>
            </a:r>
          </a:p>
        </p:txBody>
      </p:sp>
      <p:graphicFrame>
        <p:nvGraphicFramePr>
          <p:cNvPr id="7" name="Diagram 6">
            <a:hlinkClick r:id="rId2" action="ppaction://hlinkfile"/>
            <a:extLst>
              <a:ext uri="{FF2B5EF4-FFF2-40B4-BE49-F238E27FC236}">
                <a16:creationId xmlns:a16="http://schemas.microsoft.com/office/drawing/2014/main" id="{F93DB6AC-97B9-D048-A9D6-134313EE77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377528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4499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44A83-5CFB-0B43-9737-258F4018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B32DB5-D6F8-3F4B-96B8-399C4F9387BD}"/>
              </a:ext>
            </a:extLst>
          </p:cNvPr>
          <p:cNvSpPr/>
          <p:nvPr/>
        </p:nvSpPr>
        <p:spPr>
          <a:xfrm>
            <a:off x="611560" y="980728"/>
            <a:ext cx="2667000" cy="83206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Pemahaman</a:t>
            </a:r>
            <a:r>
              <a:rPr lang="en-GB" dirty="0"/>
              <a:t> SIA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pelaksanaan</a:t>
            </a:r>
            <a:r>
              <a:rPr lang="en-GB" dirty="0"/>
              <a:t> </a:t>
            </a:r>
            <a:r>
              <a:rPr lang="en-GB" dirty="0" err="1"/>
              <a:t>transaksi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88691A-B398-D647-806F-ED5446139E0B}"/>
              </a:ext>
            </a:extLst>
          </p:cNvPr>
          <p:cNvSpPr/>
          <p:nvPr/>
        </p:nvSpPr>
        <p:spPr>
          <a:xfrm>
            <a:off x="4421560" y="3793989"/>
            <a:ext cx="3678832" cy="9078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Penentuan</a:t>
            </a:r>
            <a:r>
              <a:rPr lang="en-GB" dirty="0"/>
              <a:t> </a:t>
            </a:r>
            <a:r>
              <a:rPr lang="en-GB" dirty="0" err="1"/>
              <a:t>prosedur</a:t>
            </a:r>
            <a:r>
              <a:rPr lang="en-GB" dirty="0"/>
              <a:t> audit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mendeteksi</a:t>
            </a:r>
            <a:r>
              <a:rPr lang="en-GB" dirty="0"/>
              <a:t> </a:t>
            </a:r>
            <a:r>
              <a:rPr lang="en-GB" dirty="0" err="1"/>
              <a:t>efektivitas</a:t>
            </a:r>
            <a:r>
              <a:rPr lang="en-GB" dirty="0"/>
              <a:t> </a:t>
            </a:r>
            <a:r>
              <a:rPr lang="en-GB" dirty="0" err="1"/>
              <a:t>aktivitas</a:t>
            </a:r>
            <a:r>
              <a:rPr lang="en-GB" dirty="0"/>
              <a:t> </a:t>
            </a:r>
            <a:r>
              <a:rPr lang="en-GB" dirty="0" err="1"/>
              <a:t>pengendalian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C16DB2-2A84-2A4D-B18E-FCA27ACF1C3D}"/>
              </a:ext>
            </a:extLst>
          </p:cNvPr>
          <p:cNvSpPr/>
          <p:nvPr/>
        </p:nvSpPr>
        <p:spPr>
          <a:xfrm>
            <a:off x="4421560" y="5110111"/>
            <a:ext cx="3678832" cy="98318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Penyusunan</a:t>
            </a:r>
            <a:r>
              <a:rPr lang="en-GB" dirty="0"/>
              <a:t> program audit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pengendalian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transaksi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FB94F-132B-9641-B844-0705E0B3C8FE}"/>
              </a:ext>
            </a:extLst>
          </p:cNvPr>
          <p:cNvSpPr/>
          <p:nvPr/>
        </p:nvSpPr>
        <p:spPr>
          <a:xfrm>
            <a:off x="611560" y="3870189"/>
            <a:ext cx="2667000" cy="1752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Penentuan</a:t>
            </a:r>
            <a:r>
              <a:rPr lang="en-GB" dirty="0"/>
              <a:t> </a:t>
            </a:r>
            <a:r>
              <a:rPr lang="en-GB" dirty="0" err="1"/>
              <a:t>aktivitas</a:t>
            </a:r>
            <a:r>
              <a:rPr lang="en-GB" dirty="0"/>
              <a:t> </a:t>
            </a:r>
            <a:r>
              <a:rPr lang="en-GB" dirty="0" err="1"/>
              <a:t>pengendalian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mendeteksi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mencegah</a:t>
            </a:r>
            <a:r>
              <a:rPr lang="en-GB" dirty="0"/>
              <a:t> </a:t>
            </a:r>
            <a:r>
              <a:rPr lang="en-GB" dirty="0" err="1"/>
              <a:t>salah</a:t>
            </a:r>
            <a:r>
              <a:rPr lang="en-GB" dirty="0"/>
              <a:t> </a:t>
            </a:r>
            <a:r>
              <a:rPr lang="en-GB" dirty="0" err="1"/>
              <a:t>saji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tahap</a:t>
            </a:r>
            <a:r>
              <a:rPr lang="en-GB" dirty="0"/>
              <a:t> </a:t>
            </a:r>
            <a:r>
              <a:rPr lang="en-GB" dirty="0" err="1"/>
              <a:t>transaksi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FA17A0-8E52-F84D-BDA7-365A257B83C0}"/>
              </a:ext>
            </a:extLst>
          </p:cNvPr>
          <p:cNvSpPr/>
          <p:nvPr/>
        </p:nvSpPr>
        <p:spPr>
          <a:xfrm>
            <a:off x="611560" y="2269989"/>
            <a:ext cx="2667000" cy="1143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 err="1"/>
              <a:t>Penentuan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</a:t>
            </a:r>
            <a:r>
              <a:rPr lang="en-GB" dirty="0" err="1"/>
              <a:t>salah</a:t>
            </a:r>
            <a:r>
              <a:rPr lang="en-GB" dirty="0"/>
              <a:t> </a:t>
            </a:r>
            <a:r>
              <a:rPr lang="en-GB" dirty="0" err="1"/>
              <a:t>saji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pelaksanaan</a:t>
            </a:r>
            <a:r>
              <a:rPr lang="en-GB" dirty="0"/>
              <a:t> </a:t>
            </a:r>
            <a:r>
              <a:rPr lang="en-GB" dirty="0" err="1"/>
              <a:t>transaksi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95E7D8E6-CBBA-5546-B10F-409671DFEB88}"/>
              </a:ext>
            </a:extLst>
          </p:cNvPr>
          <p:cNvSpPr/>
          <p:nvPr/>
        </p:nvSpPr>
        <p:spPr>
          <a:xfrm>
            <a:off x="1830760" y="1888989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EA351354-A643-1845-B038-62672C8CA99D}"/>
              </a:ext>
            </a:extLst>
          </p:cNvPr>
          <p:cNvSpPr/>
          <p:nvPr/>
        </p:nvSpPr>
        <p:spPr>
          <a:xfrm>
            <a:off x="1830760" y="3489189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AE5CFA35-F77B-B042-A14A-80A6FAC443F8}"/>
              </a:ext>
            </a:extLst>
          </p:cNvPr>
          <p:cNvSpPr/>
          <p:nvPr/>
        </p:nvSpPr>
        <p:spPr>
          <a:xfrm>
            <a:off x="3507160" y="4403589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6AB77247-3CF5-5843-9AE6-4D87DA1F1E31}"/>
              </a:ext>
            </a:extLst>
          </p:cNvPr>
          <p:cNvSpPr/>
          <p:nvPr/>
        </p:nvSpPr>
        <p:spPr>
          <a:xfrm flipH="1">
            <a:off x="6083660" y="4753570"/>
            <a:ext cx="35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205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F015F-63A0-EB48-A918-46D730A71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6D4C123-A49F-3F41-8D47-994772E7FC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9210285"/>
              </p:ext>
            </p:extLst>
          </p:nvPr>
        </p:nvGraphicFramePr>
        <p:xfrm>
          <a:off x="-81098" y="921092"/>
          <a:ext cx="8915400" cy="5316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1464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71702-ED9C-D14A-AB15-FCF1DDA5D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37E1FC-3898-5245-9ACC-2E7346E46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832497"/>
              </p:ext>
            </p:extLst>
          </p:nvPr>
        </p:nvGraphicFramePr>
        <p:xfrm>
          <a:off x="1447800" y="1319788"/>
          <a:ext cx="6868616" cy="4557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4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4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828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Nama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Fungsi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Pemegang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Fungsi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798">
                <a:tc>
                  <a:txBody>
                    <a:bodyPr/>
                    <a:lstStyle/>
                    <a:p>
                      <a:r>
                        <a:rPr lang="en-GB" dirty="0" err="1"/>
                        <a:t>Fungsi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penjualan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Bagian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penjualan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798">
                <a:tc>
                  <a:txBody>
                    <a:bodyPr/>
                    <a:lstStyle/>
                    <a:p>
                      <a:r>
                        <a:rPr lang="en-GB" dirty="0" err="1"/>
                        <a:t>Fungsi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otorisasi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Departemen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produksi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957">
                <a:tc>
                  <a:txBody>
                    <a:bodyPr/>
                    <a:lstStyle/>
                    <a:p>
                      <a:r>
                        <a:rPr lang="en-GB" dirty="0" err="1"/>
                        <a:t>Fungsi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produksi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Bagian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produksi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8647">
                <a:tc>
                  <a:txBody>
                    <a:bodyPr/>
                    <a:lstStyle/>
                    <a:p>
                      <a:r>
                        <a:rPr lang="en-GB" dirty="0" err="1"/>
                        <a:t>Fungsi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perencanaan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pengendalian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produksi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Bagian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perencanaan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pengawasan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produksi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859">
                <a:tc>
                  <a:txBody>
                    <a:bodyPr/>
                    <a:lstStyle/>
                    <a:p>
                      <a:r>
                        <a:rPr lang="en-GB" dirty="0" err="1"/>
                        <a:t>Fungsi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gudang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Bagian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gudang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798">
                <a:tc>
                  <a:txBody>
                    <a:bodyPr/>
                    <a:lstStyle/>
                    <a:p>
                      <a:r>
                        <a:rPr lang="en-GB" dirty="0" err="1"/>
                        <a:t>Fungsi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akuntansi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Bagian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akuntansi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798">
                <a:tc>
                  <a:txBody>
                    <a:bodyPr/>
                    <a:lstStyle/>
                    <a:p>
                      <a:r>
                        <a:rPr lang="en-GB" dirty="0" err="1"/>
                        <a:t>Fungsi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akuntansi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umum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Bagian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akuntansi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umum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AC38348-BEE1-AD4D-9E42-7C8F3901ED9C}"/>
              </a:ext>
            </a:extLst>
          </p:cNvPr>
          <p:cNvSpPr/>
          <p:nvPr/>
        </p:nvSpPr>
        <p:spPr>
          <a:xfrm rot="18912880">
            <a:off x="41491" y="1970516"/>
            <a:ext cx="1110490" cy="4320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/>
              <a:t>Transaksi</a:t>
            </a:r>
            <a:r>
              <a:rPr lang="en-GB" sz="1400" b="1" dirty="0"/>
              <a:t> </a:t>
            </a:r>
            <a:r>
              <a:rPr lang="en-GB" sz="1400" b="1" dirty="0" err="1"/>
              <a:t>Manufaktur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2738744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FBAF-0857-B64D-BF08-CE796FFB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1A1BA1-9FDF-084C-BAD6-AAC0315E3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941419"/>
              </p:ext>
            </p:extLst>
          </p:nvPr>
        </p:nvGraphicFramePr>
        <p:xfrm>
          <a:off x="1143000" y="1124744"/>
          <a:ext cx="7772402" cy="51624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302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Transaksi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Dokumen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Dokumen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Pendukung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24">
                <a:tc>
                  <a:txBody>
                    <a:bodyPr/>
                    <a:lstStyle/>
                    <a:p>
                      <a:r>
                        <a:rPr lang="en-GB" dirty="0" err="1"/>
                        <a:t>Pemakaian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bahan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baku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Bukti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permintaan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pengeluaran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barang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gudang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024">
                <a:tc>
                  <a:txBody>
                    <a:bodyPr/>
                    <a:lstStyle/>
                    <a:p>
                      <a:r>
                        <a:rPr lang="en-GB" dirty="0" err="1"/>
                        <a:t>Pengembalian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barang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ke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gudang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Bukti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pengembalian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barang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gudang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24">
                <a:tc>
                  <a:txBody>
                    <a:bodyPr/>
                    <a:lstStyle/>
                    <a:p>
                      <a:r>
                        <a:rPr lang="en-GB" dirty="0" err="1"/>
                        <a:t>Pencatatan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tenaga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kerja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langsung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Bukti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kas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keluar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Rekap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daftar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upah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Kartu</a:t>
                      </a:r>
                      <a:r>
                        <a:rPr lang="en-GB" dirty="0"/>
                        <a:t> jam </a:t>
                      </a:r>
                      <a:r>
                        <a:rPr lang="en-GB" dirty="0" err="1"/>
                        <a:t>kerja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024">
                <a:tc>
                  <a:txBody>
                    <a:bodyPr/>
                    <a:lstStyle/>
                    <a:p>
                      <a:r>
                        <a:rPr lang="en-GB" dirty="0" err="1"/>
                        <a:t>Pencatatan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pembebanan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r>
                        <a:rPr lang="en-GB" baseline="0" dirty="0"/>
                        <a:t> overhead </a:t>
                      </a:r>
                      <a:r>
                        <a:rPr lang="en-GB" baseline="0" dirty="0" err="1"/>
                        <a:t>pabrik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Bukti</a:t>
                      </a:r>
                      <a:r>
                        <a:rPr lang="en-GB" dirty="0"/>
                        <a:t> memorial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024">
                <a:tc>
                  <a:txBody>
                    <a:bodyPr/>
                    <a:lstStyle/>
                    <a:p>
                      <a:r>
                        <a:rPr lang="en-GB" dirty="0" err="1"/>
                        <a:t>Pencatatan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produk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selesai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Bukti</a:t>
                      </a:r>
                      <a:r>
                        <a:rPr lang="en-GB" dirty="0"/>
                        <a:t> memorial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Laporan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produk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selesai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024">
                <a:tc>
                  <a:txBody>
                    <a:bodyPr/>
                    <a:lstStyle/>
                    <a:p>
                      <a:r>
                        <a:rPr lang="en-GB" dirty="0" err="1"/>
                        <a:t>Pencatatan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biaya</a:t>
                      </a:r>
                      <a:r>
                        <a:rPr lang="en-GB" dirty="0"/>
                        <a:t> overhead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pabrik</a:t>
                      </a:r>
                      <a:r>
                        <a:rPr lang="en-GB" baseline="0" dirty="0"/>
                        <a:t>, </a:t>
                      </a:r>
                      <a:r>
                        <a:rPr lang="en-GB" baseline="0" dirty="0" err="1"/>
                        <a:t>biaya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pemasaran</a:t>
                      </a:r>
                      <a:r>
                        <a:rPr lang="en-GB" baseline="0" dirty="0"/>
                        <a:t>, </a:t>
                      </a:r>
                      <a:r>
                        <a:rPr lang="en-GB" baseline="0" dirty="0" err="1"/>
                        <a:t>biaya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adm</a:t>
                      </a:r>
                      <a:r>
                        <a:rPr lang="en-GB" baseline="0" dirty="0"/>
                        <a:t> &amp; </a:t>
                      </a:r>
                      <a:r>
                        <a:rPr lang="en-GB" baseline="0" dirty="0" err="1"/>
                        <a:t>umum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Bukti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kas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keluar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Rekap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daftar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gaji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upah</a:t>
                      </a:r>
                      <a:endParaRPr lang="en-GB" baseline="0" dirty="0"/>
                    </a:p>
                    <a:p>
                      <a:r>
                        <a:rPr lang="en-GB" baseline="0" dirty="0" err="1"/>
                        <a:t>Daftar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gaji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upah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faktur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dari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pemasok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7736EA6-30D8-CF40-816D-B95DDCF48798}"/>
              </a:ext>
            </a:extLst>
          </p:cNvPr>
          <p:cNvSpPr/>
          <p:nvPr/>
        </p:nvSpPr>
        <p:spPr>
          <a:xfrm rot="18912880">
            <a:off x="-15974" y="1453187"/>
            <a:ext cx="1110490" cy="4320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/>
              <a:t>Transaksi</a:t>
            </a:r>
            <a:r>
              <a:rPr lang="en-GB" sz="1400" b="1" dirty="0"/>
              <a:t> </a:t>
            </a:r>
            <a:r>
              <a:rPr lang="en-GB" sz="1400" b="1" dirty="0" err="1"/>
              <a:t>Manufaktur</a:t>
            </a:r>
            <a:endParaRPr lang="en-GB" sz="1400" b="1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E03DA0D-2648-CC4D-ADC0-1ED89DD1E36E}"/>
              </a:ext>
            </a:extLst>
          </p:cNvPr>
          <p:cNvSpPr/>
          <p:nvPr/>
        </p:nvSpPr>
        <p:spPr>
          <a:xfrm rot="17568936">
            <a:off x="-169238" y="4125675"/>
            <a:ext cx="14478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Dokumen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72315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06749-A05D-5B48-8872-1ABA8DADA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62F49-8301-5B43-8EFF-5D63620E8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5760640" cy="485740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 err="1"/>
              <a:t>Jurnal</a:t>
            </a:r>
            <a:r>
              <a:rPr lang="en-GB" dirty="0"/>
              <a:t> </a:t>
            </a:r>
            <a:r>
              <a:rPr lang="en-GB" dirty="0" err="1"/>
              <a:t>pemakaian</a:t>
            </a:r>
            <a:r>
              <a:rPr lang="en-GB" dirty="0"/>
              <a:t> </a:t>
            </a:r>
            <a:r>
              <a:rPr lang="en-GB" dirty="0" err="1"/>
              <a:t>bahan</a:t>
            </a:r>
            <a:r>
              <a:rPr lang="en-GB" dirty="0"/>
              <a:t> </a:t>
            </a:r>
            <a:r>
              <a:rPr lang="en-GB" dirty="0" err="1"/>
              <a:t>baku</a:t>
            </a:r>
            <a:endParaRPr lang="en-GB" dirty="0"/>
          </a:p>
          <a:p>
            <a:pPr marL="457200" indent="-457200">
              <a:buAutoNum type="arabicPeriod"/>
            </a:pPr>
            <a:r>
              <a:rPr lang="en-GB" dirty="0" err="1"/>
              <a:t>Jurnal</a:t>
            </a:r>
            <a:r>
              <a:rPr lang="en-GB" dirty="0"/>
              <a:t> </a:t>
            </a:r>
            <a:r>
              <a:rPr lang="en-GB" dirty="0" err="1"/>
              <a:t>umum</a:t>
            </a: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Register </a:t>
            </a:r>
            <a:r>
              <a:rPr lang="en-GB" dirty="0" err="1"/>
              <a:t>bukti</a:t>
            </a:r>
            <a:r>
              <a:rPr lang="en-GB" dirty="0"/>
              <a:t> kas </a:t>
            </a:r>
            <a:r>
              <a:rPr lang="en-GB" dirty="0" err="1"/>
              <a:t>keluar</a:t>
            </a:r>
            <a:endParaRPr lang="en-GB" dirty="0"/>
          </a:p>
          <a:p>
            <a:pPr marL="457200" indent="-457200">
              <a:buAutoNum type="arabicPeriod"/>
            </a:pPr>
            <a:r>
              <a:rPr lang="en-GB" dirty="0" err="1"/>
              <a:t>Kartu</a:t>
            </a:r>
            <a:r>
              <a:rPr lang="en-GB" dirty="0"/>
              <a:t> </a:t>
            </a:r>
            <a:r>
              <a:rPr lang="en-GB" dirty="0" err="1"/>
              <a:t>biaya</a:t>
            </a:r>
            <a:r>
              <a:rPr lang="en-GB" dirty="0"/>
              <a:t> </a:t>
            </a:r>
            <a:r>
              <a:rPr lang="en-GB" dirty="0" err="1"/>
              <a:t>pokok</a:t>
            </a:r>
            <a:r>
              <a:rPr lang="en-GB" dirty="0"/>
              <a:t> </a:t>
            </a:r>
            <a:r>
              <a:rPr lang="en-GB" dirty="0" err="1"/>
              <a:t>produk</a:t>
            </a:r>
            <a:endParaRPr lang="en-GB" dirty="0"/>
          </a:p>
          <a:p>
            <a:pPr marL="457200" indent="-457200">
              <a:buAutoNum type="arabicPeriod"/>
            </a:pPr>
            <a:r>
              <a:rPr lang="en-GB" dirty="0" err="1"/>
              <a:t>Buku</a:t>
            </a:r>
            <a:r>
              <a:rPr lang="en-GB" dirty="0"/>
              <a:t> </a:t>
            </a:r>
            <a:r>
              <a:rPr lang="en-GB" dirty="0" err="1"/>
              <a:t>pembantu</a:t>
            </a:r>
            <a:r>
              <a:rPr lang="en-GB" dirty="0"/>
              <a:t> </a:t>
            </a:r>
            <a:r>
              <a:rPr lang="en-GB" dirty="0" err="1"/>
              <a:t>persediaan</a:t>
            </a:r>
            <a:endParaRPr lang="en-GB" dirty="0"/>
          </a:p>
          <a:p>
            <a:pPr marL="457200" indent="-457200">
              <a:buAutoNum type="arabicPeriod"/>
            </a:pPr>
            <a:r>
              <a:rPr lang="en-GB" dirty="0" err="1"/>
              <a:t>Buku</a:t>
            </a:r>
            <a:r>
              <a:rPr lang="en-GB" dirty="0"/>
              <a:t> </a:t>
            </a:r>
            <a:r>
              <a:rPr lang="en-GB" dirty="0" err="1"/>
              <a:t>pembantu</a:t>
            </a:r>
            <a:r>
              <a:rPr lang="en-GB" dirty="0"/>
              <a:t> </a:t>
            </a:r>
            <a:r>
              <a:rPr lang="en-GB" dirty="0" err="1"/>
              <a:t>biaya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7DFCAF6-E3A9-D943-8FE5-2AF6D436C4C1}"/>
              </a:ext>
            </a:extLst>
          </p:cNvPr>
          <p:cNvSpPr/>
          <p:nvPr/>
        </p:nvSpPr>
        <p:spPr>
          <a:xfrm rot="17844788">
            <a:off x="6518013" y="4373254"/>
            <a:ext cx="18288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Akuntansi</a:t>
            </a:r>
            <a:endParaRPr lang="en-GB" b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91FDD53-121F-A24C-A433-E76E11F4B30F}"/>
              </a:ext>
            </a:extLst>
          </p:cNvPr>
          <p:cNvSpPr/>
          <p:nvPr/>
        </p:nvSpPr>
        <p:spPr>
          <a:xfrm rot="17844788">
            <a:off x="5486866" y="2169758"/>
            <a:ext cx="2643249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Transaksi</a:t>
            </a:r>
            <a:r>
              <a:rPr lang="en-GB" b="1" dirty="0"/>
              <a:t> </a:t>
            </a:r>
            <a:r>
              <a:rPr lang="en-GB" b="1" dirty="0" err="1"/>
              <a:t>Manufaktur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54773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BBFAE-7149-324A-BF8D-678C3F0A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7D33A-1422-6548-9CBB-7E4C4624F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7200800" cy="4857403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err="1"/>
              <a:t>Lihat</a:t>
            </a:r>
            <a:r>
              <a:rPr lang="en-GB" sz="1800" b="1" dirty="0"/>
              <a:t> flowchart :</a:t>
            </a:r>
          </a:p>
          <a:p>
            <a:r>
              <a:rPr lang="en-GB" sz="1800" dirty="0"/>
              <a:t>Gambar No 19.3 </a:t>
            </a:r>
            <a:r>
              <a:rPr lang="en-GB" sz="1800" dirty="0" err="1"/>
              <a:t>Prosedur</a:t>
            </a:r>
            <a:r>
              <a:rPr lang="en-GB" sz="1800" dirty="0"/>
              <a:t> Order </a:t>
            </a:r>
            <a:r>
              <a:rPr lang="en-GB" sz="1800" dirty="0" err="1"/>
              <a:t>Produksi</a:t>
            </a:r>
            <a:endParaRPr lang="en-GB" sz="1800" dirty="0"/>
          </a:p>
          <a:p>
            <a:r>
              <a:rPr lang="en-GB" sz="1800" dirty="0"/>
              <a:t>Gambar No 19.4 </a:t>
            </a:r>
            <a:r>
              <a:rPr lang="en-GB" sz="1800" dirty="0" err="1"/>
              <a:t>Prosedur</a:t>
            </a:r>
            <a:r>
              <a:rPr lang="en-GB" sz="1800" dirty="0"/>
              <a:t> </a:t>
            </a:r>
            <a:r>
              <a:rPr lang="en-GB" sz="1800" dirty="0" err="1"/>
              <a:t>Permintaan</a:t>
            </a:r>
            <a:r>
              <a:rPr lang="en-GB" sz="1800" dirty="0"/>
              <a:t> dan </a:t>
            </a:r>
            <a:r>
              <a:rPr lang="en-GB" sz="1800" dirty="0" err="1"/>
              <a:t>Pengeluaran</a:t>
            </a:r>
            <a:r>
              <a:rPr lang="en-GB" sz="1800" dirty="0"/>
              <a:t> </a:t>
            </a:r>
            <a:r>
              <a:rPr lang="en-GB" sz="1800" dirty="0" err="1"/>
              <a:t>Barang</a:t>
            </a:r>
            <a:r>
              <a:rPr lang="en-GB" sz="1800" dirty="0"/>
              <a:t> Gudang</a:t>
            </a:r>
          </a:p>
          <a:p>
            <a:r>
              <a:rPr lang="en-GB" sz="1800" dirty="0"/>
              <a:t>Gambar No 19.5 </a:t>
            </a:r>
            <a:r>
              <a:rPr lang="en-GB" sz="1800" dirty="0" err="1"/>
              <a:t>Prosedur</a:t>
            </a:r>
            <a:r>
              <a:rPr lang="en-GB" sz="1800" dirty="0"/>
              <a:t> </a:t>
            </a:r>
            <a:r>
              <a:rPr lang="en-GB" sz="1800" dirty="0" err="1"/>
              <a:t>Pengembalian</a:t>
            </a:r>
            <a:r>
              <a:rPr lang="en-GB" sz="1800" dirty="0"/>
              <a:t> </a:t>
            </a:r>
            <a:r>
              <a:rPr lang="en-GB" sz="1800" dirty="0" err="1"/>
              <a:t>Barang</a:t>
            </a:r>
            <a:r>
              <a:rPr lang="en-GB" sz="1800" dirty="0"/>
              <a:t> Gudang</a:t>
            </a:r>
          </a:p>
          <a:p>
            <a:r>
              <a:rPr lang="en-GB" sz="1800" dirty="0"/>
              <a:t>Gambar No 19.6 </a:t>
            </a:r>
            <a:r>
              <a:rPr lang="en-GB" sz="1800" dirty="0" err="1"/>
              <a:t>Prosedur</a:t>
            </a:r>
            <a:r>
              <a:rPr lang="en-GB" sz="1800" dirty="0"/>
              <a:t> </a:t>
            </a:r>
            <a:r>
              <a:rPr lang="en-GB" sz="1800" dirty="0" err="1"/>
              <a:t>Prosedur</a:t>
            </a:r>
            <a:r>
              <a:rPr lang="en-GB" sz="1800" dirty="0"/>
              <a:t> </a:t>
            </a:r>
            <a:r>
              <a:rPr lang="en-GB" sz="1800" dirty="0" err="1"/>
              <a:t>Pencatatan</a:t>
            </a:r>
            <a:r>
              <a:rPr lang="en-GB" sz="1800" dirty="0"/>
              <a:t> </a:t>
            </a:r>
            <a:r>
              <a:rPr lang="en-GB" sz="1800" dirty="0" err="1"/>
              <a:t>Biaya</a:t>
            </a:r>
            <a:r>
              <a:rPr lang="en-GB" sz="1800" dirty="0"/>
              <a:t> Tenaga </a:t>
            </a:r>
            <a:r>
              <a:rPr lang="en-GB" sz="1800" dirty="0" err="1"/>
              <a:t>Kerja</a:t>
            </a:r>
            <a:r>
              <a:rPr lang="en-GB" sz="1800" dirty="0"/>
              <a:t> </a:t>
            </a:r>
            <a:r>
              <a:rPr lang="en-GB" sz="1800" dirty="0" err="1"/>
              <a:t>Langsung</a:t>
            </a:r>
            <a:endParaRPr lang="en-GB" sz="1800" dirty="0"/>
          </a:p>
          <a:p>
            <a:r>
              <a:rPr lang="en-GB" sz="1800" dirty="0"/>
              <a:t>Gambar No 19.7 </a:t>
            </a:r>
            <a:r>
              <a:rPr lang="en-GB" sz="1800" dirty="0" err="1"/>
              <a:t>Prosedur</a:t>
            </a:r>
            <a:r>
              <a:rPr lang="en-GB" sz="1800" dirty="0"/>
              <a:t> </a:t>
            </a:r>
            <a:r>
              <a:rPr lang="en-GB" sz="1800" dirty="0" err="1"/>
              <a:t>Pembebanan</a:t>
            </a:r>
            <a:r>
              <a:rPr lang="en-GB" sz="1800" dirty="0"/>
              <a:t> Overhead </a:t>
            </a:r>
            <a:r>
              <a:rPr lang="en-GB" sz="1800" dirty="0" err="1"/>
              <a:t>Pabrik</a:t>
            </a:r>
            <a:endParaRPr lang="en-GB" sz="1800" dirty="0"/>
          </a:p>
          <a:p>
            <a:r>
              <a:rPr lang="en-GB" sz="1800" dirty="0"/>
              <a:t>Gambar No 19.8 </a:t>
            </a:r>
            <a:r>
              <a:rPr lang="en-GB" sz="1800" dirty="0" err="1"/>
              <a:t>Prosedur</a:t>
            </a:r>
            <a:r>
              <a:rPr lang="en-GB" sz="1800" dirty="0"/>
              <a:t> </a:t>
            </a:r>
            <a:r>
              <a:rPr lang="en-GB" sz="1800" dirty="0" err="1"/>
              <a:t>Pencatatan</a:t>
            </a:r>
            <a:r>
              <a:rPr lang="en-GB" sz="1800" dirty="0"/>
              <a:t> </a:t>
            </a:r>
            <a:r>
              <a:rPr lang="en-GB" sz="1800" dirty="0" err="1"/>
              <a:t>Biaya</a:t>
            </a:r>
            <a:r>
              <a:rPr lang="en-GB" sz="1800" dirty="0"/>
              <a:t> Overhead </a:t>
            </a:r>
            <a:r>
              <a:rPr lang="en-GB" sz="1800" dirty="0" err="1"/>
              <a:t>Sesungguhnya</a:t>
            </a:r>
            <a:r>
              <a:rPr lang="en-GB" sz="1800" dirty="0"/>
              <a:t> yang </a:t>
            </a:r>
            <a:r>
              <a:rPr lang="en-GB" sz="1800" dirty="0" err="1"/>
              <a:t>berasal</a:t>
            </a:r>
            <a:r>
              <a:rPr lang="en-GB" sz="1800" dirty="0"/>
              <a:t> </a:t>
            </a:r>
            <a:r>
              <a:rPr lang="en-GB" sz="1800" dirty="0" err="1"/>
              <a:t>dari</a:t>
            </a:r>
            <a:r>
              <a:rPr lang="en-GB" sz="1800" dirty="0"/>
              <a:t> </a:t>
            </a:r>
            <a:r>
              <a:rPr lang="en-GB" sz="1800" dirty="0" err="1"/>
              <a:t>Pemakaian</a:t>
            </a:r>
            <a:r>
              <a:rPr lang="en-GB" sz="1800" dirty="0"/>
              <a:t> </a:t>
            </a:r>
            <a:r>
              <a:rPr lang="en-GB" sz="1800" dirty="0" err="1"/>
              <a:t>Barang</a:t>
            </a:r>
            <a:r>
              <a:rPr lang="en-GB" sz="1800" dirty="0"/>
              <a:t> Gudang</a:t>
            </a:r>
          </a:p>
          <a:p>
            <a:r>
              <a:rPr lang="en-GB" sz="1800" dirty="0"/>
              <a:t>Gambar No 19.9 </a:t>
            </a:r>
            <a:r>
              <a:rPr lang="en-GB" sz="1800" dirty="0" err="1"/>
              <a:t>Prosedur</a:t>
            </a:r>
            <a:r>
              <a:rPr lang="en-GB" sz="1800" dirty="0"/>
              <a:t> </a:t>
            </a:r>
            <a:r>
              <a:rPr lang="en-GB" sz="1800" dirty="0" err="1"/>
              <a:t>Pencatatan</a:t>
            </a:r>
            <a:r>
              <a:rPr lang="en-GB" sz="1800" dirty="0"/>
              <a:t> </a:t>
            </a:r>
            <a:r>
              <a:rPr lang="en-GB" sz="1800" dirty="0" err="1"/>
              <a:t>Biaya</a:t>
            </a:r>
            <a:r>
              <a:rPr lang="en-GB" sz="1800" dirty="0"/>
              <a:t> Overhead </a:t>
            </a:r>
            <a:r>
              <a:rPr lang="en-GB" sz="1800" dirty="0" err="1"/>
              <a:t>Sesungguhnya</a:t>
            </a:r>
            <a:r>
              <a:rPr lang="en-GB" sz="1800" dirty="0"/>
              <a:t> yang </a:t>
            </a:r>
            <a:r>
              <a:rPr lang="en-GB" sz="1800" dirty="0" err="1"/>
              <a:t>berasal</a:t>
            </a:r>
            <a:r>
              <a:rPr lang="en-GB" sz="1800" dirty="0"/>
              <a:t> </a:t>
            </a:r>
            <a:r>
              <a:rPr lang="en-GB" sz="1800" dirty="0" err="1"/>
              <a:t>dari</a:t>
            </a:r>
            <a:r>
              <a:rPr lang="en-GB" sz="1800" dirty="0"/>
              <a:t> </a:t>
            </a:r>
            <a:r>
              <a:rPr lang="en-GB" sz="1800" dirty="0" err="1"/>
              <a:t>Pengeluaran</a:t>
            </a:r>
            <a:r>
              <a:rPr lang="en-GB" sz="1800" dirty="0"/>
              <a:t> Kas</a:t>
            </a:r>
          </a:p>
          <a:p>
            <a:endParaRPr lang="en-US" sz="1800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677E6B5-D166-0F42-B3BB-B0C9C0EB362C}"/>
              </a:ext>
            </a:extLst>
          </p:cNvPr>
          <p:cNvSpPr/>
          <p:nvPr/>
        </p:nvSpPr>
        <p:spPr>
          <a:xfrm>
            <a:off x="7104112" y="1864025"/>
            <a:ext cx="16002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Transaksi</a:t>
            </a:r>
            <a:r>
              <a:rPr lang="en-GB" b="1" dirty="0"/>
              <a:t> </a:t>
            </a:r>
            <a:r>
              <a:rPr lang="en-GB" b="1" dirty="0" err="1"/>
              <a:t>Manufaktur</a:t>
            </a:r>
            <a:endParaRPr lang="en-GB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8CD9A76-3686-4448-AA1D-84BDE67A0F61}"/>
              </a:ext>
            </a:extLst>
          </p:cNvPr>
          <p:cNvSpPr/>
          <p:nvPr/>
        </p:nvSpPr>
        <p:spPr>
          <a:xfrm>
            <a:off x="7104112" y="3428834"/>
            <a:ext cx="18288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Flowchart</a:t>
            </a:r>
          </a:p>
        </p:txBody>
      </p:sp>
    </p:spTree>
    <p:extLst>
      <p:ext uri="{BB962C8B-B14F-4D97-AF65-F5344CB8AC3E}">
        <p14:creationId xmlns:p14="http://schemas.microsoft.com/office/powerpoint/2010/main" val="1139854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41DCD4-DA0D-F64F-A4D9-CD0DF4788739}"/>
              </a:ext>
            </a:extLst>
          </p:cNvPr>
          <p:cNvSpPr/>
          <p:nvPr/>
        </p:nvSpPr>
        <p:spPr>
          <a:xfrm rot="18883222">
            <a:off x="7141839" y="4172354"/>
            <a:ext cx="20574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Controlling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ED09556-1D26-F34B-8228-9E9B16DFF5E4}"/>
              </a:ext>
            </a:extLst>
          </p:cNvPr>
          <p:cNvSpPr/>
          <p:nvPr/>
        </p:nvSpPr>
        <p:spPr>
          <a:xfrm rot="19062363">
            <a:off x="7237661" y="2684261"/>
            <a:ext cx="16002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Transaksi</a:t>
            </a:r>
            <a:r>
              <a:rPr lang="en-GB" b="1" dirty="0"/>
              <a:t> </a:t>
            </a:r>
            <a:r>
              <a:rPr lang="en-GB" b="1" dirty="0" err="1"/>
              <a:t>Manufaktur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446FAE-99DA-AA42-81E1-46A06EB653C1}"/>
              </a:ext>
            </a:extLst>
          </p:cNvPr>
          <p:cNvSpPr txBox="1"/>
          <p:nvPr/>
        </p:nvSpPr>
        <p:spPr>
          <a:xfrm>
            <a:off x="228838" y="966405"/>
            <a:ext cx="8375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pengendalian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mencegah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mendeteksi</a:t>
            </a:r>
            <a:r>
              <a:rPr lang="en-GB" sz="2000" dirty="0"/>
              <a:t> </a:t>
            </a:r>
            <a:r>
              <a:rPr lang="en-GB" sz="2000" dirty="0" err="1"/>
              <a:t>salah</a:t>
            </a:r>
            <a:r>
              <a:rPr lang="en-GB" sz="2000" dirty="0"/>
              <a:t> </a:t>
            </a:r>
            <a:r>
              <a:rPr lang="en-GB" sz="2000" dirty="0" err="1"/>
              <a:t>saji</a:t>
            </a:r>
            <a:r>
              <a:rPr lang="en-GB" sz="2000" dirty="0"/>
              <a:t> :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4F46ED0-7A0B-254D-B51F-53E5B56FEC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9936255"/>
              </p:ext>
            </p:extLst>
          </p:nvPr>
        </p:nvGraphicFramePr>
        <p:xfrm>
          <a:off x="685800" y="1397000"/>
          <a:ext cx="741459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1886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41DCD4-DA0D-F64F-A4D9-CD0DF4788739}"/>
              </a:ext>
            </a:extLst>
          </p:cNvPr>
          <p:cNvSpPr/>
          <p:nvPr/>
        </p:nvSpPr>
        <p:spPr>
          <a:xfrm rot="18901257">
            <a:off x="6876256" y="3860800"/>
            <a:ext cx="20574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Controlling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ED09556-1D26-F34B-8228-9E9B16DFF5E4}"/>
              </a:ext>
            </a:extLst>
          </p:cNvPr>
          <p:cNvSpPr/>
          <p:nvPr/>
        </p:nvSpPr>
        <p:spPr>
          <a:xfrm rot="19012281">
            <a:off x="6924806" y="2086146"/>
            <a:ext cx="16002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Transaksi</a:t>
            </a:r>
            <a:r>
              <a:rPr lang="en-GB" b="1" dirty="0"/>
              <a:t> </a:t>
            </a:r>
            <a:r>
              <a:rPr lang="en-GB" b="1" dirty="0" err="1"/>
              <a:t>Manufaktur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446FAE-99DA-AA42-81E1-46A06EB653C1}"/>
              </a:ext>
            </a:extLst>
          </p:cNvPr>
          <p:cNvSpPr txBox="1"/>
          <p:nvPr/>
        </p:nvSpPr>
        <p:spPr>
          <a:xfrm>
            <a:off x="228838" y="966405"/>
            <a:ext cx="7871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pengendalian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mencegah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mendeteksi</a:t>
            </a:r>
            <a:r>
              <a:rPr lang="en-GB" sz="2000" dirty="0"/>
              <a:t> </a:t>
            </a:r>
            <a:r>
              <a:rPr lang="en-GB" sz="2000" dirty="0" err="1"/>
              <a:t>salah</a:t>
            </a:r>
            <a:r>
              <a:rPr lang="en-GB" sz="2000" dirty="0"/>
              <a:t> </a:t>
            </a:r>
            <a:r>
              <a:rPr lang="en-GB" sz="2000" dirty="0" err="1"/>
              <a:t>saji</a:t>
            </a:r>
            <a:r>
              <a:rPr lang="en-GB" sz="2000" dirty="0"/>
              <a:t> :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49B8090-F646-234E-871C-2F525358C0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10763"/>
              </p:ext>
            </p:extLst>
          </p:nvPr>
        </p:nvGraphicFramePr>
        <p:xfrm>
          <a:off x="685800" y="1397000"/>
          <a:ext cx="6582144" cy="538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88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CA336-AC5C-AA44-ACAF-030FA08B0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Pertemuan</a:t>
            </a:r>
            <a:r>
              <a:rPr lang="en-US" dirty="0">
                <a:solidFill>
                  <a:srgbClr val="FFFF00"/>
                </a:solidFill>
              </a:rPr>
              <a:t>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4E7F8-4BEB-F442-B9E1-CE63C78B4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Audit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Siklus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r>
              <a:rPr lang="en-US" sz="2800" dirty="0"/>
              <a:t>: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Sub </a:t>
            </a:r>
            <a:r>
              <a:rPr lang="en-US" sz="2800" dirty="0" err="1"/>
              <a:t>Pokok</a:t>
            </a:r>
            <a:r>
              <a:rPr lang="en-US" sz="2800" dirty="0"/>
              <a:t> </a:t>
            </a:r>
            <a:r>
              <a:rPr lang="en-US" sz="2800" dirty="0" err="1"/>
              <a:t>Bahasan</a:t>
            </a:r>
            <a:r>
              <a:rPr lang="en-US" sz="2800" dirty="0"/>
              <a:t>:</a:t>
            </a:r>
          </a:p>
          <a:p>
            <a:r>
              <a:rPr lang="en-US" sz="2800" dirty="0" err="1"/>
              <a:t>Deskripsi</a:t>
            </a:r>
            <a:r>
              <a:rPr lang="en-US" sz="2800" dirty="0"/>
              <a:t> </a:t>
            </a:r>
            <a:r>
              <a:rPr lang="en-US" sz="2800" dirty="0" err="1"/>
              <a:t>Siklus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endParaRPr lang="en-US" sz="2800" dirty="0"/>
          </a:p>
          <a:p>
            <a:r>
              <a:rPr lang="en-US" sz="2800" dirty="0" err="1"/>
              <a:t>Tujuan</a:t>
            </a:r>
            <a:r>
              <a:rPr lang="en-US" sz="2800" dirty="0"/>
              <a:t> audit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siklus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endParaRPr lang="en-US" sz="2800" dirty="0"/>
          </a:p>
          <a:p>
            <a:r>
              <a:rPr lang="en-US" sz="2800" dirty="0" err="1"/>
              <a:t>Perancangan</a:t>
            </a:r>
            <a:r>
              <a:rPr lang="en-US" sz="2800" dirty="0"/>
              <a:t> program audit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siklus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endParaRPr lang="en-US" sz="2800" dirty="0"/>
          </a:p>
          <a:p>
            <a:r>
              <a:rPr lang="en-US" sz="2800" dirty="0" err="1"/>
              <a:t>Perancangan</a:t>
            </a:r>
            <a:r>
              <a:rPr lang="en-US" sz="2800" dirty="0"/>
              <a:t> program audit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r>
              <a:rPr lang="en-US" sz="2800" dirty="0"/>
              <a:t> </a:t>
            </a:r>
            <a:r>
              <a:rPr lang="en-US" sz="2800" dirty="0" err="1"/>
              <a:t>transaksi</a:t>
            </a:r>
            <a:r>
              <a:rPr lang="en-US" sz="2800" dirty="0"/>
              <a:t> </a:t>
            </a:r>
            <a:r>
              <a:rPr lang="en-US" sz="2800" dirty="0" err="1"/>
              <a:t>manufaktur</a:t>
            </a:r>
            <a:endParaRPr lang="en-US" sz="2800" dirty="0"/>
          </a:p>
          <a:p>
            <a:r>
              <a:rPr lang="en-US" sz="2800" dirty="0" err="1"/>
              <a:t>Perancangan</a:t>
            </a:r>
            <a:r>
              <a:rPr lang="en-US" sz="2800" dirty="0"/>
              <a:t> program audit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penghitungan</a:t>
            </a:r>
            <a:r>
              <a:rPr lang="en-US" sz="2800" dirty="0"/>
              <a:t> </a:t>
            </a:r>
            <a:r>
              <a:rPr lang="en-US" sz="2800" dirty="0" err="1"/>
              <a:t>fisik</a:t>
            </a:r>
            <a:r>
              <a:rPr lang="en-US" sz="2800" dirty="0"/>
              <a:t> </a:t>
            </a:r>
            <a:r>
              <a:rPr lang="en-US" sz="2800" dirty="0" err="1"/>
              <a:t>sediaan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2025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5D91D1-C3DB-2640-BD7E-A8C41B178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467974"/>
              </p:ext>
            </p:extLst>
          </p:nvPr>
        </p:nvGraphicFramePr>
        <p:xfrm>
          <a:off x="152399" y="995640"/>
          <a:ext cx="8668073" cy="531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5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Prosedur</a:t>
                      </a:r>
                      <a:r>
                        <a:rPr lang="en-GB" baseline="0" dirty="0"/>
                        <a:t> Audit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Kertas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Kerja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Tgl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Pelaksana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i="1" dirty="0" err="1"/>
                        <a:t>Keberadaan</a:t>
                      </a:r>
                      <a:r>
                        <a:rPr lang="en-GB" b="1" i="1" dirty="0"/>
                        <a:t> </a:t>
                      </a:r>
                      <a:r>
                        <a:rPr lang="en-GB" b="1" i="1" dirty="0" err="1"/>
                        <a:t>atau</a:t>
                      </a:r>
                      <a:r>
                        <a:rPr lang="en-GB" b="1" i="1" dirty="0"/>
                        <a:t> </a:t>
                      </a:r>
                      <a:r>
                        <a:rPr lang="en-GB" b="1" i="1" dirty="0" err="1"/>
                        <a:t>Keterjadian</a:t>
                      </a:r>
                      <a:endParaRPr lang="en-GB" b="1" i="1" dirty="0"/>
                    </a:p>
                    <a:p>
                      <a:pPr marL="271463" indent="-271463"/>
                      <a:r>
                        <a:rPr lang="en-GB" dirty="0"/>
                        <a:t>1.  </a:t>
                      </a:r>
                      <a:r>
                        <a:rPr lang="en-GB" dirty="0" err="1"/>
                        <a:t>Lakukan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pengamatan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terhadap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pemisahan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fungsi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1463" indent="-271463">
                        <a:buAutoNum type="arabicPeriod" startAt="2"/>
                      </a:pPr>
                      <a:r>
                        <a:rPr lang="en-GB" dirty="0" err="1"/>
                        <a:t>Ambil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sampel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kartu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produk</a:t>
                      </a:r>
                      <a:r>
                        <a:rPr lang="en-GB" baseline="0" dirty="0"/>
                        <a:t> yang </a:t>
                      </a:r>
                      <a:r>
                        <a:rPr lang="en-GB" baseline="0" dirty="0" err="1"/>
                        <a:t>produknya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telah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selesai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diproduksi</a:t>
                      </a: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aseline="0" dirty="0"/>
                        <a:t>3.   </a:t>
                      </a:r>
                      <a:r>
                        <a:rPr lang="en-GB" baseline="0" dirty="0" err="1"/>
                        <a:t>Ambil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sampel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kartu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aseline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="1" i="1" baseline="0" dirty="0" err="1"/>
                        <a:t>Kelengkapan</a:t>
                      </a:r>
                      <a:endParaRPr lang="en-GB" b="1" i="1" baseline="0" dirty="0"/>
                    </a:p>
                    <a:p>
                      <a:pPr marL="342900" indent="-342900">
                        <a:buAutoNum type="arabicPeriod" startAt="4"/>
                      </a:pPr>
                      <a:r>
                        <a:rPr lang="en-GB" baseline="0" dirty="0" err="1"/>
                        <a:t>Periksa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bukti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digunakannya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formulir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cek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bernomor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urut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tercetak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pertanggungjawaban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pemakaian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formulir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tersebut</a:t>
                      </a: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57188" indent="-357188">
                        <a:buAutoNum type="arabicPeriod" startAt="5"/>
                      </a:pPr>
                      <a:r>
                        <a:rPr lang="en-GB" baseline="0" dirty="0" err="1"/>
                        <a:t>Ambil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sampel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dokumen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sumber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lakukan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pengusutan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ke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catatan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akuntansi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berikut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ini</a:t>
                      </a:r>
                      <a:r>
                        <a:rPr lang="en-GB" baseline="0" dirty="0"/>
                        <a:t>:</a:t>
                      </a:r>
                    </a:p>
                    <a:p>
                      <a:pPr marL="628650" indent="-271463">
                        <a:buFont typeface="+mj-lt"/>
                        <a:buAutoNum type="alphaLcPeriod"/>
                      </a:pPr>
                      <a:r>
                        <a:rPr lang="en-GB" baseline="0" dirty="0" err="1"/>
                        <a:t>Persetujuan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semestinya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untuk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setiap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transaksi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pemakaian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bahan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baku</a:t>
                      </a:r>
                      <a:r>
                        <a:rPr lang="en-GB" baseline="0" dirty="0"/>
                        <a:t>, </a:t>
                      </a:r>
                      <a:r>
                        <a:rPr lang="en-GB" baseline="0" dirty="0" err="1"/>
                        <a:t>biaya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tenaga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kerja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langsung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pembebanan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r>
                        <a:rPr lang="en-GB" baseline="0" dirty="0"/>
                        <a:t> overhead </a:t>
                      </a:r>
                      <a:r>
                        <a:rPr lang="en-GB" baseline="0" dirty="0" err="1"/>
                        <a:t>pabrik</a:t>
                      </a:r>
                      <a:r>
                        <a:rPr lang="en-GB" baseline="0" dirty="0"/>
                        <a:t>.</a:t>
                      </a:r>
                    </a:p>
                    <a:p>
                      <a:pPr marL="628650" indent="-271463">
                        <a:buFont typeface="+mj-lt"/>
                        <a:buAutoNum type="alphaLcPeriod"/>
                      </a:pPr>
                      <a:r>
                        <a:rPr lang="en-GB" baseline="0" dirty="0" err="1"/>
                        <a:t>Pengecekan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independen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terhadap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dokumen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sumber</a:t>
                      </a: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512C431-7B47-F74F-8006-5CB65A2CB23F}"/>
              </a:ext>
            </a:extLst>
          </p:cNvPr>
          <p:cNvSpPr/>
          <p:nvPr/>
        </p:nvSpPr>
        <p:spPr>
          <a:xfrm>
            <a:off x="7323554" y="2064092"/>
            <a:ext cx="15240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Transaksi</a:t>
            </a:r>
            <a:r>
              <a:rPr lang="en-GB" b="1" dirty="0"/>
              <a:t> </a:t>
            </a:r>
            <a:r>
              <a:rPr lang="en-GB" b="1" dirty="0" err="1"/>
              <a:t>Manufaktur</a:t>
            </a:r>
            <a:endParaRPr lang="en-GB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442117B-667D-A444-A30E-C69B6662DC49}"/>
              </a:ext>
            </a:extLst>
          </p:cNvPr>
          <p:cNvSpPr/>
          <p:nvPr/>
        </p:nvSpPr>
        <p:spPr>
          <a:xfrm>
            <a:off x="7086600" y="2895600"/>
            <a:ext cx="1981200" cy="5334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Program Audit</a:t>
            </a:r>
          </a:p>
        </p:txBody>
      </p:sp>
    </p:spTree>
    <p:extLst>
      <p:ext uri="{BB962C8B-B14F-4D97-AF65-F5344CB8AC3E}">
        <p14:creationId xmlns:p14="http://schemas.microsoft.com/office/powerpoint/2010/main" val="3502158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6D966F8-D677-764D-BBF0-AB0DA6197C53}"/>
              </a:ext>
            </a:extLst>
          </p:cNvPr>
          <p:cNvSpPr/>
          <p:nvPr/>
        </p:nvSpPr>
        <p:spPr>
          <a:xfrm>
            <a:off x="6660540" y="1196752"/>
            <a:ext cx="21336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Penghitungan</a:t>
            </a:r>
            <a:r>
              <a:rPr lang="en-GB" b="1" dirty="0"/>
              <a:t> </a:t>
            </a:r>
            <a:r>
              <a:rPr lang="en-GB" b="1" dirty="0" err="1"/>
              <a:t>fisik</a:t>
            </a:r>
            <a:r>
              <a:rPr lang="en-GB" b="1" dirty="0"/>
              <a:t> </a:t>
            </a:r>
            <a:r>
              <a:rPr lang="en-GB" b="1" dirty="0" err="1"/>
              <a:t>persediaan</a:t>
            </a:r>
            <a:r>
              <a:rPr lang="en-GB" b="1" dirty="0"/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AB4F4A-EA37-8943-B7BE-AA1508159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827756"/>
              </p:ext>
            </p:extLst>
          </p:nvPr>
        </p:nvGraphicFramePr>
        <p:xfrm>
          <a:off x="408702" y="2348880"/>
          <a:ext cx="832659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6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48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/>
                        <a:t>Nama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Fungsi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/>
                        <a:t>Pemegang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Fungsi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775">
                <a:tc>
                  <a:txBody>
                    <a:bodyPr/>
                    <a:lstStyle/>
                    <a:p>
                      <a:r>
                        <a:rPr lang="en-GB" sz="2400" dirty="0" err="1"/>
                        <a:t>Fungsi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penghitungan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fisik</a:t>
                      </a:r>
                      <a:r>
                        <a:rPr lang="en-GB" sz="2400" baseline="0" dirty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Tim </a:t>
                      </a:r>
                      <a:r>
                        <a:rPr lang="en-GB" sz="2400" dirty="0" err="1"/>
                        <a:t>Penghitungan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Fisik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Persediaan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50">
                <a:tc>
                  <a:txBody>
                    <a:bodyPr/>
                    <a:lstStyle/>
                    <a:p>
                      <a:r>
                        <a:rPr lang="en-GB" sz="2400" dirty="0" err="1"/>
                        <a:t>Fungsi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akuntansi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biaya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Bagian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akuntansi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biaya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50">
                <a:tc>
                  <a:txBody>
                    <a:bodyPr/>
                    <a:lstStyle/>
                    <a:p>
                      <a:r>
                        <a:rPr lang="en-GB" sz="2400" dirty="0" err="1"/>
                        <a:t>Fungsi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akuntansi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umum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Bagian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akuntansi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umum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096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B68A15B-5081-A744-B5D3-26C753CF9822}"/>
              </a:ext>
            </a:extLst>
          </p:cNvPr>
          <p:cNvSpPr/>
          <p:nvPr/>
        </p:nvSpPr>
        <p:spPr>
          <a:xfrm>
            <a:off x="5410200" y="1091208"/>
            <a:ext cx="14478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Dokumen</a:t>
            </a:r>
            <a:endParaRPr lang="en-GB" b="1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2DD324E-3DDC-5948-B612-3F32466FC5B2}"/>
              </a:ext>
            </a:extLst>
          </p:cNvPr>
          <p:cNvSpPr/>
          <p:nvPr/>
        </p:nvSpPr>
        <p:spPr>
          <a:xfrm>
            <a:off x="6934200" y="1091208"/>
            <a:ext cx="21336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Penghitungan</a:t>
            </a:r>
            <a:r>
              <a:rPr lang="en-GB" b="1" dirty="0"/>
              <a:t> </a:t>
            </a:r>
            <a:r>
              <a:rPr lang="en-GB" b="1" dirty="0" err="1"/>
              <a:t>fisik</a:t>
            </a:r>
            <a:r>
              <a:rPr lang="en-GB" b="1" dirty="0"/>
              <a:t> </a:t>
            </a:r>
            <a:r>
              <a:rPr lang="en-GB" b="1" dirty="0" err="1"/>
              <a:t>persediaan</a:t>
            </a:r>
            <a:r>
              <a:rPr lang="en-GB" b="1" dirty="0"/>
              <a:t>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F1F361F-0D0C-C141-8491-0FD0A34FF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893406"/>
              </p:ext>
            </p:extLst>
          </p:nvPr>
        </p:nvGraphicFramePr>
        <p:xfrm>
          <a:off x="539552" y="2132856"/>
          <a:ext cx="8280921" cy="21081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2733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Transaksi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Dokumen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Dokumen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Pendukung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733">
                <a:tc>
                  <a:txBody>
                    <a:bodyPr/>
                    <a:lstStyle/>
                    <a:p>
                      <a:r>
                        <a:rPr lang="en-GB" dirty="0" err="1"/>
                        <a:t>Penghitungan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fisik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persediaan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Kartu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penghitungan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fisik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733">
                <a:tc>
                  <a:txBody>
                    <a:bodyPr/>
                    <a:lstStyle/>
                    <a:p>
                      <a:r>
                        <a:rPr lang="en-GB" dirty="0"/>
                        <a:t>Adjustment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catatan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akuntansi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Bukti</a:t>
                      </a:r>
                      <a:r>
                        <a:rPr lang="en-GB" dirty="0"/>
                        <a:t> memorial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Daftar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hasil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penghitungan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fisik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174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D3CEA49-C2C3-514D-8B04-435A0FB27915}"/>
              </a:ext>
            </a:extLst>
          </p:cNvPr>
          <p:cNvSpPr/>
          <p:nvPr/>
        </p:nvSpPr>
        <p:spPr>
          <a:xfrm>
            <a:off x="7239000" y="1455440"/>
            <a:ext cx="18288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Akuntansi</a:t>
            </a:r>
            <a:endParaRPr lang="en-GB" b="1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76FCE7B-8056-8F48-AA39-6FD5E1E548F4}"/>
              </a:ext>
            </a:extLst>
          </p:cNvPr>
          <p:cNvSpPr/>
          <p:nvPr/>
        </p:nvSpPr>
        <p:spPr>
          <a:xfrm>
            <a:off x="5334000" y="1379240"/>
            <a:ext cx="21336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Penghitungan</a:t>
            </a:r>
            <a:r>
              <a:rPr lang="en-GB" b="1" dirty="0"/>
              <a:t> </a:t>
            </a:r>
            <a:r>
              <a:rPr lang="en-GB" b="1" dirty="0" err="1"/>
              <a:t>fisik</a:t>
            </a:r>
            <a:r>
              <a:rPr lang="en-GB" b="1" dirty="0"/>
              <a:t> </a:t>
            </a:r>
            <a:r>
              <a:rPr lang="en-GB" b="1" dirty="0" err="1"/>
              <a:t>persediaan</a:t>
            </a:r>
            <a:r>
              <a:rPr lang="en-GB" b="1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FA6756-D963-464D-A939-07B665631672}"/>
              </a:ext>
            </a:extLst>
          </p:cNvPr>
          <p:cNvSpPr txBox="1"/>
          <p:nvPr/>
        </p:nvSpPr>
        <p:spPr>
          <a:xfrm>
            <a:off x="1524000" y="1600200"/>
            <a:ext cx="29803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Buku</a:t>
            </a:r>
            <a:r>
              <a:rPr lang="en-GB" sz="2000" dirty="0"/>
              <a:t> </a:t>
            </a:r>
            <a:r>
              <a:rPr lang="en-GB" sz="2000" dirty="0" err="1"/>
              <a:t>Pembantu</a:t>
            </a:r>
            <a:r>
              <a:rPr lang="en-GB" sz="2000" dirty="0"/>
              <a:t> </a:t>
            </a:r>
            <a:r>
              <a:rPr lang="en-GB" sz="2000" dirty="0" err="1"/>
              <a:t>Persediaan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 err="1"/>
              <a:t>Jurnal</a:t>
            </a:r>
            <a:r>
              <a:rPr lang="en-GB" sz="2000" dirty="0"/>
              <a:t> </a:t>
            </a:r>
            <a:r>
              <a:rPr lang="en-GB" sz="2000" dirty="0" err="1"/>
              <a:t>Umum</a:t>
            </a: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33205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51E7FE2-9921-134D-AB84-FD4542152165}"/>
              </a:ext>
            </a:extLst>
          </p:cNvPr>
          <p:cNvSpPr/>
          <p:nvPr/>
        </p:nvSpPr>
        <p:spPr>
          <a:xfrm>
            <a:off x="5436096" y="1451248"/>
            <a:ext cx="18288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Penghitungan</a:t>
            </a:r>
            <a:r>
              <a:rPr lang="en-GB" b="1" dirty="0"/>
              <a:t> </a:t>
            </a:r>
            <a:r>
              <a:rPr lang="en-GB" b="1" dirty="0" err="1"/>
              <a:t>Persediaan</a:t>
            </a:r>
            <a:endParaRPr lang="en-GB" b="1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6B4B60-4C85-1A4C-9FB2-3E19BD339BB0}"/>
              </a:ext>
            </a:extLst>
          </p:cNvPr>
          <p:cNvSpPr/>
          <p:nvPr/>
        </p:nvSpPr>
        <p:spPr>
          <a:xfrm>
            <a:off x="7188696" y="1527448"/>
            <a:ext cx="18288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Flowchart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DBCDC2-2754-DF40-9013-CC7D4B655326}"/>
              </a:ext>
            </a:extLst>
          </p:cNvPr>
          <p:cNvSpPr txBox="1"/>
          <p:nvPr/>
        </p:nvSpPr>
        <p:spPr>
          <a:xfrm>
            <a:off x="971600" y="2852936"/>
            <a:ext cx="7543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Lihat</a:t>
            </a:r>
            <a:r>
              <a:rPr lang="en-GB" sz="2000" dirty="0"/>
              <a:t> flowchart :</a:t>
            </a:r>
          </a:p>
          <a:p>
            <a:r>
              <a:rPr lang="en-GB" sz="2000" dirty="0" err="1"/>
              <a:t>Gambar</a:t>
            </a:r>
            <a:r>
              <a:rPr lang="en-GB" sz="2000" dirty="0"/>
              <a:t> No 19.13 </a:t>
            </a:r>
            <a:r>
              <a:rPr lang="en-GB" sz="2000" dirty="0" err="1"/>
              <a:t>Prosedur</a:t>
            </a:r>
            <a:r>
              <a:rPr lang="en-GB" sz="2000" dirty="0"/>
              <a:t> </a:t>
            </a:r>
            <a:r>
              <a:rPr lang="en-GB" sz="2000" dirty="0" err="1"/>
              <a:t>Penghitungan</a:t>
            </a:r>
            <a:r>
              <a:rPr lang="en-GB" sz="2000" dirty="0"/>
              <a:t> </a:t>
            </a:r>
            <a:r>
              <a:rPr lang="en-GB" sz="2000" dirty="0" err="1"/>
              <a:t>Fisik</a:t>
            </a:r>
            <a:r>
              <a:rPr lang="en-GB" sz="2000" dirty="0"/>
              <a:t> </a:t>
            </a:r>
            <a:r>
              <a:rPr lang="en-GB" sz="2000" dirty="0" err="1"/>
              <a:t>Persediaan</a:t>
            </a:r>
            <a:endParaRPr lang="en-GB" sz="2000" dirty="0"/>
          </a:p>
          <a:p>
            <a:r>
              <a:rPr lang="en-GB" sz="2000" dirty="0" err="1"/>
              <a:t>Gambar</a:t>
            </a:r>
            <a:r>
              <a:rPr lang="en-GB" sz="2000" dirty="0"/>
              <a:t> No 19.13 </a:t>
            </a:r>
            <a:r>
              <a:rPr lang="en-GB" sz="2000" dirty="0" err="1"/>
              <a:t>Prosedur</a:t>
            </a:r>
            <a:r>
              <a:rPr lang="en-GB" sz="2000" dirty="0"/>
              <a:t> </a:t>
            </a:r>
            <a:r>
              <a:rPr lang="en-GB" sz="2000" dirty="0" err="1"/>
              <a:t>Penghitungan</a:t>
            </a:r>
            <a:r>
              <a:rPr lang="en-GB" sz="2000" dirty="0"/>
              <a:t> </a:t>
            </a:r>
            <a:r>
              <a:rPr lang="en-GB" sz="2000" dirty="0" err="1"/>
              <a:t>Fisik</a:t>
            </a:r>
            <a:r>
              <a:rPr lang="en-GB" sz="2000" dirty="0"/>
              <a:t> </a:t>
            </a:r>
            <a:r>
              <a:rPr lang="en-GB" sz="2000" dirty="0" err="1"/>
              <a:t>Persediaan</a:t>
            </a:r>
            <a:r>
              <a:rPr lang="en-GB" sz="2000" dirty="0"/>
              <a:t> (</a:t>
            </a:r>
            <a:r>
              <a:rPr lang="en-GB" sz="2000" dirty="0" err="1"/>
              <a:t>lanjutan</a:t>
            </a:r>
            <a:r>
              <a:rPr lang="en-GB" sz="2000" dirty="0"/>
              <a:t>)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650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Rectangle 5">
            <a:hlinkClick r:id="rId2" action="ppaction://hlinkfile"/>
            <a:extLst>
              <a:ext uri="{FF2B5EF4-FFF2-40B4-BE49-F238E27FC236}">
                <a16:creationId xmlns:a16="http://schemas.microsoft.com/office/drawing/2014/main" id="{B8C68507-8E64-E24C-9954-342FE4B992BE}"/>
              </a:ext>
            </a:extLst>
          </p:cNvPr>
          <p:cNvSpPr/>
          <p:nvPr/>
        </p:nvSpPr>
        <p:spPr>
          <a:xfrm>
            <a:off x="2667000" y="2286000"/>
            <a:ext cx="4800600" cy="2133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Salah </a:t>
            </a:r>
            <a:r>
              <a:rPr lang="en-GB" sz="2400" dirty="0" err="1"/>
              <a:t>saji</a:t>
            </a:r>
            <a:r>
              <a:rPr lang="en-GB" sz="2400" dirty="0"/>
              <a:t> </a:t>
            </a:r>
            <a:r>
              <a:rPr lang="en-GB" sz="2400" dirty="0" err="1"/>
              <a:t>Potensial</a:t>
            </a:r>
            <a:r>
              <a:rPr lang="en-GB" sz="2400" dirty="0"/>
              <a:t>, </a:t>
            </a:r>
            <a:r>
              <a:rPr lang="en-GB" sz="2400" dirty="0" err="1"/>
              <a:t>Aktivitas</a:t>
            </a:r>
            <a:r>
              <a:rPr lang="en-GB" sz="2400" dirty="0"/>
              <a:t> </a:t>
            </a:r>
            <a:r>
              <a:rPr lang="en-GB" sz="2400" dirty="0" err="1"/>
              <a:t>Pengendalian</a:t>
            </a:r>
            <a:r>
              <a:rPr lang="en-GB" sz="2400" dirty="0"/>
              <a:t> yang </a:t>
            </a:r>
            <a:r>
              <a:rPr lang="en-GB" sz="2400" dirty="0" err="1"/>
              <a:t>diperlukan</a:t>
            </a:r>
            <a:r>
              <a:rPr lang="en-GB" sz="2400" dirty="0"/>
              <a:t>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Prosedur</a:t>
            </a:r>
            <a:r>
              <a:rPr lang="en-GB" sz="2400" dirty="0"/>
              <a:t> </a:t>
            </a:r>
            <a:r>
              <a:rPr lang="en-GB" sz="2400" dirty="0">
                <a:hlinkClick r:id="rId3" action="ppaction://hlinkfile"/>
              </a:rPr>
              <a:t>Audit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Pengujian</a:t>
            </a:r>
            <a:r>
              <a:rPr lang="en-GB" sz="2400" dirty="0"/>
              <a:t> </a:t>
            </a:r>
            <a:r>
              <a:rPr lang="en-GB" sz="2400" dirty="0" err="1"/>
              <a:t>Pengendalian</a:t>
            </a:r>
            <a:endParaRPr lang="en-GB" sz="24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423D945-EED9-7042-BF3B-5B1E89AA13DE}"/>
              </a:ext>
            </a:extLst>
          </p:cNvPr>
          <p:cNvSpPr/>
          <p:nvPr/>
        </p:nvSpPr>
        <p:spPr>
          <a:xfrm>
            <a:off x="5940152" y="1196752"/>
            <a:ext cx="21336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Penghitungan</a:t>
            </a:r>
            <a:r>
              <a:rPr lang="en-GB" b="1" dirty="0"/>
              <a:t> </a:t>
            </a:r>
            <a:r>
              <a:rPr lang="en-GB" b="1" dirty="0" err="1"/>
              <a:t>fisik</a:t>
            </a:r>
            <a:r>
              <a:rPr lang="en-GB" b="1" dirty="0"/>
              <a:t> </a:t>
            </a:r>
            <a:r>
              <a:rPr lang="en-GB" b="1" dirty="0" err="1"/>
              <a:t>persediaan</a:t>
            </a:r>
            <a:r>
              <a:rPr lang="en-GB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2791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178C92D-9A42-B84C-B66C-9EEA53CA5979}"/>
              </a:ext>
            </a:extLst>
          </p:cNvPr>
          <p:cNvSpPr/>
          <p:nvPr/>
        </p:nvSpPr>
        <p:spPr>
          <a:xfrm>
            <a:off x="6934200" y="1239416"/>
            <a:ext cx="2057400" cy="457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Controlling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38DC2DA-8A21-2449-8A4C-EB8997B80541}"/>
              </a:ext>
            </a:extLst>
          </p:cNvPr>
          <p:cNvSpPr/>
          <p:nvPr/>
        </p:nvSpPr>
        <p:spPr>
          <a:xfrm>
            <a:off x="4572000" y="1163216"/>
            <a:ext cx="2133600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Penghitungan</a:t>
            </a:r>
            <a:r>
              <a:rPr lang="en-GB" b="1" dirty="0"/>
              <a:t> </a:t>
            </a:r>
            <a:r>
              <a:rPr lang="en-GB" b="1" dirty="0" err="1"/>
              <a:t>fisik</a:t>
            </a:r>
            <a:r>
              <a:rPr lang="en-GB" b="1" dirty="0"/>
              <a:t> </a:t>
            </a:r>
            <a:r>
              <a:rPr lang="en-GB" b="1" dirty="0" err="1"/>
              <a:t>persediaan</a:t>
            </a:r>
            <a:r>
              <a:rPr lang="en-GB" b="1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6D7F3A-8DF0-644A-9F8B-6FC703D40ED2}"/>
              </a:ext>
            </a:extLst>
          </p:cNvPr>
          <p:cNvSpPr txBox="1"/>
          <p:nvPr/>
        </p:nvSpPr>
        <p:spPr>
          <a:xfrm>
            <a:off x="1419094" y="1844824"/>
            <a:ext cx="7039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pengendalian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mencegah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mendeteksi</a:t>
            </a:r>
            <a:r>
              <a:rPr lang="en-GB" sz="2000" dirty="0"/>
              <a:t> </a:t>
            </a:r>
            <a:r>
              <a:rPr lang="en-GB" sz="2000" dirty="0" err="1"/>
              <a:t>salah</a:t>
            </a:r>
            <a:r>
              <a:rPr lang="en-GB" sz="2000" dirty="0"/>
              <a:t> </a:t>
            </a:r>
            <a:r>
              <a:rPr lang="en-GB" sz="2000" dirty="0" err="1"/>
              <a:t>saji</a:t>
            </a:r>
            <a:r>
              <a:rPr lang="en-GB" sz="2000" dirty="0"/>
              <a:t> :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8DAF9A8-CF72-4241-BDCA-7A8BD1A268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429755"/>
              </p:ext>
            </p:extLst>
          </p:nvPr>
        </p:nvGraphicFramePr>
        <p:xfrm>
          <a:off x="685800" y="2251224"/>
          <a:ext cx="8077200" cy="3976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0024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C7D8-9BD0-D54C-B6EA-A843AF9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Perancangan</a:t>
            </a:r>
            <a:r>
              <a:rPr lang="en-US" dirty="0">
                <a:solidFill>
                  <a:srgbClr val="FFFF00"/>
                </a:solidFill>
              </a:rPr>
              <a:t> Program Audit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Pengujian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Pengendalian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DB7D35A-03C9-7E40-9A9E-C9590E8D0CD2}"/>
              </a:ext>
            </a:extLst>
          </p:cNvPr>
          <p:cNvSpPr/>
          <p:nvPr/>
        </p:nvSpPr>
        <p:spPr>
          <a:xfrm>
            <a:off x="7086600" y="1056928"/>
            <a:ext cx="1981200" cy="50179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Program Audit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603D287-A597-7243-9561-61E9B9477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8647"/>
              </p:ext>
            </p:extLst>
          </p:nvPr>
        </p:nvGraphicFramePr>
        <p:xfrm>
          <a:off x="152399" y="1679024"/>
          <a:ext cx="8839201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2157">
                <a:tc>
                  <a:txBody>
                    <a:bodyPr/>
                    <a:lstStyle/>
                    <a:p>
                      <a:r>
                        <a:rPr lang="en-GB" dirty="0" err="1"/>
                        <a:t>Prosedur</a:t>
                      </a:r>
                      <a:r>
                        <a:rPr lang="en-GB" baseline="0" dirty="0"/>
                        <a:t> Audit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Kertas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Kerja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Tgl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Pelaksana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0225">
                <a:tc>
                  <a:txBody>
                    <a:bodyPr/>
                    <a:lstStyle/>
                    <a:p>
                      <a:r>
                        <a:rPr lang="en-GB" b="1" i="1" dirty="0" err="1"/>
                        <a:t>Keberadaan</a:t>
                      </a:r>
                      <a:r>
                        <a:rPr lang="en-GB" b="1" i="1" dirty="0"/>
                        <a:t> </a:t>
                      </a:r>
                      <a:r>
                        <a:rPr lang="en-GB" b="1" i="1" dirty="0" err="1"/>
                        <a:t>atau</a:t>
                      </a:r>
                      <a:r>
                        <a:rPr lang="en-GB" b="1" i="1" dirty="0"/>
                        <a:t> </a:t>
                      </a:r>
                      <a:r>
                        <a:rPr lang="en-GB" b="1" i="1" dirty="0" err="1"/>
                        <a:t>Keterjadian</a:t>
                      </a:r>
                      <a:endParaRPr lang="en-GB" b="1" i="1" dirty="0"/>
                    </a:p>
                    <a:p>
                      <a:pPr marL="271463" indent="-271463"/>
                      <a:r>
                        <a:rPr lang="en-GB" dirty="0"/>
                        <a:t>1.  </a:t>
                      </a:r>
                      <a:r>
                        <a:rPr lang="en-GB" dirty="0" err="1"/>
                        <a:t>Pelajari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instruksi</a:t>
                      </a:r>
                      <a:r>
                        <a:rPr lang="en-GB" baseline="0" dirty="0"/>
                        <a:t> yang </a:t>
                      </a:r>
                      <a:r>
                        <a:rPr lang="en-GB" baseline="0" dirty="0" err="1"/>
                        <a:t>dibuat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untuk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penghitungan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fisik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persediaan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157">
                <a:tc>
                  <a:txBody>
                    <a:bodyPr/>
                    <a:lstStyle/>
                    <a:p>
                      <a:pPr marL="271463" indent="-271463">
                        <a:buAutoNum type="arabicPeriod" startAt="2"/>
                      </a:pPr>
                      <a:r>
                        <a:rPr lang="en-GB" baseline="0" dirty="0" err="1"/>
                        <a:t>Lakukan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pengamatan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terhadap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penghitungan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fisik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persediaan</a:t>
                      </a: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86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aseline="0" dirty="0"/>
                        <a:t>3.  </a:t>
                      </a:r>
                      <a:r>
                        <a:rPr lang="en-GB" baseline="0" dirty="0" err="1"/>
                        <a:t>Lakukan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hitung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uji</a:t>
                      </a:r>
                      <a:r>
                        <a:rPr lang="en-GB" baseline="0" dirty="0"/>
                        <a:t> (test count)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869">
                <a:tc>
                  <a:txBody>
                    <a:bodyPr/>
                    <a:lstStyle/>
                    <a:p>
                      <a:pPr marL="271463" indent="-271463">
                        <a:buAutoNum type="arabicPeriod" startAt="2"/>
                      </a:pP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157">
                <a:tc>
                  <a:txBody>
                    <a:bodyPr/>
                    <a:lstStyle/>
                    <a:p>
                      <a:r>
                        <a:rPr lang="en-GB" b="1" i="1" dirty="0" err="1"/>
                        <a:t>Kelengkapan</a:t>
                      </a:r>
                      <a:endParaRPr lang="en-GB" b="1" i="1" dirty="0"/>
                    </a:p>
                    <a:p>
                      <a:pPr marL="271463" indent="-271463"/>
                      <a:r>
                        <a:rPr lang="en-GB" dirty="0"/>
                        <a:t>4.</a:t>
                      </a:r>
                      <a:r>
                        <a:rPr lang="en-GB" baseline="0" dirty="0"/>
                        <a:t>  </a:t>
                      </a:r>
                      <a:r>
                        <a:rPr lang="en-GB" baseline="0" dirty="0" err="1"/>
                        <a:t>Lakukan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pengujian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kompilasi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86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0225">
                <a:tc>
                  <a:txBody>
                    <a:bodyPr/>
                    <a:lstStyle/>
                    <a:p>
                      <a:r>
                        <a:rPr lang="en-GB" b="1" i="1" dirty="0" err="1"/>
                        <a:t>Kelengkapan</a:t>
                      </a:r>
                      <a:endParaRPr lang="en-GB" b="1" i="1" dirty="0"/>
                    </a:p>
                    <a:p>
                      <a:pPr marL="342900" indent="-342900">
                        <a:buAutoNum type="arabicPeriod" startAt="5"/>
                      </a:pPr>
                      <a:r>
                        <a:rPr lang="en-GB" baseline="0" dirty="0" err="1"/>
                        <a:t>Lakukan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pengujian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biaya</a:t>
                      </a:r>
                      <a:endParaRPr lang="en-GB" baseline="0" dirty="0"/>
                    </a:p>
                    <a:p>
                      <a:pPr marL="342900" indent="-342900">
                        <a:buAutoNum type="arabicPeriod" startAt="5"/>
                      </a:pPr>
                      <a:r>
                        <a:rPr lang="en-GB" baseline="0" dirty="0" err="1"/>
                        <a:t>Lakukan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pengujian</a:t>
                      </a:r>
                      <a:r>
                        <a:rPr lang="en-GB" baseline="0" dirty="0"/>
                        <a:t> adjustment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0E30AC3-B3AC-934B-AD77-5D026E20F8DF}"/>
              </a:ext>
            </a:extLst>
          </p:cNvPr>
          <p:cNvSpPr/>
          <p:nvPr/>
        </p:nvSpPr>
        <p:spPr>
          <a:xfrm>
            <a:off x="5334000" y="980728"/>
            <a:ext cx="2133600" cy="5734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Penghitungan</a:t>
            </a:r>
            <a:r>
              <a:rPr lang="en-GB" b="1" dirty="0"/>
              <a:t> </a:t>
            </a:r>
            <a:r>
              <a:rPr lang="en-GB" b="1" dirty="0" err="1"/>
              <a:t>fisik</a:t>
            </a:r>
            <a:r>
              <a:rPr lang="en-GB" b="1" dirty="0"/>
              <a:t> </a:t>
            </a:r>
            <a:r>
              <a:rPr lang="en-GB" b="1" dirty="0" err="1"/>
              <a:t>persediaan</a:t>
            </a:r>
            <a:r>
              <a:rPr lang="en-GB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0686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FEB23-2BB0-FA43-9268-B081BE706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28750"/>
            <a:ext cx="8305800" cy="4819650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  <a:defRPr/>
            </a:pPr>
            <a:r>
              <a:rPr lang="id-ID" b="1" dirty="0">
                <a:latin typeface="+mn-lt"/>
                <a:cs typeface="Aharoni" panose="02010803020104030203" pitchFamily="2" charset="-79"/>
              </a:rPr>
              <a:t>Ingin punya ilmu manfaat harus selalu bersyukur</a:t>
            </a:r>
          </a:p>
          <a:p>
            <a:pPr marL="514350" indent="-514350">
              <a:buFont typeface="+mj-lt"/>
              <a:buAutoNum type="arabicPeriod" startAt="7"/>
              <a:defRPr/>
            </a:pPr>
            <a:r>
              <a:rPr lang="en-US" b="1" dirty="0" err="1">
                <a:latin typeface="+mn-lt"/>
                <a:cs typeface="Aharoni" panose="02010803020104030203" pitchFamily="2" charset="-79"/>
              </a:rPr>
              <a:t>Jangan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berniat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mendapatkan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harta</a:t>
            </a:r>
            <a:endParaRPr lang="en-US" b="1" dirty="0">
              <a:latin typeface="+mn-lt"/>
              <a:cs typeface="Aharoni" panose="02010803020104030203" pitchFamily="2" charset="-79"/>
            </a:endParaRPr>
          </a:p>
          <a:p>
            <a:pPr marL="514350" indent="-514350">
              <a:buFont typeface="+mj-lt"/>
              <a:buAutoNum type="arabicPeriod" startAt="7"/>
              <a:defRPr/>
            </a:pPr>
            <a:r>
              <a:rPr lang="en-US" b="1" dirty="0" err="1">
                <a:latin typeface="+mn-lt"/>
                <a:cs typeface="Aharoni" panose="02010803020104030203" pitchFamily="2" charset="-79"/>
              </a:rPr>
              <a:t>Jangan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menuntut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ilmu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dengan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berniat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agar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dimulyakan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pejabat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atau</a:t>
            </a:r>
            <a:r>
              <a:rPr lang="en-US" b="1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+mn-lt"/>
                <a:cs typeface="Aharoni" panose="02010803020104030203" pitchFamily="2" charset="-79"/>
              </a:rPr>
              <a:t>penguasa</a:t>
            </a:r>
            <a:endParaRPr lang="en-ID" b="1" dirty="0">
              <a:latin typeface="+mn-lt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ID" sz="40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ID" sz="4400" dirty="0" err="1"/>
              <a:t>Ilahi</a:t>
            </a:r>
            <a:r>
              <a:rPr lang="en-ID" sz="4400" dirty="0"/>
              <a:t> </a:t>
            </a:r>
            <a:r>
              <a:rPr lang="en-ID" sz="4400" dirty="0" err="1"/>
              <a:t>lastu</a:t>
            </a:r>
            <a:r>
              <a:rPr lang="en-ID" sz="4400" dirty="0"/>
              <a:t> </a:t>
            </a:r>
            <a:r>
              <a:rPr lang="en-ID" sz="4400" dirty="0" err="1"/>
              <a:t>lil</a:t>
            </a:r>
            <a:r>
              <a:rPr lang="en-ID" sz="4400" dirty="0"/>
              <a:t> Firdausi </a:t>
            </a:r>
            <a:r>
              <a:rPr lang="en-ID" sz="4400" dirty="0" err="1"/>
              <a:t>Ahlaan</a:t>
            </a:r>
            <a:br>
              <a:rPr lang="en-ID" sz="4400" dirty="0"/>
            </a:br>
            <a:r>
              <a:rPr lang="en-ID" sz="4400" dirty="0" err="1"/>
              <a:t>Walaa</a:t>
            </a:r>
            <a:r>
              <a:rPr lang="en-ID" sz="4400" dirty="0"/>
              <a:t> ’</a:t>
            </a:r>
            <a:r>
              <a:rPr lang="en-ID" sz="4400" dirty="0" err="1"/>
              <a:t>Aqwa</a:t>
            </a:r>
            <a:r>
              <a:rPr lang="en-ID" sz="4400" dirty="0"/>
              <a:t> ’</a:t>
            </a:r>
            <a:r>
              <a:rPr lang="en-ID" sz="4400" dirty="0" err="1"/>
              <a:t>Alaa</a:t>
            </a:r>
            <a:r>
              <a:rPr lang="en-ID" sz="4400" dirty="0"/>
              <a:t> </a:t>
            </a:r>
            <a:r>
              <a:rPr lang="en-ID" sz="4400" dirty="0" err="1"/>
              <a:t>Naaril</a:t>
            </a:r>
            <a:r>
              <a:rPr lang="en-ID" sz="4400" dirty="0"/>
              <a:t> </a:t>
            </a:r>
            <a:r>
              <a:rPr lang="en-ID" sz="4400" dirty="0" err="1"/>
              <a:t>Jahiimi</a:t>
            </a:r>
            <a:endParaRPr lang="en-US" sz="4400" dirty="0"/>
          </a:p>
        </p:txBody>
      </p:sp>
      <p:sp>
        <p:nvSpPr>
          <p:cNvPr id="15362" name="Title 4">
            <a:extLst>
              <a:ext uri="{FF2B5EF4-FFF2-40B4-BE49-F238E27FC236}">
                <a16:creationId xmlns:a16="http://schemas.microsoft.com/office/drawing/2014/main" id="{903E3C48-0547-1F43-BC5D-C542B9E1A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888" y="12700"/>
            <a:ext cx="7561262" cy="908050"/>
          </a:xfrm>
        </p:spPr>
        <p:txBody>
          <a:bodyPr/>
          <a:lstStyle/>
          <a:p>
            <a:r>
              <a:rPr lang="en-US" altLang="en-US" dirty="0" err="1">
                <a:solidFill>
                  <a:srgbClr val="FFFF00"/>
                </a:solidFill>
                <a:latin typeface="Arial Rounded MT Bold" panose="020F0704030504030204" pitchFamily="34" charset="77"/>
              </a:rPr>
              <a:t>Niat</a:t>
            </a:r>
            <a:r>
              <a:rPr lang="en-US" altLang="en-US" dirty="0">
                <a:solidFill>
                  <a:srgbClr val="FFFF00"/>
                </a:solidFill>
                <a:latin typeface="Arial Rounded MT Bold" panose="020F0704030504030204" pitchFamily="34" charset="77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Rounded MT Bold" panose="020F0704030504030204" pitchFamily="34" charset="77"/>
              </a:rPr>
              <a:t>Menuntut</a:t>
            </a:r>
            <a:r>
              <a:rPr lang="en-US" altLang="en-US" dirty="0">
                <a:solidFill>
                  <a:srgbClr val="FFFF00"/>
                </a:solidFill>
                <a:latin typeface="Arial Rounded MT Bold" panose="020F0704030504030204" pitchFamily="34" charset="77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Rounded MT Bold" panose="020F0704030504030204" pitchFamily="34" charset="77"/>
              </a:rPr>
              <a:t>Ilmu</a:t>
            </a:r>
            <a:endParaRPr lang="en-US" altLang="en-US" dirty="0">
              <a:solidFill>
                <a:srgbClr val="FFFF0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0203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nice-green-gradient-powerpoint-templates.jpg">
            <a:extLst>
              <a:ext uri="{FF2B5EF4-FFF2-40B4-BE49-F238E27FC236}">
                <a16:creationId xmlns:a16="http://schemas.microsoft.com/office/drawing/2014/main" id="{2123976D-BA7F-D54C-AFA0-1E6A2FDEE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84532-441F-9144-96C8-0608C25178B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88913" y="1152525"/>
            <a:ext cx="8434387" cy="46355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rgbClr val="FFFF00"/>
                </a:solidFill>
                <a:latin typeface="Arial Black" pitchFamily="34" charset="0"/>
                <a:cs typeface="Aharoni" panose="02010803020104030203" pitchFamily="2" charset="-79"/>
              </a:rPr>
              <a:t>7. INGIN PUNYA ILMU MANFAAT HARUS SELALU BEWRSYUKUR</a:t>
            </a: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rgbClr val="FFFF00"/>
                </a:solidFill>
                <a:latin typeface="+mj-lt"/>
                <a:cs typeface="Aharoni" panose="02010803020104030203" pitchFamily="2" charset="-79"/>
              </a:rPr>
              <a:t>Penuntut ilmu hendaknya selalu nersyukur dengan lisan dan hatinya dan dibuktikan dengan berbuat baik dan bersedekah dengan hartanya. </a:t>
            </a: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rgbClr val="FFFF00"/>
                </a:solidFill>
                <a:latin typeface="+mj-lt"/>
                <a:cs typeface="Aharoni" panose="02010803020104030203" pitchFamily="2" charset="-79"/>
              </a:rPr>
              <a:t>Dasarnya...</a:t>
            </a: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rgbClr val="FFFF00"/>
              </a:solidFill>
              <a:latin typeface="+mj-lt"/>
              <a:cs typeface="Aharoni" panose="02010803020104030203" pitchFamily="2" charset="-79"/>
            </a:endParaRPr>
          </a:p>
          <a:p>
            <a:pPr marL="201216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Fayanbaghi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–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syukrul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lisa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–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ni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wal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janan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</a:p>
          <a:p>
            <a:pPr marL="201216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Kadzaka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syuk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–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ruhu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bima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–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lin</a:t>
            </a:r>
            <a:r>
              <a:rPr lang="id-ID" sz="2000" b="1" dirty="0">
                <a:solidFill>
                  <a:schemeClr val="bg1"/>
                </a:solidFill>
                <a:cs typeface="Aharoni" panose="02010803020104030203" pitchFamily="2" charset="-79"/>
              </a:rPr>
              <a:t> </a:t>
            </a:r>
            <a:r>
              <a:rPr lang="id-ID" sz="2000" b="1" dirty="0" err="1">
                <a:solidFill>
                  <a:schemeClr val="bg1"/>
                </a:solidFill>
                <a:cs typeface="Aharoni" panose="02010803020104030203" pitchFamily="2" charset="-79"/>
              </a:rPr>
              <a:t>arkan</a:t>
            </a:r>
            <a:endParaRPr lang="id-ID" sz="2000" b="1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rgbClr val="FFFF00"/>
              </a:solidFill>
              <a:latin typeface="+mj-lt"/>
              <a:cs typeface="Aharoni" panose="02010803020104030203" pitchFamily="2" charset="-79"/>
            </a:endParaRPr>
          </a:p>
        </p:txBody>
      </p:sp>
      <p:pic>
        <p:nvPicPr>
          <p:cNvPr id="16387" name="Picture 1">
            <a:extLst>
              <a:ext uri="{FF2B5EF4-FFF2-40B4-BE49-F238E27FC236}">
                <a16:creationId xmlns:a16="http://schemas.microsoft.com/office/drawing/2014/main" id="{31AD532D-558F-1E4F-A25E-843671988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07" t="28319" r="20947" b="56549"/>
          <a:stretch>
            <a:fillRect/>
          </a:stretch>
        </p:blipFill>
        <p:spPr bwMode="auto">
          <a:xfrm>
            <a:off x="5097463" y="2211388"/>
            <a:ext cx="3049587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C:\Users\ULI\Downloads\Documents\unisnu.png">
            <a:extLst>
              <a:ext uri="{FF2B5EF4-FFF2-40B4-BE49-F238E27FC236}">
                <a16:creationId xmlns:a16="http://schemas.microsoft.com/office/drawing/2014/main" id="{F1CCD5C2-2C79-8543-94FD-D990F288C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88" y="857250"/>
            <a:ext cx="96837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 Same Side Corner Rectangle 5">
            <a:extLst>
              <a:ext uri="{FF2B5EF4-FFF2-40B4-BE49-F238E27FC236}">
                <a16:creationId xmlns:a16="http://schemas.microsoft.com/office/drawing/2014/main" id="{177C4106-6965-7E4C-8B1C-0A28C1125B54}"/>
              </a:ext>
            </a:extLst>
          </p:cNvPr>
          <p:cNvSpPr/>
          <p:nvPr/>
        </p:nvSpPr>
        <p:spPr>
          <a:xfrm>
            <a:off x="3419475" y="4706938"/>
            <a:ext cx="4684713" cy="88265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Nuntut ilmu – wajib syukur – dengan lisan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Hati dan (har-ta) juga (ang-gota) badan</a:t>
            </a:r>
            <a:endParaRPr lang="id-ID" sz="1600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  <p:sp>
        <p:nvSpPr>
          <p:cNvPr id="7" name="Round Same Side Corner Rectangle 6">
            <a:extLst>
              <a:ext uri="{FF2B5EF4-FFF2-40B4-BE49-F238E27FC236}">
                <a16:creationId xmlns:a16="http://schemas.microsoft.com/office/drawing/2014/main" id="{C493835B-DDA8-E649-BD90-7F53B773F136}"/>
              </a:ext>
            </a:extLst>
          </p:cNvPr>
          <p:cNvSpPr/>
          <p:nvPr/>
        </p:nvSpPr>
        <p:spPr>
          <a:xfrm>
            <a:off x="323850" y="3679825"/>
            <a:ext cx="4773613" cy="884238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Nuntut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ilmu – wajib syukur – kanti lisan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Ati 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lan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(bon-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do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ugo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ang-gota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badan</a:t>
            </a:r>
          </a:p>
        </p:txBody>
      </p:sp>
    </p:spTree>
    <p:extLst>
      <p:ext uri="{BB962C8B-B14F-4D97-AF65-F5344CB8AC3E}">
        <p14:creationId xmlns:p14="http://schemas.microsoft.com/office/powerpoint/2010/main" val="4219259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nice-green-gradient-powerpoint-templates.jpg">
            <a:extLst>
              <a:ext uri="{FF2B5EF4-FFF2-40B4-BE49-F238E27FC236}">
                <a16:creationId xmlns:a16="http://schemas.microsoft.com/office/drawing/2014/main" id="{174E8C16-F278-6A44-9D39-6BB7644BB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BD2B6-B39F-1D42-8A42-58CFF4D386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5575" y="1095375"/>
            <a:ext cx="8208963" cy="4751388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  <a:cs typeface="Aharoni" panose="02010803020104030203" pitchFamily="2" charset="-79"/>
              </a:rPr>
              <a:t>8. JANGAN BERNIAT MENDAPATKAN HARTA</a:t>
            </a:r>
          </a:p>
          <a:p>
            <a:pPr marL="330994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cs typeface="Aharoni" panose="02010803020104030203" pitchFamily="2" charset="-79"/>
              </a:rPr>
              <a:t>Janganlah</a:t>
            </a:r>
            <a:r>
              <a:rPr lang="id-ID" sz="15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cs typeface="Aharoni" panose="02010803020104030203" pitchFamily="2" charset="-79"/>
              </a:rPr>
              <a:t> menuntut ilmu dengan niat untuk mendapatkan perhatian manusia dan untuk mendapatkan harta beda. </a:t>
            </a:r>
          </a:p>
          <a:p>
            <a:pPr marL="330994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cs typeface="Aharoni" panose="02010803020104030203" pitchFamily="2" charset="-79"/>
              </a:rPr>
              <a:t>Dasarnya...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350" dirty="0">
              <a:solidFill>
                <a:srgbClr val="FFFF00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La 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tanwi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iq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-balan) minal-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unasi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bih</a:t>
            </a:r>
            <a:endParaRPr lang="id-ID" sz="1600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Wala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lijal-bil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mali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(ha-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dza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fantabih</a:t>
            </a:r>
            <a:endParaRPr lang="id-ID" sz="1600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  <a:cs typeface="Aharoni" panose="02010803020104030203" pitchFamily="2" charset="-79"/>
            </a:endParaRPr>
          </a:p>
        </p:txBody>
      </p:sp>
      <p:pic>
        <p:nvPicPr>
          <p:cNvPr id="17411" name="Picture 1">
            <a:extLst>
              <a:ext uri="{FF2B5EF4-FFF2-40B4-BE49-F238E27FC236}">
                <a16:creationId xmlns:a16="http://schemas.microsoft.com/office/drawing/2014/main" id="{13FE569F-59DB-534F-9089-6412803427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49" t="76851" r="21127" b="8742"/>
          <a:stretch>
            <a:fillRect/>
          </a:stretch>
        </p:blipFill>
        <p:spPr bwMode="auto">
          <a:xfrm>
            <a:off x="4646613" y="2063750"/>
            <a:ext cx="34036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C:\Users\ULI\Downloads\Documents\unisnu.png">
            <a:extLst>
              <a:ext uri="{FF2B5EF4-FFF2-40B4-BE49-F238E27FC236}">
                <a16:creationId xmlns:a16="http://schemas.microsoft.com/office/drawing/2014/main" id="{D9767B11-0B1E-F744-8B15-43910C69E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88" y="857250"/>
            <a:ext cx="96837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B2DEDE3-02BE-584E-814C-5A8B491CEE89}"/>
              </a:ext>
            </a:extLst>
          </p:cNvPr>
          <p:cNvSpPr/>
          <p:nvPr/>
        </p:nvSpPr>
        <p:spPr>
          <a:xfrm>
            <a:off x="2339975" y="4719638"/>
            <a:ext cx="6303963" cy="91916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Dan jangan (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kar-na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(perhati-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an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manusia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Dan jangan (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kar-na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mendapatkan – harta benda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8B84FDF-6A4F-B042-BEB0-0BCC52B6B274}"/>
              </a:ext>
            </a:extLst>
          </p:cNvPr>
          <p:cNvSpPr/>
          <p:nvPr/>
        </p:nvSpPr>
        <p:spPr>
          <a:xfrm>
            <a:off x="528638" y="3590925"/>
            <a:ext cx="5051425" cy="91757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Ojo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niat – 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krono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made-pe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menungso</a:t>
            </a:r>
            <a:endParaRPr lang="id-ID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Lan 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ojo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(ke-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rono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oleh-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bondo</a:t>
            </a:r>
            <a:r>
              <a:rPr lang="id-ID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</a:t>
            </a:r>
            <a:r>
              <a:rPr lang="id-ID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dunyo</a:t>
            </a:r>
            <a:endParaRPr lang="id-ID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7930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nice-green-gradient-powerpoint-templates.jpg">
            <a:extLst>
              <a:ext uri="{FF2B5EF4-FFF2-40B4-BE49-F238E27FC236}">
                <a16:creationId xmlns:a16="http://schemas.microsoft.com/office/drawing/2014/main" id="{F91C6970-9E96-2549-9A60-AA2573C96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44BBC-39C3-2242-89C6-B01904CE758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7800" y="1209675"/>
            <a:ext cx="7934325" cy="4649788"/>
          </a:xfrm>
        </p:spPr>
        <p:txBody>
          <a:bodyPr>
            <a:normAutofit/>
          </a:bodyPr>
          <a:lstStyle/>
          <a:p>
            <a:pPr marL="330994" indent="-33099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itchFamily="34" charset="0"/>
                <a:cs typeface="Aharoni" panose="02010803020104030203" pitchFamily="2" charset="-79"/>
              </a:rPr>
              <a:t>9. JANGAN MENUNTUT ILMU DENGAN NIAT AGAR DIMULYAKAN PEJABAT ATAU PENGUASA. </a:t>
            </a:r>
          </a:p>
          <a:p>
            <a:pPr marL="330994" indent="-33099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5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itchFamily="34" charset="0"/>
                <a:cs typeface="Aharoni" panose="02010803020104030203" pitchFamily="2" charset="-79"/>
              </a:rPr>
              <a:t>	Dasarnya...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rgbClr val="FFFF00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La (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lilkaro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-mati) (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ama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-mas) 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sulthon</a:t>
            </a:r>
            <a:endParaRPr lang="id-ID" sz="1600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27146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Fashohihin-niyyata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fa</a:t>
            </a:r>
            <a:r>
              <a:rPr lang="id-ID" sz="16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’-lam) </a:t>
            </a:r>
            <a:r>
              <a:rPr lang="id-ID" sz="16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waqbalan</a:t>
            </a:r>
            <a:endParaRPr lang="id-ID" sz="1600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-33099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chemeClr val="accent4">
                  <a:lumMod val="40000"/>
                  <a:lumOff val="6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-33099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chemeClr val="accent4">
                  <a:lumMod val="40000"/>
                  <a:lumOff val="6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-33099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chemeClr val="accent4">
                  <a:lumMod val="40000"/>
                  <a:lumOff val="6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-33099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chemeClr val="accent4">
                  <a:lumMod val="40000"/>
                  <a:lumOff val="6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-33099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chemeClr val="accent4">
                  <a:lumMod val="40000"/>
                  <a:lumOff val="6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marL="330994" indent="-33099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d-ID" sz="1500" dirty="0">
              <a:solidFill>
                <a:schemeClr val="accent4">
                  <a:lumMod val="40000"/>
                  <a:lumOff val="60000"/>
                </a:schemeClr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  <p:pic>
        <p:nvPicPr>
          <p:cNvPr id="18435" name="Picture 1">
            <a:extLst>
              <a:ext uri="{FF2B5EF4-FFF2-40B4-BE49-F238E27FC236}">
                <a16:creationId xmlns:a16="http://schemas.microsoft.com/office/drawing/2014/main" id="{3BCF7CFB-F1D4-434D-9411-B41A811D7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7" t="55238" r="52255" b="30026"/>
          <a:stretch>
            <a:fillRect/>
          </a:stretch>
        </p:blipFill>
        <p:spPr bwMode="auto">
          <a:xfrm>
            <a:off x="4787900" y="1989138"/>
            <a:ext cx="4008438" cy="170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 descr="C:\Users\ULI\Downloads\Documents\unisnu.png">
            <a:extLst>
              <a:ext uri="{FF2B5EF4-FFF2-40B4-BE49-F238E27FC236}">
                <a16:creationId xmlns:a16="http://schemas.microsoft.com/office/drawing/2014/main" id="{3398DED6-DB51-7A40-BF32-8C361629A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88" y="857250"/>
            <a:ext cx="96837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77060CA6-3C49-164A-9DBA-C0BC2FBDF394}"/>
              </a:ext>
            </a:extLst>
          </p:cNvPr>
          <p:cNvSpPr/>
          <p:nvPr/>
        </p:nvSpPr>
        <p:spPr>
          <a:xfrm>
            <a:off x="628488" y="3692228"/>
            <a:ext cx="5311663" cy="934107"/>
          </a:xfrm>
          <a:prstGeom prst="snip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Ra 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kerono</a:t>
            </a: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– 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dimulya’no</a:t>
            </a: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– 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penguoso</a:t>
            </a:r>
            <a:endParaRPr lang="id-ID" sz="2000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Benerno</a:t>
            </a: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(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ni-at</a:t>
            </a: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ngertiyo</a:t>
            </a: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– 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lan</a:t>
            </a: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terimo</a:t>
            </a:r>
            <a:endParaRPr lang="id-ID" sz="2000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5A72BF38-274C-AC48-B643-6D51D3DE4BF3}"/>
              </a:ext>
            </a:extLst>
          </p:cNvPr>
          <p:cNvSpPr/>
          <p:nvPr/>
        </p:nvSpPr>
        <p:spPr>
          <a:xfrm>
            <a:off x="2699792" y="4895513"/>
            <a:ext cx="5412333" cy="934107"/>
          </a:xfrm>
          <a:prstGeom prst="snip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Tak karena - 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dimulyakan</a:t>
            </a: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 – penguasa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Luruskan (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ni-at</a:t>
            </a:r>
            <a:r>
              <a:rPr lang="id-ID" sz="2000" dirty="0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) (ketahu-i) dan </a:t>
            </a:r>
            <a:r>
              <a:rPr lang="id-ID" sz="2000" dirty="0" err="1">
                <a:solidFill>
                  <a:schemeClr val="bg1"/>
                </a:solidFill>
                <a:latin typeface="Arial Black" pitchFamily="34" charset="0"/>
                <a:cs typeface="Aharoni" panose="02010803020104030203" pitchFamily="2" charset="-79"/>
              </a:rPr>
              <a:t>trima</a:t>
            </a:r>
            <a:endParaRPr lang="id-ID" sz="2000" dirty="0">
              <a:solidFill>
                <a:schemeClr val="bg1"/>
              </a:solidFill>
              <a:latin typeface="Arial Black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0773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B8EEA069-A8B7-5547-B18B-B4BF0DAF2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888" y="12700"/>
            <a:ext cx="7561262" cy="908050"/>
          </a:xfrm>
        </p:spPr>
        <p:txBody>
          <a:bodyPr>
            <a:noAutofit/>
          </a:bodyPr>
          <a:lstStyle/>
          <a:p>
            <a:r>
              <a:rPr lang="en-US" altLang="en-US" sz="2800" dirty="0">
                <a:latin typeface="Arial Rounded MT Bold" panose="020F0704030504030204" pitchFamily="34" charset="77"/>
              </a:rPr>
              <a:t>What Is </a:t>
            </a:r>
            <a:r>
              <a:rPr lang="en-US" altLang="en-US" b="1" i="1" dirty="0">
                <a:latin typeface="Bell MT" panose="02020503060305020303" pitchFamily="18" charset="77"/>
              </a:rPr>
              <a:t>Production Cycle </a:t>
            </a:r>
            <a:r>
              <a:rPr lang="en-US" altLang="en-US" b="1" dirty="0">
                <a:latin typeface="Arial Rounded MT Bold" panose="020F0704030504030204" pitchFamily="34" charset="77"/>
              </a:rPr>
              <a:t>….</a:t>
            </a:r>
            <a:endParaRPr lang="en-US" altLang="en-US" sz="2800" b="1" dirty="0">
              <a:latin typeface="Arial Rounded MT Bold" panose="020F0704030504030204" pitchFamily="34" charset="77"/>
            </a:endParaRPr>
          </a:p>
        </p:txBody>
      </p:sp>
      <p:pic>
        <p:nvPicPr>
          <p:cNvPr id="45058" name="Picture 2" descr="J:\sosialisasi\11578818-3d-human-charcter-holding-red-question-mark-3d-render-isolated-on-white.jpg">
            <a:extLst>
              <a:ext uri="{FF2B5EF4-FFF2-40B4-BE49-F238E27FC236}">
                <a16:creationId xmlns:a16="http://schemas.microsoft.com/office/drawing/2014/main" id="{7FFFB331-DD65-9143-B089-AFD15A3A3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1825625"/>
            <a:ext cx="4352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CB40C22-35F5-8B4F-A865-F02A9D0FEA74}"/>
              </a:ext>
            </a:extLst>
          </p:cNvPr>
          <p:cNvSpPr txBox="1">
            <a:spLocks/>
          </p:cNvSpPr>
          <p:nvPr/>
        </p:nvSpPr>
        <p:spPr bwMode="auto">
          <a:xfrm>
            <a:off x="899592" y="3212976"/>
            <a:ext cx="316835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Arial Rounded MT Bold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4800" b="1" i="1" dirty="0">
                <a:solidFill>
                  <a:srgbClr val="FF0000"/>
                </a:solidFill>
                <a:latin typeface="Bell MT" panose="02020503060305020303" pitchFamily="18" charset="77"/>
              </a:rPr>
              <a:t>Production Cycle</a:t>
            </a:r>
            <a:endParaRPr lang="en-US" altLang="en-US" sz="4800" b="1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86079DD-E1C6-BB42-8B34-28B5B78B3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rgbClr val="FFFF00"/>
                </a:solidFill>
              </a:rPr>
              <a:t>Siklus</a:t>
            </a:r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n-US" altLang="en-US" dirty="0" err="1">
                <a:solidFill>
                  <a:srgbClr val="FFFF00"/>
                </a:solidFill>
              </a:rPr>
              <a:t>Produksi</a:t>
            </a:r>
            <a:r>
              <a:rPr lang="en-US" altLang="en-US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1373BEC-8A14-3146-8681-0CAD52656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4000" dirty="0" err="1"/>
              <a:t>Adalah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aktivitas</a:t>
            </a:r>
            <a:r>
              <a:rPr lang="en-US" altLang="en-US" sz="4000" dirty="0"/>
              <a:t> yang </a:t>
            </a:r>
            <a:r>
              <a:rPr lang="en-US" altLang="en-US" sz="4000" dirty="0" err="1"/>
              <a:t>terkait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dengan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pengolahan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bahan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baku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menjadi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produk</a:t>
            </a:r>
            <a:r>
              <a:rPr lang="en-US" altLang="en-US" sz="4000" dirty="0"/>
              <a:t> </a:t>
            </a:r>
            <a:r>
              <a:rPr lang="en-US" altLang="en-US" sz="4000" dirty="0" err="1"/>
              <a:t>jadi</a:t>
            </a:r>
            <a:r>
              <a:rPr lang="en-US" altLang="en-US" sz="40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 err="1"/>
              <a:t>Terdiri</a:t>
            </a:r>
            <a:r>
              <a:rPr lang="en-US" altLang="en-US" dirty="0"/>
              <a:t> </a:t>
            </a:r>
            <a:r>
              <a:rPr lang="en-US" altLang="en-US" dirty="0" err="1"/>
              <a:t>atas</a:t>
            </a:r>
            <a:r>
              <a:rPr lang="en-US" alt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Production planning and control</a:t>
            </a:r>
            <a:r>
              <a:rPr lang="en-US" altLang="en-US" dirty="0"/>
              <a:t> (</a:t>
            </a:r>
            <a:r>
              <a:rPr lang="en-US" altLang="en-US" dirty="0" err="1"/>
              <a:t>tipe</a:t>
            </a:r>
            <a:r>
              <a:rPr lang="en-US" altLang="en-US" dirty="0"/>
              <a:t> dan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barang</a:t>
            </a:r>
            <a:r>
              <a:rPr lang="en-US" altLang="en-US" dirty="0"/>
              <a:t> yang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diproduksi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Pengendalian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sediaan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Transaksi</a:t>
            </a:r>
            <a:r>
              <a:rPr lang="en-US" altLang="en-US" dirty="0"/>
              <a:t>  dan </a:t>
            </a:r>
            <a:r>
              <a:rPr lang="en-US" altLang="en-US" dirty="0" err="1"/>
              <a:t>peristiwa</a:t>
            </a:r>
            <a:r>
              <a:rPr lang="en-US" altLang="en-US" dirty="0"/>
              <a:t> yang </a:t>
            </a:r>
            <a:r>
              <a:rPr lang="en-US" altLang="en-US" dirty="0" err="1"/>
              <a:t>terkait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proses </a:t>
            </a:r>
            <a:r>
              <a:rPr lang="en-US" altLang="en-US" dirty="0" err="1"/>
              <a:t>produksi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795830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4DB2290-5612-A440-8A5F-A4B708F7B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8F3AD00-BEED-954F-B652-DC5471042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Transaksi produksi dimulai pada saat bahan baku diminta untuk produksi dan diakhiri dengan pemindahan produk ke barang jadi</a:t>
            </a:r>
          </a:p>
          <a:p>
            <a:r>
              <a:rPr lang="en-US" altLang="en-US"/>
              <a:t>Siklus produksi berinteraksi dengan:</a:t>
            </a:r>
          </a:p>
          <a:p>
            <a:pPr lvl="1"/>
            <a:r>
              <a:rPr lang="en-US" altLang="en-US"/>
              <a:t>Siklus Pengeluaran</a:t>
            </a:r>
          </a:p>
          <a:p>
            <a:pPr lvl="1"/>
            <a:r>
              <a:rPr lang="en-US" altLang="en-US"/>
              <a:t>Siklus Personalia</a:t>
            </a:r>
          </a:p>
          <a:p>
            <a:pPr lvl="1"/>
            <a:r>
              <a:rPr lang="en-US" altLang="en-US"/>
              <a:t>Siklus Pendapatan</a:t>
            </a:r>
          </a:p>
        </p:txBody>
      </p:sp>
    </p:spTree>
    <p:extLst>
      <p:ext uri="{BB962C8B-B14F-4D97-AF65-F5344CB8AC3E}">
        <p14:creationId xmlns:p14="http://schemas.microsoft.com/office/powerpoint/2010/main" val="18450669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1345</Words>
  <Application>Microsoft Macintosh PowerPoint</Application>
  <PresentationFormat>On-screen Show (4:3)</PresentationFormat>
  <Paragraphs>262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 Black</vt:lpstr>
      <vt:lpstr>Arial Rounded MT Bold</vt:lpstr>
      <vt:lpstr>Bell MT</vt:lpstr>
      <vt:lpstr>Bernard MT Condensed</vt:lpstr>
      <vt:lpstr>Calibri</vt:lpstr>
      <vt:lpstr>Trajan Pro</vt:lpstr>
      <vt:lpstr>Wingdings</vt:lpstr>
      <vt:lpstr>Office Theme</vt:lpstr>
      <vt:lpstr>Audit terhadap Siklus produksi: Pengujian pengendalian</vt:lpstr>
      <vt:lpstr>Pertemuan 6</vt:lpstr>
      <vt:lpstr>Niat Menuntut Ilmu</vt:lpstr>
      <vt:lpstr>PowerPoint Presentation</vt:lpstr>
      <vt:lpstr>PowerPoint Presentation</vt:lpstr>
      <vt:lpstr>PowerPoint Presentation</vt:lpstr>
      <vt:lpstr>What Is Production Cycle ….</vt:lpstr>
      <vt:lpstr>Siklus Produksi:</vt:lpstr>
      <vt:lpstr>PowerPoint Presentation</vt:lpstr>
      <vt:lpstr>Definisi </vt:lpstr>
      <vt:lpstr>Tujuan Audit</vt:lpstr>
      <vt:lpstr>Perancangan Program Audit</vt:lpstr>
      <vt:lpstr>Perancangan Program Audit</vt:lpstr>
      <vt:lpstr>Perancangan Program Audit  Untuk Pengujian Pengendalian</vt:lpstr>
      <vt:lpstr>Perancangan Program Audit  Untuk Pengujian Pengendalian 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  <vt:lpstr>Perancangan Program Audit  Untuk Pengujian Pengendalian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Anggaran Penjualan</dc:title>
  <dc:creator>Microsoft Office User</dc:creator>
  <cp:lastModifiedBy>Microsoft Office User</cp:lastModifiedBy>
  <cp:revision>53</cp:revision>
  <dcterms:created xsi:type="dcterms:W3CDTF">2017-09-17T05:58:58Z</dcterms:created>
  <dcterms:modified xsi:type="dcterms:W3CDTF">2021-05-05T04:04:19Z</dcterms:modified>
</cp:coreProperties>
</file>