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2" r:id="rId5"/>
    <p:sldMasterId id="2147483719" r:id="rId6"/>
    <p:sldMasterId id="2147483731" r:id="rId7"/>
    <p:sldMasterId id="2147483749" r:id="rId8"/>
  </p:sldMasterIdLst>
  <p:sldIdLst>
    <p:sldId id="301" r:id="rId9"/>
    <p:sldId id="288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EC51-A5C8-EEED-A4C0-4E3A8CAD2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441AA-C15B-CB68-1358-A5549E5B8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7D57-5A3E-36F4-4D83-BEF459C3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00576-6F7A-79CE-1603-106F2E8E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2ACE9-75B9-0A44-1914-10DB3546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222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2DB7-CF75-F834-0D5A-726FE437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8213C-44EC-F79C-47AE-D580968A5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3DD2C-1B68-1385-3C21-47F8885C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93941-728D-AF60-2CFA-9C45EF60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2B8F-CAC8-94CA-59A1-0F5D95DA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4133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6569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32699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92017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99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8929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4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58E70-FE60-F27A-33CB-CEDEA2D7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87D87-FC5E-33BE-4B87-7F9C23A53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C6DD7-D783-2F69-CA9C-746F1CA9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968B-B56E-0E31-7307-02C66A8C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FF275-E810-6209-9BDB-DECB3A37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637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6346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321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0558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784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999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9456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3923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15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BAA8-AE79-EA34-2960-0E36F76D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92A10-4B13-AD79-80AE-1A1786593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B2589-629B-B4D1-00CD-9621B60B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53A70-0C7C-8E05-50A5-E25C5D77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04CB5-FE11-C386-F52E-03355755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2235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3810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2233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099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5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6264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95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9537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08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55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51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2479-DF54-E396-CE7F-245F1511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797E6-093D-C89D-E2B4-64C75394B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DB767-4BCA-D8C8-3988-4CC14AC9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634E7-196E-5450-0474-0DBBDEB2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87FB0-12EB-B425-2DAE-8B61FF70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8461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33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008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2452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3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03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4832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17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24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580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2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014A-AA58-8E9A-6D4B-EE22749D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283C-DC1D-FDAC-5096-8B0181743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9FE67-1C80-9CC7-E766-FF003695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9AC6B-9807-16F0-A6D8-79CA7FBE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DE2E4-29FB-4A9B-3A33-7DACDC59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7747B-7920-765F-F906-96C9DAC9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2769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633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4349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8134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8835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1460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7725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3866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1788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7968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47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D137-895F-D7B0-C3A8-C3F52908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F110-6ACD-4D56-3748-8426512DA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61CFF-DFBC-BEDF-DAAC-68CAEBFD5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96587-6B4E-0C78-D9DA-0ACFE9701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714B4-32AB-8B01-DA29-9AB460C0B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5E367-4BDB-9468-E59F-56464FCF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E198D-0B4C-CCFF-7D91-72CE6F0B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014CE-CF38-A6E6-48D9-34BBF662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8718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846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5201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9239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8912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5577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5925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2856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657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4472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127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BACB-2FD1-39FA-03AA-CDF120FB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91A82-C9F7-3491-3031-0B9ABA48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89AA5-D011-352F-39BF-47948CFE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50193-0065-EFA9-EA92-CC5EDD24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48633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0811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058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0595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421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62904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7019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51541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29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7235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4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714DA-0E17-6580-D159-EC3C6E71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7358F-0755-FA3F-000F-420ED39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FC487-DA0E-FD67-1E99-9ECC82CC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58385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1301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18113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8707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6415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31953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59880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0639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37296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77959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044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7933-D3ED-0AC4-2708-77F4558B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232E-6469-E5AD-72FC-E5BD873CA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15D48-DDF9-5C4C-FF20-B4D2D77C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1C65C-FBB4-1D2C-44F4-C25E19DF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21180-B777-073A-9979-0DBE47D2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E867B-F3F0-F1B0-63B1-1E9B8079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59781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6793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75540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11706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6069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0001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3172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65930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0139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57500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370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4688-7E3B-CEAF-58A6-113DFFBF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F8C80-213A-4B2D-A9FB-E39857965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F835E-F628-8671-2501-1A08FF32D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91094-56F4-5548-D5B8-8635F5AA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6F6A3-A6EE-BEAA-F52B-980CEB38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94729-FEB1-A0C0-2677-E03D4753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73716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06495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5412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95176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889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67945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753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6149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799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1208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420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D8CE8C-A71C-D466-C019-235F25D1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BD5D6-E33E-1B3C-7EDB-9C5F79B09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F0523-BEBF-5055-9E1A-C37E0C889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CCD6-C522-40DD-91D6-1E10B0A590B1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1A2F-6F3E-A87E-32F8-50EDEA58B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F4815-840B-664F-E3E0-CE588822B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C129-9085-4B7D-B543-339B11845D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846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3136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279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201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71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0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90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2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60CD-43ED-EB5B-DBBA-492BB2AC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PENGENALAN KURIKULUM MERDEKA</a:t>
            </a:r>
            <a:endParaRPr lang="en-ID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88C25-35B0-AEB5-222E-44B3C0E23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3904488"/>
            <a:ext cx="11503152" cy="2380809"/>
          </a:xfrm>
        </p:spPr>
        <p:txBody>
          <a:bodyPr>
            <a:normAutofit fontScale="92500" lnSpcReduction="20000"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MATERIAL DEVELOPMENT</a:t>
            </a:r>
          </a:p>
          <a:p>
            <a:r>
              <a:rPr lang="en-US" b="1" dirty="0">
                <a:solidFill>
                  <a:schemeClr val="tx1"/>
                </a:solidFill>
              </a:rPr>
              <a:t>PROGRAM PEMBELAJARAN DARING KOLABORATIF</a:t>
            </a:r>
          </a:p>
          <a:p>
            <a:r>
              <a:rPr lang="en-US" dirty="0">
                <a:solidFill>
                  <a:schemeClr val="tx1"/>
                </a:solidFill>
              </a:rPr>
              <a:t>PBI UNMUH BABEL x PBI UNAMIN SORONG</a:t>
            </a:r>
          </a:p>
          <a:p>
            <a:r>
              <a:rPr lang="en-US" dirty="0" err="1">
                <a:solidFill>
                  <a:schemeClr val="tx1"/>
                </a:solidFill>
              </a:rPr>
              <a:t>Iful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Rahmawati</a:t>
            </a:r>
            <a:r>
              <a:rPr lang="en-US" dirty="0">
                <a:solidFill>
                  <a:schemeClr val="tx1"/>
                </a:solidFill>
              </a:rPr>
              <a:t> Mega, </a:t>
            </a:r>
            <a:r>
              <a:rPr lang="en-US" dirty="0" err="1">
                <a:solidFill>
                  <a:schemeClr val="tx1"/>
                </a:solidFill>
              </a:rPr>
              <a:t>M.Pd</a:t>
            </a:r>
            <a:endParaRPr lang="en-ID" dirty="0">
              <a:solidFill>
                <a:schemeClr val="tx1"/>
              </a:solidFill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91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566A-E110-CE20-69D3-C7F0A120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Komponen</a:t>
            </a:r>
            <a:r>
              <a:rPr lang="en-ID" sz="2800" b="1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Inti </a:t>
            </a:r>
            <a:r>
              <a:rPr lang="en-ID" sz="2800" b="1" dirty="0">
                <a:solidFill>
                  <a:srgbClr val="3C4043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M</a:t>
            </a:r>
            <a:r>
              <a:rPr lang="en-ID" sz="2800" b="1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odul </a:t>
            </a:r>
            <a:r>
              <a:rPr lang="en-ID" sz="2800" b="1" dirty="0">
                <a:solidFill>
                  <a:srgbClr val="3C4043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A</a:t>
            </a:r>
            <a:r>
              <a:rPr lang="en-ID" sz="2800" b="1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jar </a:t>
            </a:r>
            <a:endParaRPr lang="en-ID" sz="2800" b="1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69E1-A99E-8A2B-9436-CC482D054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ID" sz="1800" dirty="0">
                <a:solidFill>
                  <a:srgbClr val="3C404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pembelajaran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mencerminkan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diuji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unjuk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pemahaman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kesesuaian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keberagaman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murid, dan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prosedural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pemahaman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konseptual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pemikiran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penalaran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kolaborasi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strategi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440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7289-5D7D-FEBE-2BA8-1EDF1951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785" y="1012372"/>
            <a:ext cx="9720073" cy="4023360"/>
          </a:xfrm>
        </p:spPr>
        <p:txBody>
          <a:bodyPr/>
          <a:lstStyle/>
          <a:p>
            <a:pPr marL="0" indent="0" fontAlgn="base">
              <a:buNone/>
            </a:pP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pembelajaran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urutan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inti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langkah-langkah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konkret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disertakan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alternatif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menyesuaikan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Langkah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ditulis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berurutan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durasi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direncanakan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pendahuluan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inti, dan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penutup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berbasis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44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27D2C-A60B-BF75-D070-849DF234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13" y="751115"/>
            <a:ext cx="9720073" cy="4023360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Rencana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asesmen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pencapaian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ditentukan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formatif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sumatif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selalu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melainkan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disesuaikan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tergantung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cakupan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merencanakan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guru juga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Merdeka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tertulis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Hal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terfokus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bermakna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umpan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balik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 juga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kaya dan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bermanfaat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perancangan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berikutnya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020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8A68F-D112-67AE-BDFF-9A9D1D2FE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0" y="76200"/>
            <a:ext cx="12094029" cy="6781800"/>
          </a:xfrm>
        </p:spPr>
      </p:pic>
    </p:spTree>
    <p:extLst>
      <p:ext uri="{BB962C8B-B14F-4D97-AF65-F5344CB8AC3E}">
        <p14:creationId xmlns:p14="http://schemas.microsoft.com/office/powerpoint/2010/main" val="27509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83209-E538-48C9-D333-413269D76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11983453" cy="6224337"/>
          </a:xfrm>
        </p:spPr>
      </p:pic>
    </p:spTree>
    <p:extLst>
      <p:ext uri="{BB962C8B-B14F-4D97-AF65-F5344CB8AC3E}">
        <p14:creationId xmlns:p14="http://schemas.microsoft.com/office/powerpoint/2010/main" val="18165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9FA2C-DD36-9C2C-BF04-5B5EB3C83B5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282799"/>
            <a:ext cx="11364685" cy="62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E5E24-AF62-3475-C168-C721EC5F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209" y="4640919"/>
            <a:ext cx="7429901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Copperplate Gothic Bold" panose="020E0705020206020404" pitchFamily="34" charset="0"/>
              </a:rPr>
              <a:t>TERIMA KASIH</a:t>
            </a:r>
            <a:endParaRPr lang="en-ID" sz="6600" dirty="0">
              <a:solidFill>
                <a:schemeClr val="accent5">
                  <a:lumMod val="75000"/>
                </a:schemeClr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5B1C-1235-AB95-56CE-D8E5347D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Kurikulum</a:t>
            </a:r>
            <a:r>
              <a:rPr lang="en-US" b="1" dirty="0"/>
              <a:t> Merdeka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9565-A1BE-96E3-CED1-22595CC5D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Sebagai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bagian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upaya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pemulihan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banyak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Istilah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silabus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Kurikulum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Merdeka,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Kurikulum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Merdeka (yang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sebelumnya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disebut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sebagai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kurikulum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prototipe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dikembangkan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sebagai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kerangka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kurikulum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lebih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fleksibel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sekaligus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berfokus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esensial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pengembangan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karakter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didik</a:t>
            </a:r>
            <a:endParaRPr lang="en-ID" sz="1800" dirty="0">
              <a:solidFill>
                <a:srgbClr val="3C404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ID" sz="1800" dirty="0">
              <a:solidFill>
                <a:srgbClr val="3C404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Istilah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silabus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kurikulum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merdeka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adalah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Capaian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Pokok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Indikator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Penilaian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Alokasi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Waktu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Belajar</a:t>
            </a:r>
            <a:endParaRPr lang="en-ID" sz="1800" dirty="0">
              <a:solidFill>
                <a:srgbClr val="3C404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BF21-C619-2289-ACCF-D5E1E174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kern="1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b="1" kern="1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kern="1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endParaRPr lang="en-ID" sz="28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9500D-6ED7-E87A-1E5E-59323760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adalah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rujukan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dan/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bahan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digunakan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berupa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media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cetak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elektronik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nara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serta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lingkungan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fisik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alam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sosial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budaya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Penentuan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didasarkan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standar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dasar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serta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pokok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indikator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pencapaian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kompetensi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321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FA8E-6279-81F1-E50C-7420EC8B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72" y="0"/>
            <a:ext cx="10515600" cy="690675"/>
          </a:xfrm>
        </p:spPr>
        <p:txBody>
          <a:bodyPr>
            <a:normAutofit/>
          </a:bodyPr>
          <a:lstStyle/>
          <a:p>
            <a:r>
              <a:rPr lang="en-ID" sz="3200" b="1" kern="100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Capaian</a:t>
            </a:r>
            <a:r>
              <a:rPr lang="en-ID" sz="3200" b="1" kern="1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b="1" kern="100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Pembelajaran</a:t>
            </a:r>
            <a:r>
              <a:rPr lang="en-ID" sz="3200" b="1" kern="1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(CP)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B7BF-468E-F701-1063-D7CE7BF72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777761"/>
            <a:ext cx="10515600" cy="6080239"/>
          </a:xfrm>
        </p:spPr>
        <p:txBody>
          <a:bodyPr>
            <a:normAutofit/>
          </a:bodyPr>
          <a:lstStyle/>
          <a:p>
            <a:pPr algn="just"/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Capaian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(CP)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harus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dicapai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murid pada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setiap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perkembangan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dimulai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Fondasi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PAUD.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Capaian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mencakup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sekumpulan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lingkup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disusun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secara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komprehensif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bentuk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narasi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Capaian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memuat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sekumpulan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lingkup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disusun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secara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komprehensif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bentuk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narasi</a:t>
            </a:r>
            <a:endParaRPr lang="en-ID" sz="1800" dirty="0">
              <a:solidFill>
                <a:srgbClr val="3C404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Capaian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dini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(PAUD)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terdiri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Fondasi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fontAlgn="base">
              <a:spcAft>
                <a:spcPts val="750"/>
              </a:spcAft>
              <a:buNone/>
            </a:pP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Capaian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dasar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menengah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terdiri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hingga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F,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meliputi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seluruh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pelajaran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jenjang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dasar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menengah</a:t>
            </a:r>
            <a:endParaRPr lang="en-ID" sz="1800" dirty="0">
              <a:solidFill>
                <a:srgbClr val="3C404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fontAlgn="base">
              <a:spcAft>
                <a:spcPts val="750"/>
              </a:spcAft>
              <a:buNone/>
            </a:pP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Jenjang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Kelas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spcAft>
                <a:spcPts val="750"/>
              </a:spcAft>
              <a:buNone/>
            </a:pP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A: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Kelas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1-2 SD/MI/SDLB/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Paket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b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B: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Kelas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3-4 SD/MI/SDLB/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Paket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b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C: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Kelas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5-6 SD/MI/SDLB/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Paket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b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D: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Kelas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7-9 SMP/MTs/SMPLB/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Paket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b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E: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Kelas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10 SMA/MA/SMALB/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Paket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C, SMK/MAK</a:t>
            </a:r>
            <a:b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F: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Kelas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11-12 SMA/MA/SMALB/</a:t>
            </a:r>
            <a:r>
              <a:rPr lang="en-ID" sz="18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Paket</a:t>
            </a:r>
            <a:r>
              <a:rPr lang="en-ID" sz="18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C, SMK/MAK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E023-108A-61EB-6420-2397BB0C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kern="1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Alur </a:t>
            </a:r>
            <a:r>
              <a:rPr lang="en-ID" sz="2800" b="1" kern="1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800" b="1" kern="1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kern="1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800" b="1" kern="1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(ATP)</a:t>
            </a:r>
            <a:endParaRPr lang="en-ID" sz="28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B4B2-8ED0-2402-6F0B-DAF417BBB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Alur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(ATP)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adalah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rangkaian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tersusun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sistematis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logis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utuh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menurut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urutan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sejak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awal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hingga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akhir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suatu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Alur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disusun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linear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sebagaimana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urutan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dilakukan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sepanjang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mencapai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Capaian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dicapai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akhir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Alur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(ATP)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rangkaian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tersusun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sistematis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logis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menurut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urutan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sejak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awal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hingga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akhir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suatu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Alur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(ATP)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memiliki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fungsi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sama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Silabus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2013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acuan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perencanaan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Penyusunan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ATP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kurikulum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Merdeka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dilakukan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menganalisis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Capaian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. ATP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ini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kemudian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dijadikan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sebagai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panduan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guru dan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siswa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mencapai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Capaian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akhir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fase</a:t>
            </a:r>
            <a:r>
              <a:rPr lang="en-ID" sz="18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tersebut</a:t>
            </a:r>
            <a:endParaRPr lang="en-ID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1038-2827-239E-EE68-2909A533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 Ajar (MA)</a:t>
            </a:r>
            <a:endParaRPr lang="en-ID" sz="32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5827-35E3-3FC8-61D7-41DD21CE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spcAft>
                <a:spcPts val="750"/>
              </a:spcAft>
            </a:pP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Modul ajar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merupakan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salah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satu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perangkat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ajar,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berupa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dokumen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berisi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tujuan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langkah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dan media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serta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asesmen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dibutuhkan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dalam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satu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unit/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topik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berdasarkan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Alur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Tujuan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(ATP).</a:t>
            </a:r>
            <a:endParaRPr lang="en-ID" sz="2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750"/>
              </a:spcAft>
            </a:pP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Modul ajar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serupa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dengan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RPP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atau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lesson plan yang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memuat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rencana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di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kelas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Namun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pada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modul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ajar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terdapat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komponen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lebih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lengkap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dibanding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RPP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sehingga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disebut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RPP Plus.</a:t>
            </a:r>
            <a:endParaRPr lang="en-ID" sz="2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48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5D93-EB5E-79AD-C96B-6A6AE29C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Konsep</a:t>
            </a:r>
            <a:r>
              <a:rPr lang="en-ID" sz="28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Modul Ajar</a:t>
            </a:r>
            <a:endParaRPr lang="en-ID" sz="28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0409D-A1C3-966E-7E57-6A20F12E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ajar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mengarahkan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Capaian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(CP).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dipadankan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RPP Plus,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dibanding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RPP.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mandiri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dipadankan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1800" b="1" kern="100" dirty="0">
                <a:solidFill>
                  <a:srgbClr val="000000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RPP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RPP,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kelengkapan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format yang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beragam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kern="10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kern="100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C3FC-393E-EA70-62D1-EC646A6A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dirty="0" err="1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ID" sz="28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Pengembangan</a:t>
            </a:r>
            <a:r>
              <a:rPr lang="en-ID" sz="28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Modul Ajar</a:t>
            </a:r>
            <a:endParaRPr lang="en-ID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3FAED-F11C-C52E-D386-C33003FDA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spcAft>
                <a:spcPts val="750"/>
              </a:spcAft>
              <a:buNone/>
            </a:pP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Pengembangan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modul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ajar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bertujuan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untuk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menyediakan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perangkat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ajar yang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dapat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memandu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guru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melaksanakan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</a:t>
            </a:r>
            <a:endParaRPr lang="en-ID" sz="2000" dirty="0"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indent="0" algn="just" fontAlgn="base">
              <a:spcAft>
                <a:spcPts val="750"/>
              </a:spcAft>
              <a:buNone/>
            </a:pP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Dalam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penggunaannya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guru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memiliki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kemerdekaan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untuk</a:t>
            </a:r>
            <a:r>
              <a:rPr lang="en-ID" sz="20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 fontAlgn="base">
              <a:spcAft>
                <a:spcPts val="750"/>
              </a:spcAft>
            </a:pP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memodifikasi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yang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menyesuaikan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murid,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endParaRPr lang="en-ID" sz="2000" kern="1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750"/>
              </a:spcAft>
            </a:pP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</a:t>
            </a:r>
            <a:endParaRPr lang="en-ID" sz="20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A4BB-E09A-95C2-C823-08CFDD2D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Komponen</a:t>
            </a:r>
            <a:r>
              <a:rPr lang="en-ID" sz="28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Modul Ajar</a:t>
            </a:r>
            <a:endParaRPr lang="en-ID" sz="28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2458-E9C3-2626-6665-9B93CD241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ajar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sekurang-kurangnya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berisi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(yang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referensi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guru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ditambahkan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kebutuhannya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Guru di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kebebasan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2000" kern="100" dirty="0">
                <a:solidFill>
                  <a:srgbClr val="3C4043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murid.</a:t>
            </a:r>
            <a:endParaRPr lang="en-ID" sz="20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7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42" baseType="lpstr">
      <vt:lpstr>Abadi</vt:lpstr>
      <vt:lpstr>Arial</vt:lpstr>
      <vt:lpstr>Calibri</vt:lpstr>
      <vt:lpstr>Calibri Light</vt:lpstr>
      <vt:lpstr>Candara</vt:lpstr>
      <vt:lpstr>Century Gothic</vt:lpstr>
      <vt:lpstr>Century Schoolbook</vt:lpstr>
      <vt:lpstr>Copperplate Gothic Bold</vt:lpstr>
      <vt:lpstr>Corbel</vt:lpstr>
      <vt:lpstr>Garamond</vt:lpstr>
      <vt:lpstr>inherit</vt:lpstr>
      <vt:lpstr>Symbol</vt:lpstr>
      <vt:lpstr>Times New Roman</vt:lpstr>
      <vt:lpstr>Trebuchet MS</vt:lpstr>
      <vt:lpstr>Tw Cen MT</vt:lpstr>
      <vt:lpstr>Tw Cen MT Condensed</vt:lpstr>
      <vt:lpstr>Wingdings</vt:lpstr>
      <vt:lpstr>Wingdings 2</vt:lpstr>
      <vt:lpstr>Wingdings 3</vt:lpstr>
      <vt:lpstr>Office Theme</vt:lpstr>
      <vt:lpstr>1_Banded</vt:lpstr>
      <vt:lpstr>2_Organic</vt:lpstr>
      <vt:lpstr>View</vt:lpstr>
      <vt:lpstr>1_Facet</vt:lpstr>
      <vt:lpstr>Retrospect</vt:lpstr>
      <vt:lpstr>Ion Boardroom</vt:lpstr>
      <vt:lpstr>Integral</vt:lpstr>
      <vt:lpstr>PENGENALAN KURIKULUM MERDEKA</vt:lpstr>
      <vt:lpstr>Kurikulum Merdeka</vt:lpstr>
      <vt:lpstr>Sumber Belajar</vt:lpstr>
      <vt:lpstr>Capaian Pembelajaran (CP)</vt:lpstr>
      <vt:lpstr>Alur Tujuan Pembelajaran (ATP)</vt:lpstr>
      <vt:lpstr>Modul Ajar (MA)</vt:lpstr>
      <vt:lpstr>Konsep Modul Ajar</vt:lpstr>
      <vt:lpstr>Tujuan Pengembangan Modul Ajar</vt:lpstr>
      <vt:lpstr>Komponen Modul Ajar</vt:lpstr>
      <vt:lpstr>Komponen Inti Modul Ajar 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KURIKULUM MERDEKA</dc:title>
  <dc:creator>hp 1vkc</dc:creator>
  <cp:lastModifiedBy>hp 1vkc</cp:lastModifiedBy>
  <cp:revision>1</cp:revision>
  <dcterms:created xsi:type="dcterms:W3CDTF">2023-12-07T03:24:46Z</dcterms:created>
  <dcterms:modified xsi:type="dcterms:W3CDTF">2023-12-07T03:25:24Z</dcterms:modified>
</cp:coreProperties>
</file>