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325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41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176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372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549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0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00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12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6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877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750C-6E98-4495-9652-6D7E25304E43}" type="datetimeFigureOut">
              <a:rPr lang="id-ID" smtClean="0"/>
              <a:t>09/02/2021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2A98-8BB7-424B-9140-A553EACECDD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1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54"/>
            <a:ext cx="12192000" cy="6867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073244" y="823865"/>
            <a:ext cx="621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002252" y="300645"/>
            <a:ext cx="105858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Equal Employment Opportunity &amp; Workforce Diversity</a:t>
            </a:r>
            <a:endParaRPr lang="id-ID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890" y="2967335"/>
            <a:ext cx="51122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NAMA KELOMPOK : PULONG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	    : HANSEL</a:t>
            </a:r>
          </a:p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	: THEO</a:t>
            </a:r>
          </a:p>
        </p:txBody>
      </p:sp>
    </p:spTree>
    <p:extLst>
      <p:ext uri="{BB962C8B-B14F-4D97-AF65-F5344CB8AC3E}">
        <p14:creationId xmlns:p14="http://schemas.microsoft.com/office/powerpoint/2010/main" val="66807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335" y="1348966"/>
            <a:ext cx="781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513421" y="300943"/>
            <a:ext cx="61019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sih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Equal Employment Opportunity (EEO) </a:t>
            </a:r>
            <a:r>
              <a:rPr lang="en-US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??? </a:t>
            </a:r>
            <a:endParaRPr lang="id-ID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2391" y="1027906"/>
            <a:ext cx="4762500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254" y="3876092"/>
            <a:ext cx="3271546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853" y="1690688"/>
            <a:ext cx="5318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Equal Employment </a:t>
            </a:r>
            <a:r>
              <a:rPr lang="en-US" sz="2400" dirty="0"/>
              <a:t>O</a:t>
            </a:r>
            <a:r>
              <a:rPr lang="id-ID" sz="2400" dirty="0"/>
              <a:t>pportunity (EE</a:t>
            </a:r>
            <a:r>
              <a:rPr lang="en-US" sz="2400" dirty="0"/>
              <a:t>O</a:t>
            </a:r>
            <a:r>
              <a:rPr lang="id-ID" sz="2400" dirty="0"/>
              <a:t>) dibedakan menjadi beberapa bagian yaitu</a:t>
            </a:r>
            <a:r>
              <a:rPr lang="en-US" sz="2400" dirty="0"/>
              <a:t> 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equal employment Opportunity an Overview</a:t>
            </a:r>
          </a:p>
          <a:p>
            <a:pPr marL="342900" indent="-342900">
              <a:buAutoNum type="arabicPeriod"/>
            </a:pPr>
            <a:r>
              <a:rPr lang="en-US" sz="2400" dirty="0"/>
              <a:t>Federal Laws affecting equal employment Opportunity</a:t>
            </a:r>
          </a:p>
          <a:p>
            <a:pPr marL="342900" indent="-342900">
              <a:buAutoNum type="arabicPeriod"/>
            </a:pPr>
            <a:r>
              <a:rPr lang="en-US" sz="2400" dirty="0"/>
              <a:t>Equal Employment opportunity Employer Information Report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66334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 flipH="1">
            <a:off x="1370666" y="1847462"/>
            <a:ext cx="4451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Who’s responsible for ensuring equal employment Opportunity?</a:t>
            </a:r>
          </a:p>
          <a:p>
            <a:pPr marL="342900" indent="-342900">
              <a:buAutoNum type="arabicPeriod"/>
            </a:pPr>
            <a:r>
              <a:rPr lang="en-US" sz="2800" dirty="0"/>
              <a:t>Equal Employment Opportunity Commission</a:t>
            </a:r>
          </a:p>
          <a:p>
            <a:pPr marL="342900" indent="-342900">
              <a:buAutoNum type="arabicPeriod"/>
            </a:pPr>
            <a:r>
              <a:rPr lang="en-US" sz="2800" dirty="0"/>
              <a:t>Office of Federal Contract Compliance Programs </a:t>
            </a:r>
          </a:p>
          <a:p>
            <a:pPr marL="342900" indent="-342900">
              <a:buAutoNum type="arabicPeriod"/>
            </a:pPr>
            <a:r>
              <a:rPr lang="id-ID" sz="2800" dirty="0"/>
              <a:t>Employers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695" y="532452"/>
            <a:ext cx="5157105" cy="58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3687" y="301581"/>
            <a:ext cx="2281997" cy="2778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582" y="932507"/>
            <a:ext cx="4083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Defining and Operationalizing illegal Discrimination</a:t>
            </a:r>
          </a:p>
          <a:p>
            <a:pPr marL="342900" indent="-342900">
              <a:buAutoNum type="arabicPeriod"/>
            </a:pPr>
            <a:r>
              <a:rPr lang="en-US" sz="2800" dirty="0"/>
              <a:t>Uniform Guidelines on Employee Selection Procedures</a:t>
            </a:r>
          </a:p>
          <a:p>
            <a:pPr marL="342900" indent="-342900">
              <a:buAutoNum type="arabicPeriod"/>
            </a:pPr>
            <a:r>
              <a:rPr lang="id-ID" sz="2800" dirty="0"/>
              <a:t>Concept of Disparate Treatment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id-ID" sz="2800" dirty="0"/>
              <a:t>Concept of Adverse Impact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359" y="3621810"/>
            <a:ext cx="429719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1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54"/>
            <a:ext cx="12192000" cy="68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371" y="0"/>
            <a:ext cx="4778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4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89</Words>
  <Application>Microsoft Office PowerPoint</Application>
  <PresentationFormat>Layar Lebar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8</vt:i4>
      </vt:variant>
    </vt:vector>
  </HeadingPairs>
  <TitlesOfParts>
    <vt:vector size="9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Pulong Santoso</dc:creator>
  <cp:lastModifiedBy>vincentiushansel074@gmail.com</cp:lastModifiedBy>
  <cp:revision>6</cp:revision>
  <dcterms:created xsi:type="dcterms:W3CDTF">2021-02-08T12:44:35Z</dcterms:created>
  <dcterms:modified xsi:type="dcterms:W3CDTF">2021-02-09T02:34:57Z</dcterms:modified>
</cp:coreProperties>
</file>