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3"/>
  </p:notesMasterIdLst>
  <p:sldIdLst>
    <p:sldId id="341" r:id="rId3"/>
    <p:sldId id="344" r:id="rId4"/>
    <p:sldId id="347" r:id="rId5"/>
    <p:sldId id="348" r:id="rId6"/>
    <p:sldId id="378" r:id="rId7"/>
    <p:sldId id="354" r:id="rId8"/>
    <p:sldId id="368" r:id="rId9"/>
    <p:sldId id="379" r:id="rId10"/>
    <p:sldId id="380" r:id="rId11"/>
    <p:sldId id="381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3A3F"/>
    <a:srgbClr val="262B8F"/>
    <a:srgbClr val="18C5E3"/>
    <a:srgbClr val="FFFFFF"/>
    <a:srgbClr val="FBFBFB"/>
    <a:srgbClr val="150329"/>
    <a:srgbClr val="F2F2F2"/>
    <a:srgbClr val="020049"/>
    <a:srgbClr val="C2384E"/>
    <a:srgbClr val="F886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94631" autoAdjust="0"/>
  </p:normalViewPr>
  <p:slideViewPr>
    <p:cSldViewPr snapToGrid="0">
      <p:cViewPr varScale="1">
        <p:scale>
          <a:sx n="75" d="100"/>
          <a:sy n="75" d="100"/>
        </p:scale>
        <p:origin x="48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EB62C-E8E5-4F80-9436-465E15C7A833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EAB9A-A027-41F3-AA21-3EA8CF01E2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60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949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484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3466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951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64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448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114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818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389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EAB9A-A027-41F3-AA21-3EA8CF01E26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31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2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805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727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21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54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514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1909192" y="2652141"/>
            <a:ext cx="74066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-WWW.homeppt.COM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免费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模板下载，精品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模板，雷锋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-WWW.homeppt.COM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每天更新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</a:t>
            </a:r>
          </a:p>
        </p:txBody>
      </p:sp>
    </p:spTree>
    <p:extLst>
      <p:ext uri="{BB962C8B-B14F-4D97-AF65-F5344CB8AC3E}">
        <p14:creationId xmlns:p14="http://schemas.microsoft.com/office/powerpoint/2010/main" val="403446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3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0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503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29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250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120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0E1F-7D83-4D99-ADF5-B46A9CA86BD4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967DA-071F-45BD-BCBE-CB96AA3B57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80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-5400000">
            <a:off x="11369628" y="383902"/>
            <a:ext cx="260603" cy="262025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lIns="45713" tIns="22850" rIns="45713" bIns="22850" anchor="ctr" anchorCtr="0">
            <a:noAutofit/>
          </a:bodyPr>
          <a:lstStyle/>
          <a:p>
            <a:pPr algn="ctr"/>
            <a:endParaRPr sz="1800" kern="0">
              <a:solidFill>
                <a:srgbClr val="FFFFFF"/>
              </a:solidFill>
              <a:latin typeface="Montserrat" panose="02000505000000020004"/>
              <a:ea typeface="Montserrat" panose="02000505000000020004"/>
              <a:cs typeface="Montserrat" panose="02000505000000020004"/>
              <a:sym typeface="Montserrat" panose="02000505000000020004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Font typeface="Arial" panose="020B0604020202020204"/>
              <a:buNone/>
              <a:defRPr sz="4800" b="0" i="0" u="none" strike="noStrike" cap="none">
                <a:solidFill>
                  <a:schemeClr val="dk1"/>
                </a:solidFill>
                <a:latin typeface="Montserrat" panose="02000505000000020004"/>
                <a:ea typeface="Montserrat" panose="02000505000000020004"/>
                <a:cs typeface="Montserrat" panose="02000505000000020004"/>
                <a:sym typeface="Montserrat" panose="02000505000000020004"/>
              </a:defRPr>
            </a:lvl1pPr>
            <a:lvl2pPr marL="914400" marR="0" lvl="1" indent="-127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 panose="020B0604020202020204"/>
              <a:buNone/>
              <a:defRPr sz="4000" b="0" i="0" u="none" strike="noStrike" cap="none">
                <a:solidFill>
                  <a:schemeClr val="dk1"/>
                </a:solidFill>
                <a:latin typeface="Montserrat" panose="02000505000000020004"/>
                <a:ea typeface="Montserrat" panose="02000505000000020004"/>
                <a:cs typeface="Montserrat" panose="02000505000000020004"/>
                <a:sym typeface="Montserrat" panose="02000505000000020004"/>
              </a:defRPr>
            </a:lvl2pPr>
            <a:lvl3pPr marL="1828165" marR="0" lvl="2" indent="-12065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 panose="020B0604020202020204"/>
              <a:buNone/>
              <a:defRPr sz="3600" b="0" i="0" u="none" strike="noStrike" cap="none">
                <a:solidFill>
                  <a:schemeClr val="dk1"/>
                </a:solidFill>
                <a:latin typeface="Montserrat" panose="02000505000000020004"/>
                <a:ea typeface="Montserrat" panose="02000505000000020004"/>
                <a:cs typeface="Montserrat" panose="02000505000000020004"/>
                <a:sym typeface="Montserrat" panose="02000505000000020004"/>
              </a:defRPr>
            </a:lvl3pPr>
            <a:lvl4pPr marL="2742565" marR="0" lvl="3" indent="-12065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Montserrat" panose="02000505000000020004"/>
                <a:ea typeface="Montserrat" panose="02000505000000020004"/>
                <a:cs typeface="Montserrat" panose="02000505000000020004"/>
                <a:sym typeface="Montserrat" panose="02000505000000020004"/>
              </a:defRPr>
            </a:lvl4pPr>
            <a:lvl5pPr marL="3656965" marR="0" lvl="4" indent="-12065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Montserrat" panose="02000505000000020004"/>
                <a:ea typeface="Montserrat" panose="02000505000000020004"/>
                <a:cs typeface="Montserrat" panose="02000505000000020004"/>
                <a:sym typeface="Montserrat" panose="02000505000000020004"/>
              </a:defRPr>
            </a:lvl5pPr>
            <a:lvl6pPr marL="5027930" marR="0" lvl="5" indent="-24003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 panose="020B0604020202020204"/>
              <a:buChar char="•"/>
              <a:defRPr sz="3600" b="0" i="0" u="none" strike="noStrike" cap="none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6pPr>
            <a:lvl7pPr marL="5942330" marR="0" lvl="6" indent="-24003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 panose="020B0604020202020204"/>
              <a:buChar char="•"/>
              <a:defRPr sz="3600" b="0" i="0" u="none" strike="noStrike" cap="none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7pPr>
            <a:lvl8pPr marL="6856730" marR="0" lvl="7" indent="-24003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 panose="020B0604020202020204"/>
              <a:buChar char="•"/>
              <a:defRPr sz="3600" b="0" i="0" u="none" strike="noStrike" cap="none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8pPr>
            <a:lvl9pPr marL="7771130" marR="0" lvl="8" indent="-24003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 panose="020B0604020202020204"/>
              <a:buChar char="•"/>
              <a:defRPr sz="3600" b="0" i="0" u="none" strike="noStrike" cap="none">
                <a:solidFill>
                  <a:schemeClr val="dk1"/>
                </a:solidFill>
                <a:latin typeface="Lato" panose="020F0502020204030203"/>
                <a:ea typeface="Lato" panose="020F0502020204030203"/>
                <a:cs typeface="Lato" panose="020F0502020204030203"/>
                <a:sym typeface="Lato" panose="020F0502020204030203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/>
          <p:nvPr/>
        </p:nvSpPr>
        <p:spPr>
          <a:xfrm>
            <a:off x="11296668" y="384943"/>
            <a:ext cx="393102" cy="230850"/>
          </a:xfrm>
          <a:prstGeom prst="rect">
            <a:avLst/>
          </a:prstGeom>
          <a:noFill/>
          <a:ln>
            <a:noFill/>
          </a:ln>
        </p:spPr>
        <p:txBody>
          <a:bodyPr lIns="91413" tIns="45700" rIns="91413" bIns="45700" anchor="t" anchorCtr="0">
            <a:noAutofit/>
          </a:bodyPr>
          <a:lstStyle/>
          <a:p>
            <a:pPr algn="ctr">
              <a:buSzPct val="25000"/>
            </a:pPr>
            <a:fld id="{00000000-1234-1234-1234-123412341234}" type="slidenum">
              <a:rPr lang="en-US" sz="900" kern="0">
                <a:solidFill>
                  <a:srgbClr val="FFFFFF"/>
                </a:solidFill>
                <a:latin typeface="Montserrat" panose="02000505000000020004"/>
                <a:ea typeface="Montserrat" panose="02000505000000020004"/>
                <a:cs typeface="Montserrat" panose="02000505000000020004"/>
                <a:sym typeface="Montserrat" panose="02000505000000020004"/>
              </a:rPr>
              <a:pPr algn="ctr">
                <a:buSzPct val="25000"/>
              </a:pPr>
              <a:t>‹#›</a:t>
            </a:fld>
            <a:r>
              <a:rPr lang="en-US" sz="900" kern="0">
                <a:solidFill>
                  <a:srgbClr val="FFFFFF"/>
                </a:solidFill>
                <a:latin typeface="Montserrat" panose="02000505000000020004"/>
                <a:ea typeface="Montserrat" panose="02000505000000020004"/>
                <a:cs typeface="Montserrat" panose="02000505000000020004"/>
                <a:sym typeface="Montserrat" panose="02000505000000020004"/>
              </a:rPr>
              <a:t>  </a:t>
            </a: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838419" y="365125"/>
            <a:ext cx="10515163" cy="1325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Montserrat" panose="02000505000000020004"/>
              <a:buNone/>
              <a:defRPr sz="6000" b="0" i="0" u="none" strike="noStrike" cap="none">
                <a:solidFill>
                  <a:schemeClr val="dk1"/>
                </a:solidFill>
                <a:latin typeface="Montserrat" panose="02000505000000020004"/>
                <a:ea typeface="Montserrat" panose="02000505000000020004"/>
                <a:cs typeface="Montserrat" panose="02000505000000020004"/>
                <a:sym typeface="Montserrat" panose="02000505000000020004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4818340"/>
      </p:ext>
    </p:extLst>
  </p:cSld>
  <p:clrMap bg1="lt1" tx1="dk1" bg2="dk2" tx2="lt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7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0"/>
            <a:ext cx="12192000" cy="6870700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0" y="0"/>
            <a:ext cx="12192000" cy="68707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159411" y="2306281"/>
            <a:ext cx="7931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7200" b="1" dirty="0" smtClean="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JOB ANALYSIS</a:t>
            </a:r>
            <a:endParaRPr lang="zh-CN" altLang="en-US" sz="7200" b="1" dirty="0">
              <a:solidFill>
                <a:schemeClr val="bg1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cxnSp>
        <p:nvCxnSpPr>
          <p:cNvPr id="5" name="雷锋PPT网www.lfppt.com"/>
          <p:cNvCxnSpPr/>
          <p:nvPr/>
        </p:nvCxnSpPr>
        <p:spPr>
          <a:xfrm>
            <a:off x="691876" y="1111302"/>
            <a:ext cx="306097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691876" y="1077385"/>
            <a:ext cx="0" cy="470323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691876" y="5744768"/>
            <a:ext cx="306097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3752849" y="1083735"/>
            <a:ext cx="0" cy="75749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752849" y="5029469"/>
            <a:ext cx="0" cy="75749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 rot="16200000">
            <a:off x="8865930" y="3411999"/>
            <a:ext cx="5723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HUMANN RESOURCE MANAGEMENT</a:t>
            </a:r>
            <a:endParaRPr lang="zh-CN" alt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2608203" y="3990181"/>
            <a:ext cx="50571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608203" y="4146550"/>
            <a:ext cx="50571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608203" y="3815831"/>
            <a:ext cx="50571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 rot="16200000">
            <a:off x="-165542" y="2018798"/>
            <a:ext cx="21444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spc="300" dirty="0">
                <a:solidFill>
                  <a:schemeClr val="bg1"/>
                </a:solidFill>
                <a:latin typeface="Century Gothic" panose="020B0502020202020204" pitchFamily="34" charset="0"/>
              </a:rPr>
              <a:t>BUSINESS REPORT</a:t>
            </a:r>
            <a:endParaRPr lang="zh-CN" altLang="en-US" sz="1100" spc="3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矩形 19"/>
          <p:cNvSpPr/>
          <p:nvPr/>
        </p:nvSpPr>
        <p:spPr>
          <a:xfrm>
            <a:off x="3171062" y="3449567"/>
            <a:ext cx="2144437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zh-CN" altLang="en-US" sz="1100" spc="3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n-US" altLang="zh-CN" sz="1400" b="1" spc="3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STEVEN LIMBONO</a:t>
            </a:r>
          </a:p>
          <a:p>
            <a:r>
              <a:rPr lang="en-US" altLang="zh-CN" sz="1400" b="1" spc="3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JEHEZKIEL</a:t>
            </a:r>
          </a:p>
          <a:p>
            <a:r>
              <a:rPr lang="en-US" altLang="zh-CN" sz="1400" b="1" spc="3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FRENALDY UTOMO</a:t>
            </a:r>
            <a:endParaRPr lang="zh-CN" altLang="en-US" sz="1400" b="1" spc="3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矩形 19"/>
          <p:cNvSpPr/>
          <p:nvPr/>
        </p:nvSpPr>
        <p:spPr>
          <a:xfrm>
            <a:off x="4559079" y="6327656"/>
            <a:ext cx="3073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spc="3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WIDYA MANDALA CAHTOLIC UNIVERSITY</a:t>
            </a:r>
            <a:endParaRPr lang="zh-CN" altLang="en-US" sz="1400" b="1" spc="3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3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0">
        <p14:flash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8"/>
          <p:cNvSpPr/>
          <p:nvPr/>
        </p:nvSpPr>
        <p:spPr>
          <a:xfrm>
            <a:off x="0" y="17990"/>
            <a:ext cx="12192000" cy="68707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0"/>
            <a:ext cx="12192000" cy="6870700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0" y="0"/>
            <a:ext cx="12192000" cy="68707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691876" y="1111302"/>
            <a:ext cx="306097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691876" y="1077385"/>
            <a:ext cx="0" cy="470323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691876" y="5744768"/>
            <a:ext cx="306097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3752849" y="1083735"/>
            <a:ext cx="0" cy="75749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752849" y="5029469"/>
            <a:ext cx="0" cy="75749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 rot="16200000">
            <a:off x="9211535" y="3259723"/>
            <a:ext cx="5723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POWERPOINT TEMPLATE</a:t>
            </a:r>
            <a:endParaRPr lang="zh-CN" alt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2845672" y="3990181"/>
            <a:ext cx="50571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845672" y="4146550"/>
            <a:ext cx="50571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845672" y="3815831"/>
            <a:ext cx="50571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 rot="16200000">
            <a:off x="-57257" y="2018797"/>
            <a:ext cx="21444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POWERPOINT TEMPLATE</a:t>
            </a:r>
            <a:endParaRPr lang="zh-CN" altLang="en-US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43166" y="5324197"/>
            <a:ext cx="22813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bg1"/>
                </a:solidFill>
              </a:rPr>
              <a:t>设计师</a:t>
            </a:r>
            <a:r>
              <a:rPr lang="zh-CN" altLang="en-US" sz="1400" b="1" dirty="0" smtClean="0">
                <a:solidFill>
                  <a:schemeClr val="bg1"/>
                </a:solidFill>
              </a:rPr>
              <a:t>：</a:t>
            </a:r>
            <a:r>
              <a:rPr lang="zh-CN" altLang="en-US" sz="1400" dirty="0">
                <a:solidFill>
                  <a:schemeClr val="bg1"/>
                </a:solidFill>
              </a:rPr>
              <a:t>小本</a:t>
            </a:r>
            <a:r>
              <a:rPr lang="en-US" altLang="zh-CN" sz="1400" b="1" dirty="0" smtClean="0">
                <a:solidFill>
                  <a:schemeClr val="bg1"/>
                </a:solidFill>
              </a:rPr>
              <a:t> </a:t>
            </a:r>
            <a:r>
              <a:rPr lang="en-US" altLang="zh-CN" sz="1400" b="1" dirty="0">
                <a:solidFill>
                  <a:schemeClr val="bg1"/>
                </a:solidFill>
              </a:rPr>
              <a:t>|</a:t>
            </a:r>
            <a:r>
              <a:rPr lang="zh-CN" altLang="en-US" sz="1400" b="1" dirty="0">
                <a:solidFill>
                  <a:schemeClr val="bg1"/>
                </a:solidFill>
              </a:rPr>
              <a:t>时间：</a:t>
            </a:r>
            <a:r>
              <a:rPr lang="en-US" altLang="zh-CN" sz="1400" b="1" dirty="0">
                <a:solidFill>
                  <a:schemeClr val="bg1"/>
                </a:solidFill>
              </a:rPr>
              <a:t>2018.11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676252" y="2299591"/>
            <a:ext cx="87741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endParaRPr lang="zh-CN" altLang="en-US" sz="4800" b="1" dirty="0">
              <a:solidFill>
                <a:schemeClr val="bg1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76252" y="4263587"/>
            <a:ext cx="3340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bg1"/>
                </a:solidFill>
              </a:rPr>
              <a:t>油彩泼墨科技</a:t>
            </a:r>
          </a:p>
        </p:txBody>
      </p:sp>
      <p:sp>
        <p:nvSpPr>
          <p:cNvPr id="26" name="矩形 2"/>
          <p:cNvSpPr/>
          <p:nvPr/>
        </p:nvSpPr>
        <p:spPr>
          <a:xfrm>
            <a:off x="2133983" y="2428955"/>
            <a:ext cx="50923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zh-CN" altLang="en-US" sz="7200" b="1" dirty="0">
                <a:solidFill>
                  <a:schemeClr val="bg1"/>
                </a:solidFill>
                <a:latin typeface="Google Sans"/>
              </a:rPr>
              <a:t>上帝保佑</a:t>
            </a:r>
            <a:r>
              <a:rPr lang="zh-CN" altLang="en-US" sz="4800" b="1" dirty="0">
                <a:solidFill>
                  <a:schemeClr val="bg1"/>
                </a:solidFill>
              </a:rPr>
              <a:t> </a:t>
            </a:r>
            <a:endParaRPr lang="zh-CN" altLang="en-US" sz="72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dist"/>
            <a:endParaRPr lang="zh-CN" altLang="en-US" sz="7200" b="1" dirty="0">
              <a:solidFill>
                <a:schemeClr val="bg1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841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0">
        <p14:flash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/>
        </p:nvCxnSpPr>
        <p:spPr>
          <a:xfrm>
            <a:off x="3265391" y="2527300"/>
            <a:ext cx="1949692" cy="0"/>
          </a:xfrm>
          <a:prstGeom prst="line">
            <a:avLst/>
          </a:prstGeom>
          <a:ln w="57150">
            <a:solidFill>
              <a:srgbClr val="18C5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/>
        </p:nvSpPr>
        <p:spPr>
          <a:xfrm>
            <a:off x="3825375" y="281797"/>
            <a:ext cx="4541250" cy="51315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8000">
                <a:srgbClr val="262B8F">
                  <a:alpha val="80000"/>
                </a:srgbClr>
              </a:gs>
              <a:gs pos="100000">
                <a:srgbClr val="E33A3F">
                  <a:alpha val="9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What Is Job Analysis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019550" y="1035809"/>
            <a:ext cx="41529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 err="1"/>
              <a:t>Arti</a:t>
            </a:r>
            <a:r>
              <a:rPr lang="en-US" sz="1400" b="1" dirty="0"/>
              <a:t> </a:t>
            </a:r>
            <a:r>
              <a:rPr lang="en-US" sz="1400" b="1" dirty="0" err="1"/>
              <a:t>dari</a:t>
            </a:r>
            <a:r>
              <a:rPr lang="en-US" sz="1400" b="1" dirty="0"/>
              <a:t> Job analysis </a:t>
            </a:r>
            <a:r>
              <a:rPr lang="en-US" sz="1400" b="1" dirty="0" err="1"/>
              <a:t>yaitu</a:t>
            </a:r>
            <a:r>
              <a:rPr lang="en-US" sz="1400" b="1" dirty="0"/>
              <a:t> </a:t>
            </a:r>
            <a:r>
              <a:rPr lang="en-US" sz="1400" b="1" dirty="0" err="1"/>
              <a:t>sebagai</a:t>
            </a:r>
            <a:r>
              <a:rPr lang="en-US" sz="1400" b="1" dirty="0"/>
              <a:t> </a:t>
            </a:r>
            <a:r>
              <a:rPr lang="en-US" sz="1400" b="1" dirty="0" err="1"/>
              <a:t>berikut</a:t>
            </a:r>
            <a:r>
              <a:rPr lang="en-US" sz="1100" b="1" dirty="0"/>
              <a:t>:</a:t>
            </a:r>
          </a:p>
          <a:p>
            <a:pPr algn="ctr"/>
            <a:endParaRPr lang="en-US" altLang="zh-CN" sz="1100" dirty="0"/>
          </a:p>
        </p:txBody>
      </p:sp>
      <p:sp>
        <p:nvSpPr>
          <p:cNvPr id="7" name="矩形 6"/>
          <p:cNvSpPr/>
          <p:nvPr/>
        </p:nvSpPr>
        <p:spPr>
          <a:xfrm>
            <a:off x="9789584" y="5113053"/>
            <a:ext cx="155363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9600" dirty="0" smtClean="0">
                <a:gradFill flip="none" rotWithShape="1">
                  <a:gsLst>
                    <a:gs pos="18000">
                      <a:srgbClr val="262B8F"/>
                    </a:gs>
                    <a:gs pos="100000">
                      <a:srgbClr val="E33A3F"/>
                    </a:gs>
                  </a:gsLst>
                  <a:lin ang="2700000" scaled="1"/>
                  <a:tileRect/>
                </a:gradFill>
              </a:rPr>
              <a:t>01</a:t>
            </a:r>
            <a:endParaRPr lang="zh-CN" altLang="en-US" sz="9600" dirty="0">
              <a:gradFill flip="none" rotWithShape="1">
                <a:gsLst>
                  <a:gs pos="18000">
                    <a:srgbClr val="262B8F"/>
                  </a:gs>
                  <a:gs pos="100000">
                    <a:srgbClr val="E33A3F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40237" y="3245207"/>
            <a:ext cx="6941464" cy="132036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just">
              <a:lnSpc>
                <a:spcPct val="114000"/>
              </a:lnSpc>
            </a:pP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Proses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penentuan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yang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sistematis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keterampilan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,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tugas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,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dan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pengetahuan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diperlukan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untuk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melakukan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pekerjaan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dalam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suatu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  <a:r>
              <a:rPr lang="en-US" sz="20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organisasi</a:t>
            </a:r>
            <a:r>
              <a:rPr lang="en-US" sz="20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. </a:t>
            </a:r>
          </a:p>
          <a:p>
            <a:pPr>
              <a:lnSpc>
                <a:spcPct val="114000"/>
              </a:lnSpc>
            </a:pP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90" y="1595153"/>
            <a:ext cx="3251200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3"/>
          <p:cNvSpPr/>
          <p:nvPr/>
        </p:nvSpPr>
        <p:spPr>
          <a:xfrm>
            <a:off x="634991" y="1595153"/>
            <a:ext cx="3251200" cy="48768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348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圆角矩形 24"/>
          <p:cNvSpPr/>
          <p:nvPr/>
        </p:nvSpPr>
        <p:spPr>
          <a:xfrm>
            <a:off x="4996450" y="471776"/>
            <a:ext cx="2199101" cy="33382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8000">
                <a:srgbClr val="262B8F">
                  <a:alpha val="80000"/>
                </a:srgbClr>
              </a:gs>
              <a:gs pos="100000">
                <a:srgbClr val="E33A3F">
                  <a:alpha val="9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err="1" smtClean="0"/>
              <a:t>Fungsi</a:t>
            </a:r>
            <a:r>
              <a:rPr lang="en-US" altLang="zh-CN" sz="1600" dirty="0" smtClean="0"/>
              <a:t> Job Analysis</a:t>
            </a:r>
            <a:endParaRPr lang="zh-CN" altLang="en-US" sz="1600" dirty="0"/>
          </a:p>
        </p:txBody>
      </p:sp>
      <p:sp>
        <p:nvSpPr>
          <p:cNvPr id="29" name="矩形 28"/>
          <p:cNvSpPr/>
          <p:nvPr/>
        </p:nvSpPr>
        <p:spPr>
          <a:xfrm>
            <a:off x="1625600" y="984935"/>
            <a:ext cx="8940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 smtClean="0"/>
              <a:t>Job Analysis </a:t>
            </a:r>
            <a:r>
              <a:rPr lang="en-US" altLang="zh-CN" sz="1100" dirty="0" err="1" smtClean="0"/>
              <a:t>juga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memiliki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berbagai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macam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fungsi</a:t>
            </a:r>
            <a:r>
              <a:rPr lang="en-US" altLang="zh-CN" sz="1100" dirty="0" smtClean="0"/>
              <a:t>, </a:t>
            </a:r>
            <a:r>
              <a:rPr lang="en-US" altLang="zh-CN" sz="1100" dirty="0" err="1" smtClean="0"/>
              <a:t>sebagai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berikut</a:t>
            </a:r>
            <a:r>
              <a:rPr lang="en-US" altLang="zh-CN" sz="1100" dirty="0" smtClean="0"/>
              <a:t> : </a:t>
            </a:r>
            <a:endParaRPr lang="en-US" altLang="zh-CN" sz="1100" dirty="0"/>
          </a:p>
        </p:txBody>
      </p:sp>
      <p:cxnSp>
        <p:nvCxnSpPr>
          <p:cNvPr id="4" name="雷锋PPT网www.lfppt.com"/>
          <p:cNvCxnSpPr/>
          <p:nvPr/>
        </p:nvCxnSpPr>
        <p:spPr>
          <a:xfrm>
            <a:off x="6066971" y="2104571"/>
            <a:ext cx="0" cy="475342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36"/>
          <p:cNvSpPr/>
          <p:nvPr/>
        </p:nvSpPr>
        <p:spPr>
          <a:xfrm>
            <a:off x="5965371" y="4694087"/>
            <a:ext cx="203200" cy="203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6907201" y="5258171"/>
            <a:ext cx="449674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Training and development</a:t>
            </a:r>
          </a:p>
          <a:p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646857" y="2096346"/>
            <a:ext cx="840229" cy="840229"/>
            <a:chOff x="5646857" y="2096346"/>
            <a:chExt cx="840229" cy="840229"/>
          </a:xfrm>
        </p:grpSpPr>
        <p:sp>
          <p:nvSpPr>
            <p:cNvPr id="6" name="椭圆 5"/>
            <p:cNvSpPr/>
            <p:nvPr/>
          </p:nvSpPr>
          <p:spPr>
            <a:xfrm>
              <a:off x="5646857" y="2096346"/>
              <a:ext cx="840229" cy="840229"/>
            </a:xfrm>
            <a:prstGeom prst="ellipse">
              <a:avLst/>
            </a:prstGeom>
            <a:gradFill flip="none" rotWithShape="1">
              <a:gsLst>
                <a:gs pos="28000">
                  <a:srgbClr val="262B8F"/>
                </a:gs>
                <a:gs pos="100000">
                  <a:srgbClr val="E33A3F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44" name="îṥlïďè">
              <a:extLst>
                <a:ext uri="{FF2B5EF4-FFF2-40B4-BE49-F238E27FC236}">
                  <a16:creationId xmlns="" xmlns:a16="http://schemas.microsoft.com/office/drawing/2014/main" id="{3CA02262-78A5-4CC9-A6D3-8C9D5349ECBA}"/>
                </a:ext>
              </a:extLst>
            </p:cNvPr>
            <p:cNvSpPr/>
            <p:nvPr/>
          </p:nvSpPr>
          <p:spPr bwMode="auto">
            <a:xfrm>
              <a:off x="5883800" y="2340296"/>
              <a:ext cx="366342" cy="352328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/>
            </a:p>
          </p:txBody>
        </p:sp>
      </p:grpSp>
      <p:sp>
        <p:nvSpPr>
          <p:cNvPr id="45" name="矩形 44"/>
          <p:cNvSpPr/>
          <p:nvPr/>
        </p:nvSpPr>
        <p:spPr>
          <a:xfrm>
            <a:off x="2372572" y="2104571"/>
            <a:ext cx="22930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3200" dirty="0" smtClean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Staffing</a:t>
            </a:r>
            <a:endParaRPr lang="zh-CN" altLang="en-US" sz="3200" dirty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155787" y="2187216"/>
            <a:ext cx="1815053" cy="4326857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221159" y="1810755"/>
            <a:ext cx="1815053" cy="432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120731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2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6066971" y="0"/>
            <a:ext cx="0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椭圆 3"/>
          <p:cNvSpPr/>
          <p:nvPr/>
        </p:nvSpPr>
        <p:spPr>
          <a:xfrm>
            <a:off x="5965371" y="5150357"/>
            <a:ext cx="203200" cy="203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5646857" y="3008886"/>
            <a:ext cx="840229" cy="840229"/>
            <a:chOff x="5646857" y="2096346"/>
            <a:chExt cx="840229" cy="840229"/>
          </a:xfrm>
        </p:grpSpPr>
        <p:sp>
          <p:nvSpPr>
            <p:cNvPr id="3" name="椭圆 2"/>
            <p:cNvSpPr/>
            <p:nvPr/>
          </p:nvSpPr>
          <p:spPr>
            <a:xfrm>
              <a:off x="5646857" y="2096346"/>
              <a:ext cx="840229" cy="840229"/>
            </a:xfrm>
            <a:prstGeom prst="ellipse">
              <a:avLst/>
            </a:prstGeom>
            <a:gradFill flip="none" rotWithShape="1">
              <a:gsLst>
                <a:gs pos="28000">
                  <a:srgbClr val="262B8F"/>
                </a:gs>
                <a:gs pos="100000">
                  <a:srgbClr val="E33A3F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5" name="îṥlïďè">
              <a:extLst>
                <a:ext uri="{FF2B5EF4-FFF2-40B4-BE49-F238E27FC236}">
                  <a16:creationId xmlns="" xmlns:a16="http://schemas.microsoft.com/office/drawing/2014/main" id="{3CA02262-78A5-4CC9-A6D3-8C9D5349ECBA}"/>
                </a:ext>
              </a:extLst>
            </p:cNvPr>
            <p:cNvSpPr/>
            <p:nvPr/>
          </p:nvSpPr>
          <p:spPr bwMode="auto">
            <a:xfrm>
              <a:off x="5883800" y="2340296"/>
              <a:ext cx="366342" cy="352328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/>
            </a:p>
          </p:txBody>
        </p:sp>
      </p:grpSp>
      <p:sp>
        <p:nvSpPr>
          <p:cNvPr id="8" name="椭圆 7"/>
          <p:cNvSpPr/>
          <p:nvPr/>
        </p:nvSpPr>
        <p:spPr>
          <a:xfrm>
            <a:off x="5965371" y="1415143"/>
            <a:ext cx="203200" cy="203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155787" y="569437"/>
            <a:ext cx="1815053" cy="432685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221159" y="1996934"/>
            <a:ext cx="1815053" cy="4326857"/>
          </a:xfrm>
          <a:prstGeom prst="rect">
            <a:avLst/>
          </a:prstGeom>
        </p:spPr>
      </p:pic>
      <p:sp>
        <p:nvSpPr>
          <p:cNvPr id="17" name="矩形 44"/>
          <p:cNvSpPr/>
          <p:nvPr/>
        </p:nvSpPr>
        <p:spPr>
          <a:xfrm>
            <a:off x="2250688" y="4900507"/>
            <a:ext cx="30268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Safety and health</a:t>
            </a:r>
          </a:p>
          <a:p>
            <a:pPr algn="r"/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矩形 44"/>
          <p:cNvSpPr/>
          <p:nvPr/>
        </p:nvSpPr>
        <p:spPr>
          <a:xfrm>
            <a:off x="1388271" y="716524"/>
            <a:ext cx="3889271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Performance Appraisal</a:t>
            </a:r>
          </a:p>
          <a:p>
            <a:pPr algn="r"/>
            <a:endParaRPr lang="zh-CN" altLang="en-US" dirty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sp>
        <p:nvSpPr>
          <p:cNvPr id="19" name="矩形 44"/>
          <p:cNvSpPr/>
          <p:nvPr/>
        </p:nvSpPr>
        <p:spPr>
          <a:xfrm>
            <a:off x="6856401" y="1912132"/>
            <a:ext cx="25491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Compensation</a:t>
            </a:r>
          </a:p>
          <a:p>
            <a:pPr algn="r"/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045345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雷锋PPT网www.lfppt.com"/>
          <p:cNvCxnSpPr/>
          <p:nvPr/>
        </p:nvCxnSpPr>
        <p:spPr>
          <a:xfrm>
            <a:off x="6066971" y="9071"/>
            <a:ext cx="0" cy="475342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36"/>
          <p:cNvSpPr/>
          <p:nvPr/>
        </p:nvSpPr>
        <p:spPr>
          <a:xfrm>
            <a:off x="5965371" y="2382687"/>
            <a:ext cx="203200" cy="203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6907201" y="651555"/>
            <a:ext cx="44101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Employee and Labor Relations</a:t>
            </a:r>
          </a:p>
          <a:p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646857" y="4750646"/>
            <a:ext cx="840229" cy="840229"/>
            <a:chOff x="5646857" y="2096346"/>
            <a:chExt cx="840229" cy="840229"/>
          </a:xfrm>
        </p:grpSpPr>
        <p:sp>
          <p:nvSpPr>
            <p:cNvPr id="6" name="椭圆 5"/>
            <p:cNvSpPr/>
            <p:nvPr/>
          </p:nvSpPr>
          <p:spPr>
            <a:xfrm>
              <a:off x="5646857" y="2096346"/>
              <a:ext cx="840229" cy="840229"/>
            </a:xfrm>
            <a:prstGeom prst="ellipse">
              <a:avLst/>
            </a:prstGeom>
            <a:gradFill flip="none" rotWithShape="1">
              <a:gsLst>
                <a:gs pos="28000">
                  <a:srgbClr val="262B8F"/>
                </a:gs>
                <a:gs pos="100000">
                  <a:srgbClr val="E33A3F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44" name="îṥlïďè">
              <a:extLst>
                <a:ext uri="{FF2B5EF4-FFF2-40B4-BE49-F238E27FC236}">
                  <a16:creationId xmlns="" xmlns:a16="http://schemas.microsoft.com/office/drawing/2014/main" id="{3CA02262-78A5-4CC9-A6D3-8C9D5349ECBA}"/>
                </a:ext>
              </a:extLst>
            </p:cNvPr>
            <p:cNvSpPr/>
            <p:nvPr/>
          </p:nvSpPr>
          <p:spPr bwMode="auto">
            <a:xfrm>
              <a:off x="5883800" y="2340296"/>
              <a:ext cx="366342" cy="352328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/>
            </a:p>
          </p:txBody>
        </p:sp>
      </p:grpSp>
      <p:sp>
        <p:nvSpPr>
          <p:cNvPr id="45" name="矩形 44"/>
          <p:cNvSpPr/>
          <p:nvPr/>
        </p:nvSpPr>
        <p:spPr>
          <a:xfrm>
            <a:off x="2079313" y="1783682"/>
            <a:ext cx="3089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Legal Considerations</a:t>
            </a:r>
          </a:p>
          <a:p>
            <a:pPr algn="r"/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155787" y="2187216"/>
            <a:ext cx="1815053" cy="4326857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221159" y="451855"/>
            <a:ext cx="1815053" cy="432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33796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2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9811"/>
          <a:stretch/>
        </p:blipFill>
        <p:spPr>
          <a:xfrm>
            <a:off x="6094713" y="3613"/>
            <a:ext cx="6119058" cy="6858000"/>
          </a:xfrm>
          <a:prstGeom prst="rect">
            <a:avLst/>
          </a:prstGeom>
        </p:spPr>
      </p:pic>
      <p:sp>
        <p:nvSpPr>
          <p:cNvPr id="19" name="矩形 3"/>
          <p:cNvSpPr/>
          <p:nvPr/>
        </p:nvSpPr>
        <p:spPr>
          <a:xfrm>
            <a:off x="-1287" y="-12700"/>
            <a:ext cx="12192000" cy="68707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533400" y="1244600"/>
            <a:ext cx="4330700" cy="482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8000">
                <a:srgbClr val="262B8F">
                  <a:alpha val="80000"/>
                </a:srgbClr>
              </a:gs>
              <a:gs pos="100000">
                <a:srgbClr val="E33A3F">
                  <a:alpha val="9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Job Analysis Method</a:t>
            </a:r>
            <a:endParaRPr lang="zh-CN" altLang="en-US" sz="2400" dirty="0"/>
          </a:p>
        </p:txBody>
      </p:sp>
      <p:grpSp>
        <p:nvGrpSpPr>
          <p:cNvPr id="16" name="组合 15"/>
          <p:cNvGrpSpPr/>
          <p:nvPr/>
        </p:nvGrpSpPr>
        <p:grpSpPr>
          <a:xfrm>
            <a:off x="6094713" y="2608457"/>
            <a:ext cx="5562600" cy="3157343"/>
            <a:chOff x="6094713" y="2608457"/>
            <a:chExt cx="5562600" cy="3157343"/>
          </a:xfrm>
        </p:grpSpPr>
        <p:sp>
          <p:nvSpPr>
            <p:cNvPr id="7" name="矩形 6"/>
            <p:cNvSpPr/>
            <p:nvPr/>
          </p:nvSpPr>
          <p:spPr>
            <a:xfrm>
              <a:off x="6094713" y="2608457"/>
              <a:ext cx="5562600" cy="315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01101" y="3633909"/>
              <a:ext cx="4751110" cy="14809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>
                <a:lnSpc>
                  <a:spcPct val="114000"/>
                </a:lnSpc>
              </a:pPr>
              <a:r>
                <a:rPr lang="en-US" sz="1400" dirty="0" err="1"/>
                <a:t>Dalam</a:t>
              </a:r>
              <a:r>
                <a:rPr lang="en-US" sz="1400" dirty="0"/>
                <a:t> </a:t>
              </a:r>
              <a:r>
                <a:rPr lang="en-US" sz="1400" dirty="0" err="1"/>
                <a:t>pemilihan</a:t>
              </a:r>
              <a:r>
                <a:rPr lang="en-US" sz="1400" dirty="0"/>
                <a:t> </a:t>
              </a:r>
              <a:r>
                <a:rPr lang="en-US" sz="1400" dirty="0" err="1"/>
                <a:t>metode</a:t>
              </a:r>
              <a:r>
                <a:rPr lang="en-US" sz="1400" dirty="0"/>
                <a:t> </a:t>
              </a:r>
              <a:r>
                <a:rPr lang="en-US" sz="1400" dirty="0" err="1"/>
                <a:t>kita</a:t>
              </a:r>
              <a:r>
                <a:rPr lang="en-US" sz="1400" dirty="0"/>
                <a:t> di </a:t>
              </a:r>
              <a:r>
                <a:rPr lang="en-US" sz="1400" dirty="0" err="1"/>
                <a:t>haruskan</a:t>
              </a:r>
              <a:r>
                <a:rPr lang="en-US" sz="1400" dirty="0"/>
                <a:t> </a:t>
              </a:r>
              <a:r>
                <a:rPr lang="en-US" sz="1400" dirty="0" err="1"/>
                <a:t>berdasarkan</a:t>
              </a:r>
              <a:r>
                <a:rPr lang="en-US" sz="1400" dirty="0"/>
                <a:t> </a:t>
              </a:r>
              <a:r>
                <a:rPr lang="en-US" sz="1400" dirty="0" err="1"/>
                <a:t>tujuan</a:t>
              </a:r>
              <a:r>
                <a:rPr lang="en-US" sz="1400" dirty="0"/>
                <a:t> </a:t>
              </a:r>
              <a:r>
                <a:rPr lang="en-US" sz="1400" dirty="0" err="1"/>
                <a:t>informasi</a:t>
              </a:r>
              <a:r>
                <a:rPr lang="en-US" sz="1400" dirty="0"/>
                <a:t> yang </a:t>
              </a:r>
              <a:r>
                <a:rPr lang="en-US" sz="1400" dirty="0" err="1"/>
                <a:t>akan</a:t>
              </a:r>
              <a:r>
                <a:rPr lang="en-US" sz="1400" dirty="0"/>
                <a:t> </a:t>
              </a:r>
              <a:r>
                <a:rPr lang="en-US" sz="1400" dirty="0" err="1"/>
                <a:t>digunakan</a:t>
              </a:r>
              <a:r>
                <a:rPr lang="en-US" sz="1400" dirty="0"/>
                <a:t> (</a:t>
              </a:r>
              <a:r>
                <a:rPr lang="en-US" sz="1400" dirty="0" err="1"/>
                <a:t>evaluasi</a:t>
              </a:r>
              <a:r>
                <a:rPr lang="en-US" sz="1400" dirty="0"/>
                <a:t> </a:t>
              </a:r>
              <a:r>
                <a:rPr lang="en-US" sz="1400" dirty="0" err="1"/>
                <a:t>pekerjaan</a:t>
              </a:r>
              <a:r>
                <a:rPr lang="en-US" sz="1400" dirty="0"/>
                <a:t>, </a:t>
              </a:r>
              <a:r>
                <a:rPr lang="en-US" sz="1400" dirty="0" err="1"/>
                <a:t>kenaikan</a:t>
              </a:r>
              <a:r>
                <a:rPr lang="en-US" sz="1400" dirty="0"/>
                <a:t> </a:t>
              </a:r>
              <a:r>
                <a:rPr lang="en-US" sz="1400" dirty="0" err="1"/>
                <a:t>gaji</a:t>
              </a:r>
              <a:r>
                <a:rPr lang="en-US" sz="1400" dirty="0"/>
                <a:t>, </a:t>
              </a:r>
              <a:r>
                <a:rPr lang="en-US" sz="1400" dirty="0" err="1"/>
                <a:t>pengembangan</a:t>
              </a:r>
              <a:r>
                <a:rPr lang="en-US" sz="1400" dirty="0"/>
                <a:t>, </a:t>
              </a:r>
              <a:r>
                <a:rPr lang="en-US" sz="1400" dirty="0" err="1"/>
                <a:t>dan</a:t>
              </a:r>
              <a:r>
                <a:rPr lang="en-US" sz="1400" dirty="0"/>
                <a:t> </a:t>
              </a:r>
              <a:r>
                <a:rPr lang="en-US" sz="1400" dirty="0" err="1"/>
                <a:t>sebagainya</a:t>
              </a:r>
              <a:r>
                <a:rPr lang="en-US" sz="1400" dirty="0"/>
                <a:t>) </a:t>
              </a:r>
              <a:r>
                <a:rPr lang="en-US" sz="1400" dirty="0" err="1"/>
                <a:t>dan</a:t>
              </a:r>
              <a:r>
                <a:rPr lang="en-US" sz="1400" dirty="0"/>
                <a:t> </a:t>
              </a:r>
              <a:r>
                <a:rPr lang="en-US" sz="1400" dirty="0" err="1"/>
                <a:t>pendekatan</a:t>
              </a:r>
              <a:r>
                <a:rPr lang="en-US" sz="1400" dirty="0"/>
                <a:t> yang paling </a:t>
              </a:r>
              <a:r>
                <a:rPr lang="en-US" sz="1400" dirty="0" err="1"/>
                <a:t>layak</a:t>
              </a:r>
              <a:r>
                <a:rPr lang="en-US" sz="1400" dirty="0"/>
                <a:t> </a:t>
              </a:r>
              <a:r>
                <a:rPr lang="en-US" sz="1400" dirty="0" err="1"/>
                <a:t>untuk</a:t>
              </a:r>
              <a:r>
                <a:rPr lang="en-US" sz="1400" dirty="0"/>
                <a:t> </a:t>
              </a:r>
              <a:r>
                <a:rPr lang="en-US" sz="1400" dirty="0" err="1"/>
                <a:t>organisasi</a:t>
              </a:r>
              <a:r>
                <a:rPr lang="en-US" sz="1400" dirty="0"/>
                <a:t> </a:t>
              </a:r>
              <a:r>
                <a:rPr lang="en-US" sz="1400" dirty="0" err="1"/>
                <a:t>tertentu</a:t>
              </a:r>
              <a:r>
                <a:rPr lang="en-US" sz="1400" dirty="0"/>
                <a:t>. </a:t>
              </a:r>
            </a:p>
            <a:p>
              <a:pPr>
                <a:lnSpc>
                  <a:spcPct val="114000"/>
                </a:lnSpc>
              </a:pPr>
              <a:endPara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 flipV="1">
              <a:off x="6616784" y="3454400"/>
              <a:ext cx="4635427" cy="3613"/>
            </a:xfrm>
            <a:prstGeom prst="line">
              <a:avLst/>
            </a:prstGeom>
            <a:ln w="38100" cap="rnd">
              <a:solidFill>
                <a:srgbClr val="18C5E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îṥlïďè">
              <a:extLst>
                <a:ext uri="{FF2B5EF4-FFF2-40B4-BE49-F238E27FC236}">
                  <a16:creationId xmlns="" xmlns:a16="http://schemas.microsoft.com/office/drawing/2014/main" id="{3CA02262-78A5-4CC9-A6D3-8C9D5349ECBA}"/>
                </a:ext>
              </a:extLst>
            </p:cNvPr>
            <p:cNvSpPr/>
            <p:nvPr/>
          </p:nvSpPr>
          <p:spPr bwMode="auto">
            <a:xfrm>
              <a:off x="6591384" y="5002687"/>
              <a:ext cx="187559" cy="180384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262B8F">
                    <a:alpha val="80000"/>
                  </a:srgbClr>
                </a:gs>
                <a:gs pos="100000">
                  <a:srgbClr val="E33A3F">
                    <a:alpha val="9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/>
            </a:p>
          </p:txBody>
        </p:sp>
        <p:sp>
          <p:nvSpPr>
            <p:cNvPr id="14" name="iŝļîḍê">
              <a:extLst>
                <a:ext uri="{FF2B5EF4-FFF2-40B4-BE49-F238E27FC236}">
                  <a16:creationId xmlns="" xmlns:a16="http://schemas.microsoft.com/office/drawing/2014/main" id="{8FCFAA69-E173-44B7-9B37-9397014DF69D}"/>
                </a:ext>
              </a:extLst>
            </p:cNvPr>
            <p:cNvSpPr/>
            <p:nvPr/>
          </p:nvSpPr>
          <p:spPr bwMode="auto">
            <a:xfrm>
              <a:off x="6980895" y="5002201"/>
              <a:ext cx="207755" cy="181356"/>
            </a:xfrm>
            <a:custGeom>
              <a:avLst/>
              <a:gdLst>
                <a:gd name="connsiteX0" fmla="*/ 424975 w 608697"/>
                <a:gd name="connsiteY0" fmla="*/ 168488 h 531358"/>
                <a:gd name="connsiteX1" fmla="*/ 387604 w 608697"/>
                <a:gd name="connsiteY1" fmla="*/ 205806 h 531358"/>
                <a:gd name="connsiteX2" fmla="*/ 424975 w 608697"/>
                <a:gd name="connsiteY2" fmla="*/ 243124 h 531358"/>
                <a:gd name="connsiteX3" fmla="*/ 462346 w 608697"/>
                <a:gd name="connsiteY3" fmla="*/ 205806 h 531358"/>
                <a:gd name="connsiteX4" fmla="*/ 424975 w 608697"/>
                <a:gd name="connsiteY4" fmla="*/ 168488 h 531358"/>
                <a:gd name="connsiteX5" fmla="*/ 287947 w 608697"/>
                <a:gd name="connsiteY5" fmla="*/ 168488 h 531358"/>
                <a:gd name="connsiteX6" fmla="*/ 250576 w 608697"/>
                <a:gd name="connsiteY6" fmla="*/ 205806 h 531358"/>
                <a:gd name="connsiteX7" fmla="*/ 287947 w 608697"/>
                <a:gd name="connsiteY7" fmla="*/ 243124 h 531358"/>
                <a:gd name="connsiteX8" fmla="*/ 325318 w 608697"/>
                <a:gd name="connsiteY8" fmla="*/ 205806 h 531358"/>
                <a:gd name="connsiteX9" fmla="*/ 287947 w 608697"/>
                <a:gd name="connsiteY9" fmla="*/ 168488 h 531358"/>
                <a:gd name="connsiteX10" fmla="*/ 102356 w 608697"/>
                <a:gd name="connsiteY10" fmla="*/ 121231 h 531358"/>
                <a:gd name="connsiteX11" fmla="*/ 98850 w 608697"/>
                <a:gd name="connsiteY11" fmla="*/ 127711 h 531358"/>
                <a:gd name="connsiteX12" fmla="*/ 76842 w 608697"/>
                <a:gd name="connsiteY12" fmla="*/ 217990 h 531358"/>
                <a:gd name="connsiteX13" fmla="*/ 98850 w 608697"/>
                <a:gd name="connsiteY13" fmla="*/ 308194 h 531358"/>
                <a:gd name="connsiteX14" fmla="*/ 157488 w 608697"/>
                <a:gd name="connsiteY14" fmla="*/ 380223 h 531358"/>
                <a:gd name="connsiteX15" fmla="*/ 344668 w 608697"/>
                <a:gd name="connsiteY15" fmla="*/ 444729 h 531358"/>
                <a:gd name="connsiteX16" fmla="*/ 370257 w 608697"/>
                <a:gd name="connsiteY16" fmla="*/ 443687 h 531358"/>
                <a:gd name="connsiteX17" fmla="*/ 236717 w 608697"/>
                <a:gd name="connsiteY17" fmla="*/ 477876 h 531358"/>
                <a:gd name="connsiteX18" fmla="*/ 198072 w 608697"/>
                <a:gd name="connsiteY18" fmla="*/ 475344 h 531358"/>
                <a:gd name="connsiteX19" fmla="*/ 82437 w 608697"/>
                <a:gd name="connsiteY19" fmla="*/ 531284 h 531358"/>
                <a:gd name="connsiteX20" fmla="*/ 81542 w 608697"/>
                <a:gd name="connsiteY20" fmla="*/ 531358 h 531358"/>
                <a:gd name="connsiteX21" fmla="*/ 75051 w 608697"/>
                <a:gd name="connsiteY21" fmla="*/ 527857 h 531358"/>
                <a:gd name="connsiteX22" fmla="*/ 74753 w 608697"/>
                <a:gd name="connsiteY22" fmla="*/ 519738 h 531358"/>
                <a:gd name="connsiteX23" fmla="*/ 88778 w 608697"/>
                <a:gd name="connsiteY23" fmla="*/ 435046 h 531358"/>
                <a:gd name="connsiteX24" fmla="*/ 0 w 608697"/>
                <a:gd name="connsiteY24" fmla="*/ 282198 h 531358"/>
                <a:gd name="connsiteX25" fmla="*/ 102356 w 608697"/>
                <a:gd name="connsiteY25" fmla="*/ 121231 h 531358"/>
                <a:gd name="connsiteX26" fmla="*/ 356424 w 608697"/>
                <a:gd name="connsiteY26" fmla="*/ 0 h 531358"/>
                <a:gd name="connsiteX27" fmla="*/ 608697 w 608697"/>
                <a:gd name="connsiteY27" fmla="*/ 211244 h 531358"/>
                <a:gd name="connsiteX28" fmla="*/ 518290 w 608697"/>
                <a:gd name="connsiteY28" fmla="*/ 373401 h 531358"/>
                <a:gd name="connsiteX29" fmla="*/ 531941 w 608697"/>
                <a:gd name="connsiteY29" fmla="*/ 441109 h 531358"/>
                <a:gd name="connsiteX30" fmla="*/ 531120 w 608697"/>
                <a:gd name="connsiteY30" fmla="*/ 465391 h 531358"/>
                <a:gd name="connsiteX31" fmla="*/ 511577 w 608697"/>
                <a:gd name="connsiteY31" fmla="*/ 475894 h 531358"/>
                <a:gd name="connsiteX32" fmla="*/ 509041 w 608697"/>
                <a:gd name="connsiteY32" fmla="*/ 475745 h 531358"/>
                <a:gd name="connsiteX33" fmla="*/ 391408 w 608697"/>
                <a:gd name="connsiteY33" fmla="*/ 420476 h 531358"/>
                <a:gd name="connsiteX34" fmla="*/ 356424 w 608697"/>
                <a:gd name="connsiteY34" fmla="*/ 422487 h 531358"/>
                <a:gd name="connsiteX35" fmla="*/ 104225 w 608697"/>
                <a:gd name="connsiteY35" fmla="*/ 211244 h 531358"/>
                <a:gd name="connsiteX36" fmla="*/ 356424 w 608697"/>
                <a:gd name="connsiteY36" fmla="*/ 0 h 53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08697" h="531358">
                  <a:moveTo>
                    <a:pt x="424975" y="168488"/>
                  </a:moveTo>
                  <a:cubicBezTo>
                    <a:pt x="404312" y="168488"/>
                    <a:pt x="387604" y="185248"/>
                    <a:pt x="387604" y="205806"/>
                  </a:cubicBezTo>
                  <a:cubicBezTo>
                    <a:pt x="387604" y="226439"/>
                    <a:pt x="404312" y="243124"/>
                    <a:pt x="424975" y="243124"/>
                  </a:cubicBezTo>
                  <a:cubicBezTo>
                    <a:pt x="445562" y="243124"/>
                    <a:pt x="462346" y="226439"/>
                    <a:pt x="462346" y="205806"/>
                  </a:cubicBezTo>
                  <a:cubicBezTo>
                    <a:pt x="462346" y="185248"/>
                    <a:pt x="445637" y="168488"/>
                    <a:pt x="424975" y="168488"/>
                  </a:cubicBezTo>
                  <a:close/>
                  <a:moveTo>
                    <a:pt x="287947" y="168488"/>
                  </a:moveTo>
                  <a:cubicBezTo>
                    <a:pt x="267285" y="168488"/>
                    <a:pt x="250576" y="185248"/>
                    <a:pt x="250576" y="205806"/>
                  </a:cubicBezTo>
                  <a:cubicBezTo>
                    <a:pt x="250576" y="226439"/>
                    <a:pt x="267285" y="243124"/>
                    <a:pt x="287947" y="243124"/>
                  </a:cubicBezTo>
                  <a:cubicBezTo>
                    <a:pt x="308610" y="243124"/>
                    <a:pt x="325318" y="226439"/>
                    <a:pt x="325318" y="205806"/>
                  </a:cubicBezTo>
                  <a:cubicBezTo>
                    <a:pt x="325318" y="185248"/>
                    <a:pt x="308610" y="168488"/>
                    <a:pt x="287947" y="168488"/>
                  </a:cubicBezTo>
                  <a:close/>
                  <a:moveTo>
                    <a:pt x="102356" y="121231"/>
                  </a:moveTo>
                  <a:cubicBezTo>
                    <a:pt x="101162" y="123317"/>
                    <a:pt x="99969" y="125477"/>
                    <a:pt x="98850" y="127711"/>
                  </a:cubicBezTo>
                  <a:cubicBezTo>
                    <a:pt x="84227" y="156240"/>
                    <a:pt x="76842" y="186631"/>
                    <a:pt x="76842" y="217990"/>
                  </a:cubicBezTo>
                  <a:cubicBezTo>
                    <a:pt x="76842" y="249275"/>
                    <a:pt x="84227" y="279666"/>
                    <a:pt x="98850" y="308194"/>
                  </a:cubicBezTo>
                  <a:cubicBezTo>
                    <a:pt x="112726" y="335308"/>
                    <a:pt x="132496" y="359516"/>
                    <a:pt x="157488" y="380223"/>
                  </a:cubicBezTo>
                  <a:cubicBezTo>
                    <a:pt x="207845" y="421787"/>
                    <a:pt x="274317" y="444729"/>
                    <a:pt x="344668" y="444729"/>
                  </a:cubicBezTo>
                  <a:cubicBezTo>
                    <a:pt x="353173" y="444729"/>
                    <a:pt x="361752" y="444357"/>
                    <a:pt x="370257" y="443687"/>
                  </a:cubicBezTo>
                  <a:cubicBezTo>
                    <a:pt x="332209" y="465288"/>
                    <a:pt x="286254" y="477876"/>
                    <a:pt x="236717" y="477876"/>
                  </a:cubicBezTo>
                  <a:cubicBezTo>
                    <a:pt x="223736" y="477876"/>
                    <a:pt x="210755" y="477057"/>
                    <a:pt x="198072" y="475344"/>
                  </a:cubicBezTo>
                  <a:cubicBezTo>
                    <a:pt x="160397" y="499478"/>
                    <a:pt x="110637" y="528155"/>
                    <a:pt x="82437" y="531284"/>
                  </a:cubicBezTo>
                  <a:cubicBezTo>
                    <a:pt x="82138" y="531358"/>
                    <a:pt x="81840" y="531358"/>
                    <a:pt x="81542" y="531358"/>
                  </a:cubicBezTo>
                  <a:cubicBezTo>
                    <a:pt x="78930" y="531358"/>
                    <a:pt x="76469" y="530017"/>
                    <a:pt x="75051" y="527857"/>
                  </a:cubicBezTo>
                  <a:cubicBezTo>
                    <a:pt x="73410" y="525399"/>
                    <a:pt x="73335" y="522271"/>
                    <a:pt x="74753" y="519738"/>
                  </a:cubicBezTo>
                  <a:cubicBezTo>
                    <a:pt x="75051" y="519291"/>
                    <a:pt x="99223" y="476014"/>
                    <a:pt x="88778" y="435046"/>
                  </a:cubicBezTo>
                  <a:cubicBezTo>
                    <a:pt x="32303" y="397653"/>
                    <a:pt x="0" y="342160"/>
                    <a:pt x="0" y="282198"/>
                  </a:cubicBezTo>
                  <a:cubicBezTo>
                    <a:pt x="0" y="215532"/>
                    <a:pt x="40584" y="156538"/>
                    <a:pt x="102356" y="121231"/>
                  </a:cubicBezTo>
                  <a:close/>
                  <a:moveTo>
                    <a:pt x="356424" y="0"/>
                  </a:moveTo>
                  <a:cubicBezTo>
                    <a:pt x="495540" y="0"/>
                    <a:pt x="608697" y="94747"/>
                    <a:pt x="608697" y="211244"/>
                  </a:cubicBezTo>
                  <a:cubicBezTo>
                    <a:pt x="608697" y="274408"/>
                    <a:pt x="575802" y="333178"/>
                    <a:pt x="518290" y="373401"/>
                  </a:cubicBezTo>
                  <a:cubicBezTo>
                    <a:pt x="512845" y="406324"/>
                    <a:pt x="531717" y="440811"/>
                    <a:pt x="531941" y="441109"/>
                  </a:cubicBezTo>
                  <a:cubicBezTo>
                    <a:pt x="536267" y="448781"/>
                    <a:pt x="535969" y="458092"/>
                    <a:pt x="531120" y="465391"/>
                  </a:cubicBezTo>
                  <a:cubicBezTo>
                    <a:pt x="526794" y="472021"/>
                    <a:pt x="519484" y="475894"/>
                    <a:pt x="511577" y="475894"/>
                  </a:cubicBezTo>
                  <a:cubicBezTo>
                    <a:pt x="510756" y="475894"/>
                    <a:pt x="509936" y="475894"/>
                    <a:pt x="509041" y="475745"/>
                  </a:cubicBezTo>
                  <a:cubicBezTo>
                    <a:pt x="484574" y="473064"/>
                    <a:pt x="444966" y="454442"/>
                    <a:pt x="391408" y="420476"/>
                  </a:cubicBezTo>
                  <a:cubicBezTo>
                    <a:pt x="379920" y="421817"/>
                    <a:pt x="368135" y="422487"/>
                    <a:pt x="356424" y="422487"/>
                  </a:cubicBezTo>
                  <a:cubicBezTo>
                    <a:pt x="217382" y="422487"/>
                    <a:pt x="104225" y="327741"/>
                    <a:pt x="104225" y="211244"/>
                  </a:cubicBezTo>
                  <a:cubicBezTo>
                    <a:pt x="104225" y="94747"/>
                    <a:pt x="217382" y="0"/>
                    <a:pt x="356424" y="0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262B8F">
                    <a:alpha val="80000"/>
                  </a:srgbClr>
                </a:gs>
                <a:gs pos="100000">
                  <a:srgbClr val="E33A3F">
                    <a:alpha val="9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/>
            </a:p>
          </p:txBody>
        </p:sp>
        <p:sp>
          <p:nvSpPr>
            <p:cNvPr id="15" name="ïṣľîďê">
              <a:extLst>
                <a:ext uri="{FF2B5EF4-FFF2-40B4-BE49-F238E27FC236}">
                  <a16:creationId xmlns="" xmlns:a16="http://schemas.microsoft.com/office/drawing/2014/main" id="{89EA9245-1A8E-46F4-8210-DE8EBC0D9859}"/>
                </a:ext>
              </a:extLst>
            </p:cNvPr>
            <p:cNvSpPr/>
            <p:nvPr/>
          </p:nvSpPr>
          <p:spPr bwMode="auto">
            <a:xfrm>
              <a:off x="7388021" y="4999142"/>
              <a:ext cx="194875" cy="187474"/>
            </a:xfrm>
            <a:custGeom>
              <a:avLst/>
              <a:gdLst>
                <a:gd name="connsiteX0" fmla="*/ 195114 w 608814"/>
                <a:gd name="connsiteY0" fmla="*/ 351627 h 585693"/>
                <a:gd name="connsiteX1" fmla="*/ 258290 w 608814"/>
                <a:gd name="connsiteY1" fmla="*/ 351627 h 585693"/>
                <a:gd name="connsiteX2" fmla="*/ 282731 w 608814"/>
                <a:gd name="connsiteY2" fmla="*/ 376018 h 585693"/>
                <a:gd name="connsiteX3" fmla="*/ 282731 w 608814"/>
                <a:gd name="connsiteY3" fmla="*/ 561210 h 585693"/>
                <a:gd name="connsiteX4" fmla="*/ 258290 w 608814"/>
                <a:gd name="connsiteY4" fmla="*/ 585693 h 585693"/>
                <a:gd name="connsiteX5" fmla="*/ 195114 w 608814"/>
                <a:gd name="connsiteY5" fmla="*/ 585693 h 585693"/>
                <a:gd name="connsiteX6" fmla="*/ 170673 w 608814"/>
                <a:gd name="connsiteY6" fmla="*/ 561210 h 585693"/>
                <a:gd name="connsiteX7" fmla="*/ 170673 w 608814"/>
                <a:gd name="connsiteY7" fmla="*/ 376018 h 585693"/>
                <a:gd name="connsiteX8" fmla="*/ 195114 w 608814"/>
                <a:gd name="connsiteY8" fmla="*/ 351627 h 585693"/>
                <a:gd name="connsiteX9" fmla="*/ 358100 w 608814"/>
                <a:gd name="connsiteY9" fmla="*/ 249872 h 585693"/>
                <a:gd name="connsiteX10" fmla="*/ 421316 w 608814"/>
                <a:gd name="connsiteY10" fmla="*/ 249872 h 585693"/>
                <a:gd name="connsiteX11" fmla="*/ 445737 w 608814"/>
                <a:gd name="connsiteY11" fmla="*/ 274267 h 585693"/>
                <a:gd name="connsiteX12" fmla="*/ 445737 w 608814"/>
                <a:gd name="connsiteY12" fmla="*/ 561206 h 585693"/>
                <a:gd name="connsiteX13" fmla="*/ 421316 w 608814"/>
                <a:gd name="connsiteY13" fmla="*/ 585693 h 585693"/>
                <a:gd name="connsiteX14" fmla="*/ 358100 w 608814"/>
                <a:gd name="connsiteY14" fmla="*/ 585693 h 585693"/>
                <a:gd name="connsiteX15" fmla="*/ 333679 w 608814"/>
                <a:gd name="connsiteY15" fmla="*/ 561206 h 585693"/>
                <a:gd name="connsiteX16" fmla="*/ 333679 w 608814"/>
                <a:gd name="connsiteY16" fmla="*/ 274267 h 585693"/>
                <a:gd name="connsiteX17" fmla="*/ 358100 w 608814"/>
                <a:gd name="connsiteY17" fmla="*/ 249872 h 585693"/>
                <a:gd name="connsiteX18" fmla="*/ 140260 w 608814"/>
                <a:gd name="connsiteY18" fmla="*/ 224680 h 585693"/>
                <a:gd name="connsiteX19" fmla="*/ 191844 w 608814"/>
                <a:gd name="connsiteY19" fmla="*/ 276122 h 585693"/>
                <a:gd name="connsiteX20" fmla="*/ 140260 w 608814"/>
                <a:gd name="connsiteY20" fmla="*/ 327564 h 585693"/>
                <a:gd name="connsiteX21" fmla="*/ 88676 w 608814"/>
                <a:gd name="connsiteY21" fmla="*/ 276122 h 585693"/>
                <a:gd name="connsiteX22" fmla="*/ 140260 w 608814"/>
                <a:gd name="connsiteY22" fmla="*/ 224680 h 585693"/>
                <a:gd name="connsiteX23" fmla="*/ 521177 w 608814"/>
                <a:gd name="connsiteY23" fmla="*/ 148117 h 585693"/>
                <a:gd name="connsiteX24" fmla="*/ 584301 w 608814"/>
                <a:gd name="connsiteY24" fmla="*/ 148117 h 585693"/>
                <a:gd name="connsiteX25" fmla="*/ 608814 w 608814"/>
                <a:gd name="connsiteY25" fmla="*/ 172601 h 585693"/>
                <a:gd name="connsiteX26" fmla="*/ 608814 w 608814"/>
                <a:gd name="connsiteY26" fmla="*/ 561209 h 585693"/>
                <a:gd name="connsiteX27" fmla="*/ 584301 w 608814"/>
                <a:gd name="connsiteY27" fmla="*/ 585693 h 585693"/>
                <a:gd name="connsiteX28" fmla="*/ 521177 w 608814"/>
                <a:gd name="connsiteY28" fmla="*/ 585693 h 585693"/>
                <a:gd name="connsiteX29" fmla="*/ 496756 w 608814"/>
                <a:gd name="connsiteY29" fmla="*/ 561209 h 585693"/>
                <a:gd name="connsiteX30" fmla="*/ 496756 w 608814"/>
                <a:gd name="connsiteY30" fmla="*/ 172601 h 585693"/>
                <a:gd name="connsiteX31" fmla="*/ 521177 w 608814"/>
                <a:gd name="connsiteY31" fmla="*/ 148117 h 585693"/>
                <a:gd name="connsiteX32" fmla="*/ 116229 w 608814"/>
                <a:gd name="connsiteY32" fmla="*/ 131322 h 585693"/>
                <a:gd name="connsiteX33" fmla="*/ 164246 w 608814"/>
                <a:gd name="connsiteY33" fmla="*/ 131322 h 585693"/>
                <a:gd name="connsiteX34" fmla="*/ 184061 w 608814"/>
                <a:gd name="connsiteY34" fmla="*/ 151113 h 585693"/>
                <a:gd name="connsiteX35" fmla="*/ 184061 w 608814"/>
                <a:gd name="connsiteY35" fmla="*/ 171457 h 585693"/>
                <a:gd name="connsiteX36" fmla="*/ 208669 w 608814"/>
                <a:gd name="connsiteY36" fmla="*/ 186094 h 585693"/>
                <a:gd name="connsiteX37" fmla="*/ 226641 w 608814"/>
                <a:gd name="connsiteY37" fmla="*/ 175692 h 585693"/>
                <a:gd name="connsiteX38" fmla="*/ 253737 w 608814"/>
                <a:gd name="connsiteY38" fmla="*/ 182964 h 585693"/>
                <a:gd name="connsiteX39" fmla="*/ 277792 w 608814"/>
                <a:gd name="connsiteY39" fmla="*/ 224572 h 585693"/>
                <a:gd name="connsiteX40" fmla="*/ 279727 w 608814"/>
                <a:gd name="connsiteY40" fmla="*/ 239577 h 585693"/>
                <a:gd name="connsiteX41" fmla="*/ 270511 w 608814"/>
                <a:gd name="connsiteY41" fmla="*/ 251544 h 585693"/>
                <a:gd name="connsiteX42" fmla="*/ 252355 w 608814"/>
                <a:gd name="connsiteY42" fmla="*/ 262038 h 585693"/>
                <a:gd name="connsiteX43" fmla="*/ 253829 w 608814"/>
                <a:gd name="connsiteY43" fmla="*/ 276122 h 585693"/>
                <a:gd name="connsiteX44" fmla="*/ 252355 w 608814"/>
                <a:gd name="connsiteY44" fmla="*/ 290206 h 585693"/>
                <a:gd name="connsiteX45" fmla="*/ 270511 w 608814"/>
                <a:gd name="connsiteY45" fmla="*/ 300700 h 585693"/>
                <a:gd name="connsiteX46" fmla="*/ 278714 w 608814"/>
                <a:gd name="connsiteY46" fmla="*/ 325094 h 585693"/>
                <a:gd name="connsiteX47" fmla="*/ 258253 w 608814"/>
                <a:gd name="connsiteY47" fmla="*/ 321136 h 585693"/>
                <a:gd name="connsiteX48" fmla="*/ 195858 w 608814"/>
                <a:gd name="connsiteY48" fmla="*/ 321136 h 585693"/>
                <a:gd name="connsiteX49" fmla="*/ 212171 w 608814"/>
                <a:gd name="connsiteY49" fmla="*/ 276122 h 585693"/>
                <a:gd name="connsiteX50" fmla="*/ 140191 w 608814"/>
                <a:gd name="connsiteY50" fmla="*/ 204320 h 585693"/>
                <a:gd name="connsiteX51" fmla="*/ 68304 w 608814"/>
                <a:gd name="connsiteY51" fmla="*/ 276122 h 585693"/>
                <a:gd name="connsiteX52" fmla="*/ 140191 w 608814"/>
                <a:gd name="connsiteY52" fmla="*/ 348016 h 585693"/>
                <a:gd name="connsiteX53" fmla="*/ 148486 w 608814"/>
                <a:gd name="connsiteY53" fmla="*/ 347095 h 585693"/>
                <a:gd name="connsiteX54" fmla="*/ 140099 w 608814"/>
                <a:gd name="connsiteY54" fmla="*/ 376000 h 585693"/>
                <a:gd name="connsiteX55" fmla="*/ 140099 w 608814"/>
                <a:gd name="connsiteY55" fmla="*/ 420922 h 585693"/>
                <a:gd name="connsiteX56" fmla="*/ 116229 w 608814"/>
                <a:gd name="connsiteY56" fmla="*/ 420922 h 585693"/>
                <a:gd name="connsiteX57" fmla="*/ 96413 w 608814"/>
                <a:gd name="connsiteY57" fmla="*/ 401131 h 585693"/>
                <a:gd name="connsiteX58" fmla="*/ 96413 w 608814"/>
                <a:gd name="connsiteY58" fmla="*/ 380787 h 585693"/>
                <a:gd name="connsiteX59" fmla="*/ 71806 w 608814"/>
                <a:gd name="connsiteY59" fmla="*/ 366150 h 585693"/>
                <a:gd name="connsiteX60" fmla="*/ 53742 w 608814"/>
                <a:gd name="connsiteY60" fmla="*/ 376552 h 585693"/>
                <a:gd name="connsiteX61" fmla="*/ 38719 w 608814"/>
                <a:gd name="connsiteY61" fmla="*/ 378577 h 585693"/>
                <a:gd name="connsiteX62" fmla="*/ 26738 w 608814"/>
                <a:gd name="connsiteY62" fmla="*/ 369372 h 585693"/>
                <a:gd name="connsiteX63" fmla="*/ 2683 w 608814"/>
                <a:gd name="connsiteY63" fmla="*/ 327764 h 585693"/>
                <a:gd name="connsiteX64" fmla="*/ 9872 w 608814"/>
                <a:gd name="connsiteY64" fmla="*/ 300700 h 585693"/>
                <a:gd name="connsiteX65" fmla="*/ 28120 w 608814"/>
                <a:gd name="connsiteY65" fmla="*/ 290206 h 585693"/>
                <a:gd name="connsiteX66" fmla="*/ 26645 w 608814"/>
                <a:gd name="connsiteY66" fmla="*/ 276122 h 585693"/>
                <a:gd name="connsiteX67" fmla="*/ 28120 w 608814"/>
                <a:gd name="connsiteY67" fmla="*/ 262038 h 585693"/>
                <a:gd name="connsiteX68" fmla="*/ 9872 w 608814"/>
                <a:gd name="connsiteY68" fmla="*/ 251544 h 585693"/>
                <a:gd name="connsiteX69" fmla="*/ 2683 w 608814"/>
                <a:gd name="connsiteY69" fmla="*/ 224572 h 585693"/>
                <a:gd name="connsiteX70" fmla="*/ 26738 w 608814"/>
                <a:gd name="connsiteY70" fmla="*/ 182964 h 585693"/>
                <a:gd name="connsiteX71" fmla="*/ 38719 w 608814"/>
                <a:gd name="connsiteY71" fmla="*/ 173759 h 585693"/>
                <a:gd name="connsiteX72" fmla="*/ 53742 w 608814"/>
                <a:gd name="connsiteY72" fmla="*/ 175692 h 585693"/>
                <a:gd name="connsiteX73" fmla="*/ 71806 w 608814"/>
                <a:gd name="connsiteY73" fmla="*/ 186094 h 585693"/>
                <a:gd name="connsiteX74" fmla="*/ 96413 w 608814"/>
                <a:gd name="connsiteY74" fmla="*/ 171457 h 585693"/>
                <a:gd name="connsiteX75" fmla="*/ 96413 w 608814"/>
                <a:gd name="connsiteY75" fmla="*/ 151113 h 585693"/>
                <a:gd name="connsiteX76" fmla="*/ 116229 w 608814"/>
                <a:gd name="connsiteY76" fmla="*/ 131322 h 585693"/>
                <a:gd name="connsiteX77" fmla="*/ 445756 w 608814"/>
                <a:gd name="connsiteY77" fmla="*/ 83476 h 585693"/>
                <a:gd name="connsiteX78" fmla="*/ 414140 w 608814"/>
                <a:gd name="connsiteY78" fmla="*/ 115044 h 585693"/>
                <a:gd name="connsiteX79" fmla="*/ 445756 w 608814"/>
                <a:gd name="connsiteY79" fmla="*/ 146520 h 585693"/>
                <a:gd name="connsiteX80" fmla="*/ 477371 w 608814"/>
                <a:gd name="connsiteY80" fmla="*/ 115044 h 585693"/>
                <a:gd name="connsiteX81" fmla="*/ 445756 w 608814"/>
                <a:gd name="connsiteY81" fmla="*/ 83476 h 585693"/>
                <a:gd name="connsiteX82" fmla="*/ 426676 w 608814"/>
                <a:gd name="connsiteY82" fmla="*/ 0 h 585693"/>
                <a:gd name="connsiteX83" fmla="*/ 464835 w 608814"/>
                <a:gd name="connsiteY83" fmla="*/ 0 h 585693"/>
                <a:gd name="connsiteX84" fmla="*/ 480597 w 608814"/>
                <a:gd name="connsiteY84" fmla="*/ 15738 h 585693"/>
                <a:gd name="connsiteX85" fmla="*/ 480597 w 608814"/>
                <a:gd name="connsiteY85" fmla="*/ 31936 h 585693"/>
                <a:gd name="connsiteX86" fmla="*/ 500138 w 608814"/>
                <a:gd name="connsiteY86" fmla="*/ 43533 h 585693"/>
                <a:gd name="connsiteX87" fmla="*/ 514425 w 608814"/>
                <a:gd name="connsiteY87" fmla="*/ 35249 h 585693"/>
                <a:gd name="connsiteX88" fmla="*/ 535901 w 608814"/>
                <a:gd name="connsiteY88" fmla="*/ 40956 h 585693"/>
                <a:gd name="connsiteX89" fmla="*/ 554981 w 608814"/>
                <a:gd name="connsiteY89" fmla="*/ 73996 h 585693"/>
                <a:gd name="connsiteX90" fmla="*/ 556640 w 608814"/>
                <a:gd name="connsiteY90" fmla="*/ 85961 h 585693"/>
                <a:gd name="connsiteX91" fmla="*/ 549266 w 608814"/>
                <a:gd name="connsiteY91" fmla="*/ 95440 h 585693"/>
                <a:gd name="connsiteX92" fmla="*/ 534887 w 608814"/>
                <a:gd name="connsiteY92" fmla="*/ 103815 h 585693"/>
                <a:gd name="connsiteX93" fmla="*/ 535993 w 608814"/>
                <a:gd name="connsiteY93" fmla="*/ 115044 h 585693"/>
                <a:gd name="connsiteX94" fmla="*/ 535717 w 608814"/>
                <a:gd name="connsiteY94" fmla="*/ 117621 h 585693"/>
                <a:gd name="connsiteX95" fmla="*/ 521153 w 608814"/>
                <a:gd name="connsiteY95" fmla="*/ 117621 h 585693"/>
                <a:gd name="connsiteX96" fmla="*/ 466126 w 608814"/>
                <a:gd name="connsiteY96" fmla="*/ 172565 h 585693"/>
                <a:gd name="connsiteX97" fmla="*/ 466126 w 608814"/>
                <a:gd name="connsiteY97" fmla="*/ 229719 h 585693"/>
                <a:gd name="connsiteX98" fmla="*/ 466126 w 608814"/>
                <a:gd name="connsiteY98" fmla="*/ 242604 h 585693"/>
                <a:gd name="connsiteX99" fmla="*/ 453590 w 608814"/>
                <a:gd name="connsiteY99" fmla="*/ 229995 h 585693"/>
                <a:gd name="connsiteX100" fmla="*/ 421330 w 608814"/>
                <a:gd name="connsiteY100" fmla="*/ 219319 h 585693"/>
                <a:gd name="connsiteX101" fmla="*/ 411928 w 608814"/>
                <a:gd name="connsiteY101" fmla="*/ 219319 h 585693"/>
                <a:gd name="connsiteX102" fmla="*/ 410914 w 608814"/>
                <a:gd name="connsiteY102" fmla="*/ 214257 h 585693"/>
                <a:gd name="connsiteX103" fmla="*/ 410914 w 608814"/>
                <a:gd name="connsiteY103" fmla="*/ 198059 h 585693"/>
                <a:gd name="connsiteX104" fmla="*/ 391373 w 608814"/>
                <a:gd name="connsiteY104" fmla="*/ 186463 h 585693"/>
                <a:gd name="connsiteX105" fmla="*/ 377086 w 608814"/>
                <a:gd name="connsiteY105" fmla="*/ 194746 h 585693"/>
                <a:gd name="connsiteX106" fmla="*/ 365104 w 608814"/>
                <a:gd name="connsiteY106" fmla="*/ 196310 h 585693"/>
                <a:gd name="connsiteX107" fmla="*/ 355610 w 608814"/>
                <a:gd name="connsiteY107" fmla="*/ 189040 h 585693"/>
                <a:gd name="connsiteX108" fmla="*/ 336530 w 608814"/>
                <a:gd name="connsiteY108" fmla="*/ 155999 h 585693"/>
                <a:gd name="connsiteX109" fmla="*/ 342245 w 608814"/>
                <a:gd name="connsiteY109" fmla="*/ 134463 h 585693"/>
                <a:gd name="connsiteX110" fmla="*/ 356716 w 608814"/>
                <a:gd name="connsiteY110" fmla="*/ 126180 h 585693"/>
                <a:gd name="connsiteX111" fmla="*/ 355518 w 608814"/>
                <a:gd name="connsiteY111" fmla="*/ 115044 h 585693"/>
                <a:gd name="connsiteX112" fmla="*/ 356716 w 608814"/>
                <a:gd name="connsiteY112" fmla="*/ 103815 h 585693"/>
                <a:gd name="connsiteX113" fmla="*/ 342245 w 608814"/>
                <a:gd name="connsiteY113" fmla="*/ 95440 h 585693"/>
                <a:gd name="connsiteX114" fmla="*/ 336530 w 608814"/>
                <a:gd name="connsiteY114" fmla="*/ 73996 h 585693"/>
                <a:gd name="connsiteX115" fmla="*/ 355610 w 608814"/>
                <a:gd name="connsiteY115" fmla="*/ 40956 h 585693"/>
                <a:gd name="connsiteX116" fmla="*/ 365104 w 608814"/>
                <a:gd name="connsiteY116" fmla="*/ 33685 h 585693"/>
                <a:gd name="connsiteX117" fmla="*/ 377086 w 608814"/>
                <a:gd name="connsiteY117" fmla="*/ 35249 h 585693"/>
                <a:gd name="connsiteX118" fmla="*/ 391373 w 608814"/>
                <a:gd name="connsiteY118" fmla="*/ 43533 h 585693"/>
                <a:gd name="connsiteX119" fmla="*/ 410914 w 608814"/>
                <a:gd name="connsiteY119" fmla="*/ 31936 h 585693"/>
                <a:gd name="connsiteX120" fmla="*/ 410914 w 608814"/>
                <a:gd name="connsiteY120" fmla="*/ 15738 h 585693"/>
                <a:gd name="connsiteX121" fmla="*/ 426676 w 608814"/>
                <a:gd name="connsiteY121" fmla="*/ 0 h 585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608814" h="585693">
                  <a:moveTo>
                    <a:pt x="195114" y="351627"/>
                  </a:moveTo>
                  <a:lnTo>
                    <a:pt x="258290" y="351627"/>
                  </a:lnTo>
                  <a:cubicBezTo>
                    <a:pt x="271848" y="351627"/>
                    <a:pt x="282731" y="362580"/>
                    <a:pt x="282731" y="376018"/>
                  </a:cubicBezTo>
                  <a:lnTo>
                    <a:pt x="282731" y="561210"/>
                  </a:lnTo>
                  <a:cubicBezTo>
                    <a:pt x="282731" y="574740"/>
                    <a:pt x="271848" y="585693"/>
                    <a:pt x="258290" y="585693"/>
                  </a:cubicBezTo>
                  <a:lnTo>
                    <a:pt x="195114" y="585693"/>
                  </a:lnTo>
                  <a:cubicBezTo>
                    <a:pt x="181556" y="585693"/>
                    <a:pt x="170673" y="574740"/>
                    <a:pt x="170673" y="561210"/>
                  </a:cubicBezTo>
                  <a:lnTo>
                    <a:pt x="170673" y="376018"/>
                  </a:lnTo>
                  <a:cubicBezTo>
                    <a:pt x="170673" y="362580"/>
                    <a:pt x="181556" y="351627"/>
                    <a:pt x="195114" y="351627"/>
                  </a:cubicBezTo>
                  <a:close/>
                  <a:moveTo>
                    <a:pt x="358100" y="249872"/>
                  </a:moveTo>
                  <a:lnTo>
                    <a:pt x="421316" y="249872"/>
                  </a:lnTo>
                  <a:cubicBezTo>
                    <a:pt x="434771" y="249872"/>
                    <a:pt x="445737" y="260735"/>
                    <a:pt x="445737" y="274267"/>
                  </a:cubicBezTo>
                  <a:lnTo>
                    <a:pt x="445737" y="561206"/>
                  </a:lnTo>
                  <a:cubicBezTo>
                    <a:pt x="445737" y="574738"/>
                    <a:pt x="434771" y="585693"/>
                    <a:pt x="421316" y="585693"/>
                  </a:cubicBezTo>
                  <a:lnTo>
                    <a:pt x="358100" y="585693"/>
                  </a:lnTo>
                  <a:cubicBezTo>
                    <a:pt x="344645" y="585693"/>
                    <a:pt x="333679" y="574738"/>
                    <a:pt x="333679" y="561206"/>
                  </a:cubicBezTo>
                  <a:lnTo>
                    <a:pt x="333679" y="274267"/>
                  </a:lnTo>
                  <a:cubicBezTo>
                    <a:pt x="333679" y="260735"/>
                    <a:pt x="344645" y="249872"/>
                    <a:pt x="358100" y="249872"/>
                  </a:cubicBezTo>
                  <a:close/>
                  <a:moveTo>
                    <a:pt x="140260" y="224680"/>
                  </a:moveTo>
                  <a:cubicBezTo>
                    <a:pt x="168749" y="224680"/>
                    <a:pt x="191844" y="247711"/>
                    <a:pt x="191844" y="276122"/>
                  </a:cubicBezTo>
                  <a:cubicBezTo>
                    <a:pt x="191844" y="304533"/>
                    <a:pt x="168749" y="327564"/>
                    <a:pt x="140260" y="327564"/>
                  </a:cubicBezTo>
                  <a:cubicBezTo>
                    <a:pt x="111771" y="327564"/>
                    <a:pt x="88676" y="304533"/>
                    <a:pt x="88676" y="276122"/>
                  </a:cubicBezTo>
                  <a:cubicBezTo>
                    <a:pt x="88676" y="247711"/>
                    <a:pt x="111771" y="224680"/>
                    <a:pt x="140260" y="224680"/>
                  </a:cubicBezTo>
                  <a:close/>
                  <a:moveTo>
                    <a:pt x="521177" y="148117"/>
                  </a:moveTo>
                  <a:lnTo>
                    <a:pt x="584301" y="148117"/>
                  </a:lnTo>
                  <a:cubicBezTo>
                    <a:pt x="597848" y="148117"/>
                    <a:pt x="608814" y="159070"/>
                    <a:pt x="608814" y="172601"/>
                  </a:cubicBezTo>
                  <a:lnTo>
                    <a:pt x="608814" y="561209"/>
                  </a:lnTo>
                  <a:cubicBezTo>
                    <a:pt x="608814" y="574740"/>
                    <a:pt x="597848" y="585693"/>
                    <a:pt x="584301" y="585693"/>
                  </a:cubicBezTo>
                  <a:lnTo>
                    <a:pt x="521177" y="585693"/>
                  </a:lnTo>
                  <a:cubicBezTo>
                    <a:pt x="507722" y="585693"/>
                    <a:pt x="496756" y="574740"/>
                    <a:pt x="496756" y="561209"/>
                  </a:cubicBezTo>
                  <a:lnTo>
                    <a:pt x="496756" y="172601"/>
                  </a:lnTo>
                  <a:cubicBezTo>
                    <a:pt x="496756" y="159070"/>
                    <a:pt x="507722" y="148117"/>
                    <a:pt x="521177" y="148117"/>
                  </a:cubicBezTo>
                  <a:close/>
                  <a:moveTo>
                    <a:pt x="116229" y="131322"/>
                  </a:moveTo>
                  <a:lnTo>
                    <a:pt x="164246" y="131322"/>
                  </a:lnTo>
                  <a:cubicBezTo>
                    <a:pt x="175214" y="131322"/>
                    <a:pt x="184061" y="140159"/>
                    <a:pt x="184061" y="151113"/>
                  </a:cubicBezTo>
                  <a:lnTo>
                    <a:pt x="184061" y="171457"/>
                  </a:lnTo>
                  <a:cubicBezTo>
                    <a:pt x="193001" y="175231"/>
                    <a:pt x="201019" y="180386"/>
                    <a:pt x="208669" y="186094"/>
                  </a:cubicBezTo>
                  <a:lnTo>
                    <a:pt x="226641" y="175692"/>
                  </a:lnTo>
                  <a:cubicBezTo>
                    <a:pt x="236134" y="170261"/>
                    <a:pt x="248300" y="173482"/>
                    <a:pt x="253737" y="182964"/>
                  </a:cubicBezTo>
                  <a:lnTo>
                    <a:pt x="277792" y="224572"/>
                  </a:lnTo>
                  <a:cubicBezTo>
                    <a:pt x="280465" y="229083"/>
                    <a:pt x="281110" y="234514"/>
                    <a:pt x="279727" y="239577"/>
                  </a:cubicBezTo>
                  <a:cubicBezTo>
                    <a:pt x="278437" y="244640"/>
                    <a:pt x="275119" y="248966"/>
                    <a:pt x="270511" y="251544"/>
                  </a:cubicBezTo>
                  <a:lnTo>
                    <a:pt x="252355" y="262038"/>
                  </a:lnTo>
                  <a:cubicBezTo>
                    <a:pt x="253000" y="266733"/>
                    <a:pt x="253829" y="271335"/>
                    <a:pt x="253829" y="276122"/>
                  </a:cubicBezTo>
                  <a:cubicBezTo>
                    <a:pt x="253829" y="281001"/>
                    <a:pt x="253000" y="285604"/>
                    <a:pt x="252355" y="290206"/>
                  </a:cubicBezTo>
                  <a:lnTo>
                    <a:pt x="270511" y="300700"/>
                  </a:lnTo>
                  <a:cubicBezTo>
                    <a:pt x="279174" y="305671"/>
                    <a:pt x="282308" y="316165"/>
                    <a:pt x="278714" y="325094"/>
                  </a:cubicBezTo>
                  <a:cubicBezTo>
                    <a:pt x="272354" y="322609"/>
                    <a:pt x="265442" y="321136"/>
                    <a:pt x="258253" y="321136"/>
                  </a:cubicBezTo>
                  <a:lnTo>
                    <a:pt x="195858" y="321136"/>
                  </a:lnTo>
                  <a:cubicBezTo>
                    <a:pt x="205904" y="308709"/>
                    <a:pt x="212171" y="293244"/>
                    <a:pt x="212171" y="276122"/>
                  </a:cubicBezTo>
                  <a:cubicBezTo>
                    <a:pt x="212171" y="236539"/>
                    <a:pt x="179914" y="204320"/>
                    <a:pt x="140191" y="204320"/>
                  </a:cubicBezTo>
                  <a:cubicBezTo>
                    <a:pt x="100561" y="204320"/>
                    <a:pt x="68304" y="236539"/>
                    <a:pt x="68304" y="276122"/>
                  </a:cubicBezTo>
                  <a:cubicBezTo>
                    <a:pt x="68304" y="315797"/>
                    <a:pt x="100561" y="348016"/>
                    <a:pt x="140191" y="348016"/>
                  </a:cubicBezTo>
                  <a:cubicBezTo>
                    <a:pt x="143048" y="348016"/>
                    <a:pt x="145721" y="347463"/>
                    <a:pt x="148486" y="347095"/>
                  </a:cubicBezTo>
                  <a:cubicBezTo>
                    <a:pt x="143233" y="355564"/>
                    <a:pt x="140099" y="365414"/>
                    <a:pt x="140099" y="376000"/>
                  </a:cubicBezTo>
                  <a:lnTo>
                    <a:pt x="140099" y="420922"/>
                  </a:lnTo>
                  <a:lnTo>
                    <a:pt x="116229" y="420922"/>
                  </a:lnTo>
                  <a:cubicBezTo>
                    <a:pt x="105261" y="420922"/>
                    <a:pt x="96413" y="412085"/>
                    <a:pt x="96413" y="401131"/>
                  </a:cubicBezTo>
                  <a:lnTo>
                    <a:pt x="96413" y="380787"/>
                  </a:lnTo>
                  <a:cubicBezTo>
                    <a:pt x="87474" y="377013"/>
                    <a:pt x="79455" y="371950"/>
                    <a:pt x="71806" y="366150"/>
                  </a:cubicBezTo>
                  <a:lnTo>
                    <a:pt x="53742" y="376552"/>
                  </a:lnTo>
                  <a:cubicBezTo>
                    <a:pt x="49226" y="379222"/>
                    <a:pt x="43788" y="379866"/>
                    <a:pt x="38719" y="378577"/>
                  </a:cubicBezTo>
                  <a:cubicBezTo>
                    <a:pt x="33650" y="377197"/>
                    <a:pt x="29318" y="373883"/>
                    <a:pt x="26738" y="369372"/>
                  </a:cubicBezTo>
                  <a:lnTo>
                    <a:pt x="2683" y="327764"/>
                  </a:lnTo>
                  <a:cubicBezTo>
                    <a:pt x="-2847" y="318282"/>
                    <a:pt x="471" y="306131"/>
                    <a:pt x="9872" y="300700"/>
                  </a:cubicBezTo>
                  <a:lnTo>
                    <a:pt x="28120" y="290206"/>
                  </a:lnTo>
                  <a:cubicBezTo>
                    <a:pt x="27475" y="285604"/>
                    <a:pt x="26645" y="281001"/>
                    <a:pt x="26645" y="276122"/>
                  </a:cubicBezTo>
                  <a:cubicBezTo>
                    <a:pt x="26645" y="271335"/>
                    <a:pt x="27475" y="266733"/>
                    <a:pt x="28120" y="262038"/>
                  </a:cubicBezTo>
                  <a:lnTo>
                    <a:pt x="9872" y="251544"/>
                  </a:lnTo>
                  <a:cubicBezTo>
                    <a:pt x="471" y="246113"/>
                    <a:pt x="-2847" y="233962"/>
                    <a:pt x="2683" y="224572"/>
                  </a:cubicBezTo>
                  <a:lnTo>
                    <a:pt x="26738" y="182964"/>
                  </a:lnTo>
                  <a:cubicBezTo>
                    <a:pt x="29318" y="178361"/>
                    <a:pt x="33650" y="175139"/>
                    <a:pt x="38719" y="173759"/>
                  </a:cubicBezTo>
                  <a:cubicBezTo>
                    <a:pt x="43788" y="172378"/>
                    <a:pt x="49226" y="173114"/>
                    <a:pt x="53742" y="175692"/>
                  </a:cubicBezTo>
                  <a:lnTo>
                    <a:pt x="71806" y="186094"/>
                  </a:lnTo>
                  <a:cubicBezTo>
                    <a:pt x="79455" y="180386"/>
                    <a:pt x="87474" y="175231"/>
                    <a:pt x="96413" y="171457"/>
                  </a:cubicBezTo>
                  <a:lnTo>
                    <a:pt x="96413" y="151113"/>
                  </a:lnTo>
                  <a:cubicBezTo>
                    <a:pt x="96413" y="140159"/>
                    <a:pt x="105261" y="131322"/>
                    <a:pt x="116229" y="131322"/>
                  </a:cubicBezTo>
                  <a:close/>
                  <a:moveTo>
                    <a:pt x="445756" y="83476"/>
                  </a:moveTo>
                  <a:cubicBezTo>
                    <a:pt x="428335" y="83476"/>
                    <a:pt x="414140" y="97557"/>
                    <a:pt x="414140" y="115044"/>
                  </a:cubicBezTo>
                  <a:cubicBezTo>
                    <a:pt x="414140" y="132438"/>
                    <a:pt x="428335" y="146520"/>
                    <a:pt x="445756" y="146520"/>
                  </a:cubicBezTo>
                  <a:cubicBezTo>
                    <a:pt x="463176" y="146520"/>
                    <a:pt x="477371" y="132438"/>
                    <a:pt x="477371" y="115044"/>
                  </a:cubicBezTo>
                  <a:cubicBezTo>
                    <a:pt x="477371" y="97557"/>
                    <a:pt x="463176" y="83476"/>
                    <a:pt x="445756" y="83476"/>
                  </a:cubicBezTo>
                  <a:close/>
                  <a:moveTo>
                    <a:pt x="426676" y="0"/>
                  </a:moveTo>
                  <a:lnTo>
                    <a:pt x="464835" y="0"/>
                  </a:lnTo>
                  <a:cubicBezTo>
                    <a:pt x="473500" y="0"/>
                    <a:pt x="480597" y="7087"/>
                    <a:pt x="480597" y="15738"/>
                  </a:cubicBezTo>
                  <a:lnTo>
                    <a:pt x="480597" y="31936"/>
                  </a:lnTo>
                  <a:cubicBezTo>
                    <a:pt x="487694" y="34881"/>
                    <a:pt x="494054" y="38931"/>
                    <a:pt x="500138" y="43533"/>
                  </a:cubicBezTo>
                  <a:lnTo>
                    <a:pt x="514425" y="35249"/>
                  </a:lnTo>
                  <a:cubicBezTo>
                    <a:pt x="521983" y="30924"/>
                    <a:pt x="531569" y="33501"/>
                    <a:pt x="535901" y="40956"/>
                  </a:cubicBezTo>
                  <a:lnTo>
                    <a:pt x="554981" y="73996"/>
                  </a:lnTo>
                  <a:cubicBezTo>
                    <a:pt x="557101" y="77585"/>
                    <a:pt x="557654" y="81911"/>
                    <a:pt x="556640" y="85961"/>
                  </a:cubicBezTo>
                  <a:cubicBezTo>
                    <a:pt x="555534" y="89918"/>
                    <a:pt x="552861" y="93415"/>
                    <a:pt x="549266" y="95440"/>
                  </a:cubicBezTo>
                  <a:lnTo>
                    <a:pt x="534887" y="103815"/>
                  </a:lnTo>
                  <a:cubicBezTo>
                    <a:pt x="535348" y="107497"/>
                    <a:pt x="535993" y="111178"/>
                    <a:pt x="535993" y="115044"/>
                  </a:cubicBezTo>
                  <a:cubicBezTo>
                    <a:pt x="535993" y="115872"/>
                    <a:pt x="535809" y="116700"/>
                    <a:pt x="535717" y="117621"/>
                  </a:cubicBezTo>
                  <a:lnTo>
                    <a:pt x="521153" y="117621"/>
                  </a:lnTo>
                  <a:cubicBezTo>
                    <a:pt x="490828" y="117621"/>
                    <a:pt x="466126" y="142286"/>
                    <a:pt x="466126" y="172565"/>
                  </a:cubicBezTo>
                  <a:lnTo>
                    <a:pt x="466126" y="229719"/>
                  </a:lnTo>
                  <a:lnTo>
                    <a:pt x="466126" y="242604"/>
                  </a:lnTo>
                  <a:cubicBezTo>
                    <a:pt x="462715" y="237726"/>
                    <a:pt x="458383" y="233493"/>
                    <a:pt x="453590" y="229995"/>
                  </a:cubicBezTo>
                  <a:cubicBezTo>
                    <a:pt x="444465" y="223369"/>
                    <a:pt x="433404" y="219319"/>
                    <a:pt x="421330" y="219319"/>
                  </a:cubicBezTo>
                  <a:lnTo>
                    <a:pt x="411928" y="219319"/>
                  </a:lnTo>
                  <a:cubicBezTo>
                    <a:pt x="411375" y="217755"/>
                    <a:pt x="410914" y="216098"/>
                    <a:pt x="410914" y="214257"/>
                  </a:cubicBezTo>
                  <a:lnTo>
                    <a:pt x="410914" y="198059"/>
                  </a:lnTo>
                  <a:cubicBezTo>
                    <a:pt x="403817" y="195114"/>
                    <a:pt x="397457" y="191064"/>
                    <a:pt x="391373" y="186463"/>
                  </a:cubicBezTo>
                  <a:lnTo>
                    <a:pt x="377086" y="194746"/>
                  </a:lnTo>
                  <a:cubicBezTo>
                    <a:pt x="373492" y="196863"/>
                    <a:pt x="369160" y="197415"/>
                    <a:pt x="365104" y="196310"/>
                  </a:cubicBezTo>
                  <a:cubicBezTo>
                    <a:pt x="361140" y="195206"/>
                    <a:pt x="357638" y="192629"/>
                    <a:pt x="355610" y="189040"/>
                  </a:cubicBezTo>
                  <a:lnTo>
                    <a:pt x="336530" y="155999"/>
                  </a:lnTo>
                  <a:cubicBezTo>
                    <a:pt x="332198" y="148452"/>
                    <a:pt x="334687" y="138881"/>
                    <a:pt x="342245" y="134463"/>
                  </a:cubicBezTo>
                  <a:lnTo>
                    <a:pt x="356716" y="126180"/>
                  </a:lnTo>
                  <a:cubicBezTo>
                    <a:pt x="356163" y="122498"/>
                    <a:pt x="355518" y="118817"/>
                    <a:pt x="355518" y="115044"/>
                  </a:cubicBezTo>
                  <a:cubicBezTo>
                    <a:pt x="355518" y="111178"/>
                    <a:pt x="356163" y="107497"/>
                    <a:pt x="356716" y="103815"/>
                  </a:cubicBezTo>
                  <a:lnTo>
                    <a:pt x="342245" y="95440"/>
                  </a:lnTo>
                  <a:cubicBezTo>
                    <a:pt x="334687" y="91115"/>
                    <a:pt x="332198" y="81543"/>
                    <a:pt x="336530" y="73996"/>
                  </a:cubicBezTo>
                  <a:lnTo>
                    <a:pt x="355610" y="40956"/>
                  </a:lnTo>
                  <a:cubicBezTo>
                    <a:pt x="357638" y="37366"/>
                    <a:pt x="361140" y="34789"/>
                    <a:pt x="365104" y="33685"/>
                  </a:cubicBezTo>
                  <a:cubicBezTo>
                    <a:pt x="369160" y="32580"/>
                    <a:pt x="373492" y="33133"/>
                    <a:pt x="377086" y="35249"/>
                  </a:cubicBezTo>
                  <a:lnTo>
                    <a:pt x="391373" y="43533"/>
                  </a:lnTo>
                  <a:cubicBezTo>
                    <a:pt x="397457" y="38931"/>
                    <a:pt x="403817" y="34881"/>
                    <a:pt x="410914" y="31936"/>
                  </a:cubicBezTo>
                  <a:lnTo>
                    <a:pt x="410914" y="15738"/>
                  </a:lnTo>
                  <a:cubicBezTo>
                    <a:pt x="410914" y="7087"/>
                    <a:pt x="418011" y="0"/>
                    <a:pt x="426676" y="0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262B8F">
                    <a:alpha val="80000"/>
                  </a:srgbClr>
                </a:gs>
                <a:gs pos="100000">
                  <a:srgbClr val="E33A3F">
                    <a:alpha val="9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/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400" y="2608457"/>
            <a:ext cx="5562600" cy="31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79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996450" y="471776"/>
            <a:ext cx="2368967" cy="33382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8000">
                <a:srgbClr val="262B8F">
                  <a:alpha val="80000"/>
                </a:srgbClr>
              </a:gs>
              <a:gs pos="100000">
                <a:srgbClr val="E33A3F">
                  <a:alpha val="9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Job Analysis </a:t>
            </a:r>
            <a:r>
              <a:rPr lang="en-US" altLang="zh-CN" sz="1600" dirty="0" err="1" smtClean="0"/>
              <a:t>Metodhe</a:t>
            </a:r>
            <a:endParaRPr lang="zh-CN" altLang="en-US" sz="1600" dirty="0"/>
          </a:p>
        </p:txBody>
      </p:sp>
      <p:sp>
        <p:nvSpPr>
          <p:cNvPr id="4" name="矩形 3"/>
          <p:cNvSpPr/>
          <p:nvPr/>
        </p:nvSpPr>
        <p:spPr>
          <a:xfrm>
            <a:off x="1625600" y="1188135"/>
            <a:ext cx="894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/>
              <a:t>Macam-Macam</a:t>
            </a:r>
            <a:r>
              <a:rPr lang="en-US" sz="1400" b="1" dirty="0"/>
              <a:t> </a:t>
            </a:r>
            <a:r>
              <a:rPr lang="en-US" sz="1400" b="1" dirty="0" err="1"/>
              <a:t>Metode</a:t>
            </a:r>
            <a:r>
              <a:rPr lang="en-US" sz="1400" b="1" dirty="0"/>
              <a:t> </a:t>
            </a:r>
            <a:r>
              <a:rPr lang="en-US" sz="1400" b="1" dirty="0" err="1"/>
              <a:t>Analisis</a:t>
            </a:r>
            <a:r>
              <a:rPr lang="en-US" sz="1400" b="1" dirty="0"/>
              <a:t> </a:t>
            </a:r>
            <a:r>
              <a:rPr lang="en-US" sz="1400" b="1" dirty="0" err="1" smtClean="0"/>
              <a:t>Pekerjaan</a:t>
            </a:r>
            <a:r>
              <a:rPr lang="en-US" sz="1400" b="1" dirty="0" smtClean="0"/>
              <a:t> yang </a:t>
            </a:r>
            <a:r>
              <a:rPr lang="en-US" sz="1400" b="1" dirty="0" err="1" smtClean="0"/>
              <a:t>digunakan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sebagai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berikut</a:t>
            </a:r>
            <a:r>
              <a:rPr lang="en-US" sz="1400" b="1" dirty="0" smtClean="0"/>
              <a:t> :</a:t>
            </a:r>
            <a:endParaRPr lang="en-US" altLang="zh-CN" sz="1400" dirty="0"/>
          </a:p>
        </p:txBody>
      </p:sp>
      <p:sp>
        <p:nvSpPr>
          <p:cNvPr id="43" name="Oval 19"/>
          <p:cNvSpPr/>
          <p:nvPr/>
        </p:nvSpPr>
        <p:spPr>
          <a:xfrm>
            <a:off x="3218836" y="2103910"/>
            <a:ext cx="606056" cy="606056"/>
          </a:xfrm>
          <a:prstGeom prst="ellipse">
            <a:avLst/>
          </a:prstGeo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  <a:ln w="190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</a:p>
        </p:txBody>
      </p:sp>
      <p:sp>
        <p:nvSpPr>
          <p:cNvPr id="45" name="Oval 21"/>
          <p:cNvSpPr/>
          <p:nvPr/>
        </p:nvSpPr>
        <p:spPr>
          <a:xfrm>
            <a:off x="3218836" y="4564739"/>
            <a:ext cx="606056" cy="606056"/>
          </a:xfrm>
          <a:prstGeom prst="ellipse">
            <a:avLst/>
          </a:prstGeo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  <a:ln w="190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</a:p>
        </p:txBody>
      </p:sp>
      <p:sp>
        <p:nvSpPr>
          <p:cNvPr id="46" name="Oval 22"/>
          <p:cNvSpPr/>
          <p:nvPr/>
        </p:nvSpPr>
        <p:spPr>
          <a:xfrm>
            <a:off x="8286243" y="2103910"/>
            <a:ext cx="606056" cy="606056"/>
          </a:xfrm>
          <a:prstGeom prst="ellipse">
            <a:avLst/>
          </a:prstGeo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  <a:ln w="190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</a:p>
        </p:txBody>
      </p:sp>
      <p:sp>
        <p:nvSpPr>
          <p:cNvPr id="48" name="Oval 24"/>
          <p:cNvSpPr/>
          <p:nvPr/>
        </p:nvSpPr>
        <p:spPr>
          <a:xfrm>
            <a:off x="8286243" y="4564739"/>
            <a:ext cx="606056" cy="606056"/>
          </a:xfrm>
          <a:prstGeom prst="ellipse">
            <a:avLst/>
          </a:prstGeo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  <a:ln w="190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5076556" y="2967799"/>
            <a:ext cx="2031695" cy="2012540"/>
            <a:chOff x="5073236" y="3056513"/>
            <a:chExt cx="2031695" cy="2012540"/>
          </a:xfrm>
        </p:grpSpPr>
        <p:sp>
          <p:nvSpPr>
            <p:cNvPr id="51" name="í$ļíḓê"/>
            <p:cNvSpPr/>
            <p:nvPr/>
          </p:nvSpPr>
          <p:spPr bwMode="auto">
            <a:xfrm>
              <a:off x="6197240" y="3483714"/>
              <a:ext cx="907691" cy="1172504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0" y="223"/>
                </a:cxn>
                <a:cxn ang="0">
                  <a:pos x="222" y="446"/>
                </a:cxn>
                <a:cxn ang="0">
                  <a:pos x="222" y="0"/>
                </a:cxn>
              </a:cxnLst>
              <a:rect l="0" t="0" r="r" b="b"/>
              <a:pathLst>
                <a:path w="345" h="446">
                  <a:moveTo>
                    <a:pt x="222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222" y="446"/>
                    <a:pt x="222" y="446"/>
                    <a:pt x="222" y="446"/>
                  </a:cubicBezTo>
                  <a:cubicBezTo>
                    <a:pt x="345" y="323"/>
                    <a:pt x="345" y="123"/>
                    <a:pt x="222" y="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dirty="0"/>
                <a:t>04</a:t>
              </a:r>
              <a:endParaRPr dirty="0"/>
            </a:p>
          </p:txBody>
        </p:sp>
        <p:sp>
          <p:nvSpPr>
            <p:cNvPr id="52" name="iSľíḋê"/>
            <p:cNvSpPr/>
            <p:nvPr/>
          </p:nvSpPr>
          <p:spPr bwMode="auto">
            <a:xfrm>
              <a:off x="5496481" y="4159696"/>
              <a:ext cx="1169173" cy="909357"/>
            </a:xfrm>
            <a:custGeom>
              <a:avLst/>
              <a:gdLst/>
              <a:ahLst/>
              <a:cxnLst>
                <a:cxn ang="0">
                  <a:pos x="445" y="223"/>
                </a:cxn>
                <a:cxn ang="0">
                  <a:pos x="222" y="0"/>
                </a:cxn>
                <a:cxn ang="0">
                  <a:pos x="0" y="223"/>
                </a:cxn>
                <a:cxn ang="0">
                  <a:pos x="445" y="223"/>
                </a:cxn>
              </a:cxnLst>
              <a:rect l="0" t="0" r="r" b="b"/>
              <a:pathLst>
                <a:path w="445" h="346">
                  <a:moveTo>
                    <a:pt x="445" y="223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123" y="346"/>
                    <a:pt x="322" y="346"/>
                    <a:pt x="445" y="223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dirty="0"/>
                <a:t>03</a:t>
              </a:r>
              <a:endParaRPr dirty="0"/>
            </a:p>
          </p:txBody>
        </p:sp>
        <p:sp>
          <p:nvSpPr>
            <p:cNvPr id="53" name="iśľïḑê"/>
            <p:cNvSpPr/>
            <p:nvPr/>
          </p:nvSpPr>
          <p:spPr bwMode="auto">
            <a:xfrm>
              <a:off x="5073236" y="3483714"/>
              <a:ext cx="909357" cy="1172504"/>
            </a:xfrm>
            <a:custGeom>
              <a:avLst/>
              <a:gdLst/>
              <a:ahLst/>
              <a:cxnLst>
                <a:cxn ang="0">
                  <a:pos x="123" y="446"/>
                </a:cxn>
                <a:cxn ang="0">
                  <a:pos x="346" y="223"/>
                </a:cxn>
                <a:cxn ang="0">
                  <a:pos x="123" y="0"/>
                </a:cxn>
                <a:cxn ang="0">
                  <a:pos x="123" y="446"/>
                </a:cxn>
              </a:cxnLst>
              <a:rect l="0" t="0" r="r" b="b"/>
              <a:pathLst>
                <a:path w="346" h="446">
                  <a:moveTo>
                    <a:pt x="123" y="446"/>
                  </a:moveTo>
                  <a:cubicBezTo>
                    <a:pt x="346" y="223"/>
                    <a:pt x="346" y="223"/>
                    <a:pt x="346" y="223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0" y="123"/>
                    <a:pt x="0" y="323"/>
                    <a:pt x="123" y="446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dirty="0"/>
                <a:t>02</a:t>
              </a:r>
              <a:endParaRPr dirty="0"/>
            </a:p>
          </p:txBody>
        </p:sp>
        <p:sp>
          <p:nvSpPr>
            <p:cNvPr id="54" name="í$1íḍê"/>
            <p:cNvSpPr/>
            <p:nvPr/>
          </p:nvSpPr>
          <p:spPr bwMode="auto">
            <a:xfrm>
              <a:off x="5496481" y="3056513"/>
              <a:ext cx="1169173" cy="909357"/>
            </a:xfrm>
            <a:custGeom>
              <a:avLst/>
              <a:gdLst/>
              <a:ahLst/>
              <a:cxnLst>
                <a:cxn ang="0">
                  <a:pos x="0" y="123"/>
                </a:cxn>
                <a:cxn ang="0">
                  <a:pos x="222" y="346"/>
                </a:cxn>
                <a:cxn ang="0">
                  <a:pos x="445" y="123"/>
                </a:cxn>
                <a:cxn ang="0">
                  <a:pos x="0" y="123"/>
                </a:cxn>
              </a:cxnLst>
              <a:rect l="0" t="0" r="r" b="b"/>
              <a:pathLst>
                <a:path w="445" h="346">
                  <a:moveTo>
                    <a:pt x="0" y="123"/>
                  </a:moveTo>
                  <a:cubicBezTo>
                    <a:pt x="222" y="346"/>
                    <a:pt x="222" y="346"/>
                    <a:pt x="222" y="346"/>
                  </a:cubicBezTo>
                  <a:cubicBezTo>
                    <a:pt x="445" y="123"/>
                    <a:pt x="445" y="123"/>
                    <a:pt x="445" y="123"/>
                  </a:cubicBezTo>
                  <a:cubicBezTo>
                    <a:pt x="322" y="0"/>
                    <a:pt x="123" y="0"/>
                    <a:pt x="0" y="123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dirty="0"/>
                <a:t>01</a:t>
              </a:r>
              <a:endParaRPr dirty="0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187617" y="3763551"/>
            <a:ext cx="526294" cy="471334"/>
            <a:chOff x="7558357" y="3763551"/>
            <a:chExt cx="526294" cy="471334"/>
          </a:xfr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</p:grpSpPr>
        <p:sp>
          <p:nvSpPr>
            <p:cNvPr id="55" name="iŝľîḑe"/>
            <p:cNvSpPr/>
            <p:nvPr/>
          </p:nvSpPr>
          <p:spPr bwMode="auto">
            <a:xfrm>
              <a:off x="7558357" y="3886798"/>
              <a:ext cx="299788" cy="299788"/>
            </a:xfrm>
            <a:custGeom>
              <a:avLst/>
              <a:gdLst/>
              <a:ahLst/>
              <a:cxnLst>
                <a:cxn ang="0">
                  <a:pos x="107" y="67"/>
                </a:cxn>
                <a:cxn ang="0">
                  <a:pos x="114" y="59"/>
                </a:cxn>
                <a:cxn ang="0">
                  <a:pos x="114" y="54"/>
                </a:cxn>
                <a:cxn ang="0">
                  <a:pos x="107" y="47"/>
                </a:cxn>
                <a:cxn ang="0">
                  <a:pos x="106" y="47"/>
                </a:cxn>
                <a:cxn ang="0">
                  <a:pos x="97" y="42"/>
                </a:cxn>
                <a:cxn ang="0">
                  <a:pos x="99" y="29"/>
                </a:cxn>
                <a:cxn ang="0">
                  <a:pos x="99" y="29"/>
                </a:cxn>
                <a:cxn ang="0">
                  <a:pos x="99" y="18"/>
                </a:cxn>
                <a:cxn ang="0">
                  <a:pos x="96" y="15"/>
                </a:cxn>
                <a:cxn ang="0">
                  <a:pos x="85" y="15"/>
                </a:cxn>
                <a:cxn ang="0">
                  <a:pos x="85" y="15"/>
                </a:cxn>
                <a:cxn ang="0">
                  <a:pos x="75" y="18"/>
                </a:cxn>
                <a:cxn ang="0">
                  <a:pos x="67" y="8"/>
                </a:cxn>
                <a:cxn ang="0">
                  <a:pos x="67" y="7"/>
                </a:cxn>
                <a:cxn ang="0">
                  <a:pos x="60" y="0"/>
                </a:cxn>
                <a:cxn ang="0">
                  <a:pos x="55" y="0"/>
                </a:cxn>
                <a:cxn ang="0">
                  <a:pos x="47" y="7"/>
                </a:cxn>
                <a:cxn ang="0">
                  <a:pos x="47" y="8"/>
                </a:cxn>
                <a:cxn ang="0">
                  <a:pos x="43" y="17"/>
                </a:cxn>
                <a:cxn ang="0">
                  <a:pos x="29" y="15"/>
                </a:cxn>
                <a:cxn ang="0">
                  <a:pos x="29" y="15"/>
                </a:cxn>
                <a:cxn ang="0">
                  <a:pos x="18" y="15"/>
                </a:cxn>
                <a:cxn ang="0">
                  <a:pos x="15" y="18"/>
                </a:cxn>
                <a:cxn ang="0">
                  <a:pos x="15" y="29"/>
                </a:cxn>
                <a:cxn ang="0">
                  <a:pos x="15" y="29"/>
                </a:cxn>
                <a:cxn ang="0">
                  <a:pos x="19" y="38"/>
                </a:cxn>
                <a:cxn ang="0">
                  <a:pos x="8" y="47"/>
                </a:cxn>
                <a:cxn ang="0">
                  <a:pos x="8" y="47"/>
                </a:cxn>
                <a:cxn ang="0">
                  <a:pos x="0" y="54"/>
                </a:cxn>
                <a:cxn ang="0">
                  <a:pos x="0" y="59"/>
                </a:cxn>
                <a:cxn ang="0">
                  <a:pos x="8" y="67"/>
                </a:cxn>
                <a:cxn ang="0">
                  <a:pos x="8" y="67"/>
                </a:cxn>
                <a:cxn ang="0">
                  <a:pos x="17" y="71"/>
                </a:cxn>
                <a:cxn ang="0">
                  <a:pos x="15" y="85"/>
                </a:cxn>
                <a:cxn ang="0">
                  <a:pos x="15" y="85"/>
                </a:cxn>
                <a:cxn ang="0">
                  <a:pos x="15" y="95"/>
                </a:cxn>
                <a:cxn ang="0">
                  <a:pos x="18" y="99"/>
                </a:cxn>
                <a:cxn ang="0">
                  <a:pos x="29" y="99"/>
                </a:cxn>
                <a:cxn ang="0">
                  <a:pos x="29" y="99"/>
                </a:cxn>
                <a:cxn ang="0">
                  <a:pos x="39" y="95"/>
                </a:cxn>
                <a:cxn ang="0">
                  <a:pos x="47" y="106"/>
                </a:cxn>
                <a:cxn ang="0">
                  <a:pos x="47" y="106"/>
                </a:cxn>
                <a:cxn ang="0">
                  <a:pos x="55" y="114"/>
                </a:cxn>
                <a:cxn ang="0">
                  <a:pos x="60" y="114"/>
                </a:cxn>
                <a:cxn ang="0">
                  <a:pos x="67" y="106"/>
                </a:cxn>
                <a:cxn ang="0">
                  <a:pos x="67" y="106"/>
                </a:cxn>
                <a:cxn ang="0">
                  <a:pos x="71" y="97"/>
                </a:cxn>
                <a:cxn ang="0">
                  <a:pos x="85" y="99"/>
                </a:cxn>
                <a:cxn ang="0">
                  <a:pos x="85" y="99"/>
                </a:cxn>
                <a:cxn ang="0">
                  <a:pos x="96" y="99"/>
                </a:cxn>
                <a:cxn ang="0">
                  <a:pos x="99" y="95"/>
                </a:cxn>
                <a:cxn ang="0">
                  <a:pos x="99" y="85"/>
                </a:cxn>
                <a:cxn ang="0">
                  <a:pos x="99" y="85"/>
                </a:cxn>
                <a:cxn ang="0">
                  <a:pos x="96" y="75"/>
                </a:cxn>
                <a:cxn ang="0">
                  <a:pos x="106" y="67"/>
                </a:cxn>
                <a:cxn ang="0">
                  <a:pos x="107" y="67"/>
                </a:cxn>
                <a:cxn ang="0">
                  <a:pos x="57" y="85"/>
                </a:cxn>
                <a:cxn ang="0">
                  <a:pos x="29" y="57"/>
                </a:cxn>
                <a:cxn ang="0">
                  <a:pos x="57" y="28"/>
                </a:cxn>
                <a:cxn ang="0">
                  <a:pos x="86" y="57"/>
                </a:cxn>
                <a:cxn ang="0">
                  <a:pos x="57" y="85"/>
                </a:cxn>
              </a:cxnLst>
              <a:rect l="0" t="0" r="r" b="b"/>
              <a:pathLst>
                <a:path w="114" h="114">
                  <a:moveTo>
                    <a:pt x="107" y="67"/>
                  </a:moveTo>
                  <a:cubicBezTo>
                    <a:pt x="111" y="67"/>
                    <a:pt x="114" y="63"/>
                    <a:pt x="114" y="59"/>
                  </a:cubicBezTo>
                  <a:cubicBezTo>
                    <a:pt x="114" y="54"/>
                    <a:pt x="114" y="54"/>
                    <a:pt x="114" y="54"/>
                  </a:cubicBezTo>
                  <a:cubicBezTo>
                    <a:pt x="114" y="50"/>
                    <a:pt x="111" y="47"/>
                    <a:pt x="107" y="47"/>
                  </a:cubicBezTo>
                  <a:cubicBezTo>
                    <a:pt x="106" y="47"/>
                    <a:pt x="106" y="47"/>
                    <a:pt x="106" y="47"/>
                  </a:cubicBezTo>
                  <a:cubicBezTo>
                    <a:pt x="102" y="47"/>
                    <a:pt x="98" y="45"/>
                    <a:pt x="97" y="42"/>
                  </a:cubicBezTo>
                  <a:cubicBezTo>
                    <a:pt x="97" y="40"/>
                    <a:pt x="96" y="32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2" y="26"/>
                    <a:pt x="102" y="21"/>
                    <a:pt x="99" y="18"/>
                  </a:cubicBezTo>
                  <a:cubicBezTo>
                    <a:pt x="96" y="15"/>
                    <a:pt x="96" y="15"/>
                    <a:pt x="96" y="15"/>
                  </a:cubicBezTo>
                  <a:cubicBezTo>
                    <a:pt x="93" y="12"/>
                    <a:pt x="88" y="12"/>
                    <a:pt x="85" y="15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2" y="18"/>
                    <a:pt x="78" y="19"/>
                    <a:pt x="75" y="18"/>
                  </a:cubicBezTo>
                  <a:cubicBezTo>
                    <a:pt x="73" y="17"/>
                    <a:pt x="67" y="12"/>
                    <a:pt x="67" y="8"/>
                  </a:cubicBezTo>
                  <a:cubicBezTo>
                    <a:pt x="67" y="7"/>
                    <a:pt x="67" y="7"/>
                    <a:pt x="67" y="7"/>
                  </a:cubicBezTo>
                  <a:cubicBezTo>
                    <a:pt x="67" y="3"/>
                    <a:pt x="64" y="0"/>
                    <a:pt x="6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1" y="0"/>
                    <a:pt x="47" y="3"/>
                    <a:pt x="47" y="7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7" y="12"/>
                    <a:pt x="45" y="16"/>
                    <a:pt x="43" y="17"/>
                  </a:cubicBezTo>
                  <a:cubicBezTo>
                    <a:pt x="40" y="17"/>
                    <a:pt x="32" y="18"/>
                    <a:pt x="29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6" y="12"/>
                    <a:pt x="21" y="12"/>
                    <a:pt x="18" y="15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2" y="21"/>
                    <a:pt x="12" y="26"/>
                    <a:pt x="15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8" y="32"/>
                    <a:pt x="20" y="36"/>
                    <a:pt x="19" y="38"/>
                  </a:cubicBezTo>
                  <a:cubicBezTo>
                    <a:pt x="17" y="41"/>
                    <a:pt x="12" y="47"/>
                    <a:pt x="8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3" y="47"/>
                    <a:pt x="0" y="50"/>
                    <a:pt x="0" y="54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3"/>
                    <a:pt x="3" y="67"/>
                    <a:pt x="8" y="67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12" y="67"/>
                    <a:pt x="16" y="69"/>
                    <a:pt x="17" y="71"/>
                  </a:cubicBezTo>
                  <a:cubicBezTo>
                    <a:pt x="18" y="73"/>
                    <a:pt x="18" y="82"/>
                    <a:pt x="15" y="85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2" y="88"/>
                    <a:pt x="12" y="93"/>
                    <a:pt x="15" y="95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21" y="102"/>
                    <a:pt x="26" y="102"/>
                    <a:pt x="29" y="99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32" y="96"/>
                    <a:pt x="37" y="94"/>
                    <a:pt x="39" y="95"/>
                  </a:cubicBezTo>
                  <a:cubicBezTo>
                    <a:pt x="41" y="96"/>
                    <a:pt x="47" y="102"/>
                    <a:pt x="47" y="106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47" y="110"/>
                    <a:pt x="51" y="114"/>
                    <a:pt x="55" y="114"/>
                  </a:cubicBezTo>
                  <a:cubicBezTo>
                    <a:pt x="60" y="114"/>
                    <a:pt x="60" y="114"/>
                    <a:pt x="60" y="114"/>
                  </a:cubicBezTo>
                  <a:cubicBezTo>
                    <a:pt x="64" y="114"/>
                    <a:pt x="67" y="110"/>
                    <a:pt x="67" y="106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7" y="102"/>
                    <a:pt x="69" y="98"/>
                    <a:pt x="71" y="97"/>
                  </a:cubicBezTo>
                  <a:cubicBezTo>
                    <a:pt x="74" y="96"/>
                    <a:pt x="82" y="96"/>
                    <a:pt x="85" y="99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8" y="102"/>
                    <a:pt x="93" y="102"/>
                    <a:pt x="96" y="99"/>
                  </a:cubicBezTo>
                  <a:cubicBezTo>
                    <a:pt x="99" y="95"/>
                    <a:pt x="99" y="95"/>
                    <a:pt x="99" y="95"/>
                  </a:cubicBezTo>
                  <a:cubicBezTo>
                    <a:pt x="102" y="93"/>
                    <a:pt x="102" y="88"/>
                    <a:pt x="99" y="85"/>
                  </a:cubicBezTo>
                  <a:cubicBezTo>
                    <a:pt x="99" y="85"/>
                    <a:pt x="99" y="85"/>
                    <a:pt x="99" y="85"/>
                  </a:cubicBezTo>
                  <a:cubicBezTo>
                    <a:pt x="96" y="82"/>
                    <a:pt x="95" y="77"/>
                    <a:pt x="96" y="75"/>
                  </a:cubicBezTo>
                  <a:cubicBezTo>
                    <a:pt x="97" y="73"/>
                    <a:pt x="102" y="67"/>
                    <a:pt x="106" y="67"/>
                  </a:cubicBezTo>
                  <a:lnTo>
                    <a:pt x="107" y="67"/>
                  </a:lnTo>
                  <a:close/>
                  <a:moveTo>
                    <a:pt x="57" y="85"/>
                  </a:moveTo>
                  <a:cubicBezTo>
                    <a:pt x="41" y="85"/>
                    <a:pt x="29" y="73"/>
                    <a:pt x="29" y="57"/>
                  </a:cubicBezTo>
                  <a:cubicBezTo>
                    <a:pt x="29" y="41"/>
                    <a:pt x="41" y="28"/>
                    <a:pt x="57" y="28"/>
                  </a:cubicBezTo>
                  <a:cubicBezTo>
                    <a:pt x="73" y="28"/>
                    <a:pt x="86" y="41"/>
                    <a:pt x="86" y="57"/>
                  </a:cubicBezTo>
                  <a:cubicBezTo>
                    <a:pt x="86" y="73"/>
                    <a:pt x="73" y="85"/>
                    <a:pt x="57" y="8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ctr"/>
              <a:endParaRPr/>
            </a:p>
          </p:txBody>
        </p:sp>
        <p:sp>
          <p:nvSpPr>
            <p:cNvPr id="56" name="ïṣḷíḑê"/>
            <p:cNvSpPr/>
            <p:nvPr/>
          </p:nvSpPr>
          <p:spPr bwMode="auto">
            <a:xfrm>
              <a:off x="7833162" y="3763551"/>
              <a:ext cx="243161" cy="244827"/>
            </a:xfrm>
            <a:custGeom>
              <a:avLst/>
              <a:gdLst/>
              <a:ahLst/>
              <a:cxnLst>
                <a:cxn ang="0">
                  <a:pos x="87" y="55"/>
                </a:cxn>
                <a:cxn ang="0">
                  <a:pos x="93" y="47"/>
                </a:cxn>
                <a:cxn ang="0">
                  <a:pos x="93" y="46"/>
                </a:cxn>
                <a:cxn ang="0">
                  <a:pos x="87" y="39"/>
                </a:cxn>
                <a:cxn ang="0">
                  <a:pos x="79" y="35"/>
                </a:cxn>
                <a:cxn ang="0">
                  <a:pos x="81" y="24"/>
                </a:cxn>
                <a:cxn ang="0">
                  <a:pos x="80" y="14"/>
                </a:cxn>
                <a:cxn ang="0">
                  <a:pos x="79" y="13"/>
                </a:cxn>
                <a:cxn ang="0">
                  <a:pos x="69" y="12"/>
                </a:cxn>
                <a:cxn ang="0">
                  <a:pos x="62" y="15"/>
                </a:cxn>
                <a:cxn ang="0">
                  <a:pos x="55" y="6"/>
                </a:cxn>
                <a:cxn ang="0">
                  <a:pos x="47" y="0"/>
                </a:cxn>
                <a:cxn ang="0">
                  <a:pos x="46" y="0"/>
                </a:cxn>
                <a:cxn ang="0">
                  <a:pos x="38" y="6"/>
                </a:cxn>
                <a:cxn ang="0">
                  <a:pos x="35" y="14"/>
                </a:cxn>
                <a:cxn ang="0">
                  <a:pos x="24" y="12"/>
                </a:cxn>
                <a:cxn ang="0">
                  <a:pos x="14" y="13"/>
                </a:cxn>
                <a:cxn ang="0">
                  <a:pos x="13" y="14"/>
                </a:cxn>
                <a:cxn ang="0">
                  <a:pos x="12" y="24"/>
                </a:cxn>
                <a:cxn ang="0">
                  <a:pos x="15" y="32"/>
                </a:cxn>
                <a:cxn ang="0">
                  <a:pos x="6" y="39"/>
                </a:cxn>
                <a:cxn ang="0">
                  <a:pos x="0" y="46"/>
                </a:cxn>
                <a:cxn ang="0">
                  <a:pos x="0" y="47"/>
                </a:cxn>
                <a:cxn ang="0">
                  <a:pos x="6" y="55"/>
                </a:cxn>
                <a:cxn ang="0">
                  <a:pos x="14" y="58"/>
                </a:cxn>
                <a:cxn ang="0">
                  <a:pos x="12" y="69"/>
                </a:cxn>
                <a:cxn ang="0">
                  <a:pos x="13" y="79"/>
                </a:cxn>
                <a:cxn ang="0">
                  <a:pos x="14" y="80"/>
                </a:cxn>
                <a:cxn ang="0">
                  <a:pos x="24" y="81"/>
                </a:cxn>
                <a:cxn ang="0">
                  <a:pos x="31" y="78"/>
                </a:cxn>
                <a:cxn ang="0">
                  <a:pos x="38" y="87"/>
                </a:cxn>
                <a:cxn ang="0">
                  <a:pos x="46" y="93"/>
                </a:cxn>
                <a:cxn ang="0">
                  <a:pos x="47" y="93"/>
                </a:cxn>
                <a:cxn ang="0">
                  <a:pos x="55" y="87"/>
                </a:cxn>
                <a:cxn ang="0">
                  <a:pos x="58" y="80"/>
                </a:cxn>
                <a:cxn ang="0">
                  <a:pos x="69" y="81"/>
                </a:cxn>
                <a:cxn ang="0">
                  <a:pos x="79" y="80"/>
                </a:cxn>
                <a:cxn ang="0">
                  <a:pos x="80" y="79"/>
                </a:cxn>
                <a:cxn ang="0">
                  <a:pos x="81" y="69"/>
                </a:cxn>
                <a:cxn ang="0">
                  <a:pos x="78" y="62"/>
                </a:cxn>
                <a:cxn ang="0">
                  <a:pos x="87" y="55"/>
                </a:cxn>
                <a:cxn ang="0">
                  <a:pos x="47" y="70"/>
                </a:cxn>
                <a:cxn ang="0">
                  <a:pos x="23" y="47"/>
                </a:cxn>
                <a:cxn ang="0">
                  <a:pos x="47" y="23"/>
                </a:cxn>
                <a:cxn ang="0">
                  <a:pos x="70" y="47"/>
                </a:cxn>
                <a:cxn ang="0">
                  <a:pos x="47" y="70"/>
                </a:cxn>
              </a:cxnLst>
              <a:rect l="0" t="0" r="r" b="b"/>
              <a:pathLst>
                <a:path w="93" h="93">
                  <a:moveTo>
                    <a:pt x="87" y="55"/>
                  </a:moveTo>
                  <a:cubicBezTo>
                    <a:pt x="90" y="55"/>
                    <a:pt x="93" y="51"/>
                    <a:pt x="93" y="47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3" y="42"/>
                    <a:pt x="90" y="39"/>
                    <a:pt x="87" y="39"/>
                  </a:cubicBezTo>
                  <a:cubicBezTo>
                    <a:pt x="83" y="39"/>
                    <a:pt x="80" y="37"/>
                    <a:pt x="79" y="35"/>
                  </a:cubicBezTo>
                  <a:cubicBezTo>
                    <a:pt x="79" y="33"/>
                    <a:pt x="78" y="26"/>
                    <a:pt x="81" y="24"/>
                  </a:cubicBezTo>
                  <a:cubicBezTo>
                    <a:pt x="83" y="21"/>
                    <a:pt x="83" y="17"/>
                    <a:pt x="80" y="14"/>
                  </a:cubicBezTo>
                  <a:cubicBezTo>
                    <a:pt x="79" y="13"/>
                    <a:pt x="79" y="13"/>
                    <a:pt x="79" y="13"/>
                  </a:cubicBezTo>
                  <a:cubicBezTo>
                    <a:pt x="76" y="10"/>
                    <a:pt x="72" y="10"/>
                    <a:pt x="69" y="12"/>
                  </a:cubicBezTo>
                  <a:cubicBezTo>
                    <a:pt x="67" y="15"/>
                    <a:pt x="63" y="16"/>
                    <a:pt x="62" y="15"/>
                  </a:cubicBezTo>
                  <a:cubicBezTo>
                    <a:pt x="60" y="14"/>
                    <a:pt x="55" y="10"/>
                    <a:pt x="55" y="6"/>
                  </a:cubicBezTo>
                  <a:cubicBezTo>
                    <a:pt x="55" y="3"/>
                    <a:pt x="51" y="0"/>
                    <a:pt x="47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2" y="0"/>
                    <a:pt x="38" y="3"/>
                    <a:pt x="38" y="6"/>
                  </a:cubicBezTo>
                  <a:cubicBezTo>
                    <a:pt x="38" y="10"/>
                    <a:pt x="37" y="13"/>
                    <a:pt x="35" y="14"/>
                  </a:cubicBezTo>
                  <a:cubicBezTo>
                    <a:pt x="33" y="14"/>
                    <a:pt x="26" y="15"/>
                    <a:pt x="24" y="12"/>
                  </a:cubicBezTo>
                  <a:cubicBezTo>
                    <a:pt x="21" y="10"/>
                    <a:pt x="17" y="10"/>
                    <a:pt x="14" y="13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0" y="17"/>
                    <a:pt x="10" y="21"/>
                    <a:pt x="12" y="24"/>
                  </a:cubicBezTo>
                  <a:cubicBezTo>
                    <a:pt x="15" y="26"/>
                    <a:pt x="16" y="30"/>
                    <a:pt x="15" y="32"/>
                  </a:cubicBezTo>
                  <a:cubicBezTo>
                    <a:pt x="14" y="33"/>
                    <a:pt x="10" y="39"/>
                    <a:pt x="6" y="39"/>
                  </a:cubicBezTo>
                  <a:cubicBezTo>
                    <a:pt x="3" y="39"/>
                    <a:pt x="0" y="42"/>
                    <a:pt x="0" y="46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1"/>
                    <a:pt x="3" y="55"/>
                    <a:pt x="6" y="55"/>
                  </a:cubicBezTo>
                  <a:cubicBezTo>
                    <a:pt x="10" y="55"/>
                    <a:pt x="13" y="56"/>
                    <a:pt x="14" y="58"/>
                  </a:cubicBezTo>
                  <a:cubicBezTo>
                    <a:pt x="14" y="60"/>
                    <a:pt x="15" y="67"/>
                    <a:pt x="12" y="69"/>
                  </a:cubicBezTo>
                  <a:cubicBezTo>
                    <a:pt x="10" y="72"/>
                    <a:pt x="10" y="76"/>
                    <a:pt x="13" y="79"/>
                  </a:cubicBezTo>
                  <a:cubicBezTo>
                    <a:pt x="14" y="80"/>
                    <a:pt x="14" y="80"/>
                    <a:pt x="14" y="80"/>
                  </a:cubicBezTo>
                  <a:cubicBezTo>
                    <a:pt x="17" y="83"/>
                    <a:pt x="21" y="83"/>
                    <a:pt x="24" y="81"/>
                  </a:cubicBezTo>
                  <a:cubicBezTo>
                    <a:pt x="26" y="79"/>
                    <a:pt x="30" y="77"/>
                    <a:pt x="31" y="78"/>
                  </a:cubicBezTo>
                  <a:cubicBezTo>
                    <a:pt x="33" y="79"/>
                    <a:pt x="38" y="84"/>
                    <a:pt x="38" y="87"/>
                  </a:cubicBezTo>
                  <a:cubicBezTo>
                    <a:pt x="38" y="91"/>
                    <a:pt x="42" y="93"/>
                    <a:pt x="46" y="93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51" y="93"/>
                    <a:pt x="55" y="91"/>
                    <a:pt x="55" y="87"/>
                  </a:cubicBezTo>
                  <a:cubicBezTo>
                    <a:pt x="55" y="84"/>
                    <a:pt x="56" y="80"/>
                    <a:pt x="58" y="80"/>
                  </a:cubicBezTo>
                  <a:cubicBezTo>
                    <a:pt x="60" y="79"/>
                    <a:pt x="67" y="79"/>
                    <a:pt x="69" y="81"/>
                  </a:cubicBezTo>
                  <a:cubicBezTo>
                    <a:pt x="72" y="83"/>
                    <a:pt x="76" y="83"/>
                    <a:pt x="79" y="80"/>
                  </a:cubicBezTo>
                  <a:cubicBezTo>
                    <a:pt x="80" y="79"/>
                    <a:pt x="80" y="79"/>
                    <a:pt x="80" y="79"/>
                  </a:cubicBezTo>
                  <a:cubicBezTo>
                    <a:pt x="83" y="76"/>
                    <a:pt x="83" y="72"/>
                    <a:pt x="81" y="69"/>
                  </a:cubicBezTo>
                  <a:cubicBezTo>
                    <a:pt x="78" y="67"/>
                    <a:pt x="77" y="64"/>
                    <a:pt x="78" y="62"/>
                  </a:cubicBezTo>
                  <a:cubicBezTo>
                    <a:pt x="79" y="60"/>
                    <a:pt x="83" y="55"/>
                    <a:pt x="87" y="55"/>
                  </a:cubicBezTo>
                  <a:close/>
                  <a:moveTo>
                    <a:pt x="47" y="70"/>
                  </a:moveTo>
                  <a:cubicBezTo>
                    <a:pt x="34" y="70"/>
                    <a:pt x="23" y="60"/>
                    <a:pt x="23" y="47"/>
                  </a:cubicBezTo>
                  <a:cubicBezTo>
                    <a:pt x="23" y="34"/>
                    <a:pt x="34" y="23"/>
                    <a:pt x="47" y="23"/>
                  </a:cubicBezTo>
                  <a:cubicBezTo>
                    <a:pt x="59" y="23"/>
                    <a:pt x="70" y="34"/>
                    <a:pt x="70" y="47"/>
                  </a:cubicBezTo>
                  <a:cubicBezTo>
                    <a:pt x="70" y="60"/>
                    <a:pt x="59" y="70"/>
                    <a:pt x="47" y="7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/>
            </a:p>
          </p:txBody>
        </p:sp>
        <p:sp>
          <p:nvSpPr>
            <p:cNvPr id="57" name="îsḻîḍe"/>
            <p:cNvSpPr/>
            <p:nvPr/>
          </p:nvSpPr>
          <p:spPr bwMode="auto">
            <a:xfrm>
              <a:off x="7858145" y="4036692"/>
              <a:ext cx="191531" cy="189866"/>
            </a:xfrm>
            <a:custGeom>
              <a:avLst/>
              <a:gdLst/>
              <a:ahLst/>
              <a:cxnLst>
                <a:cxn ang="0">
                  <a:pos x="68" y="42"/>
                </a:cxn>
                <a:cxn ang="0">
                  <a:pos x="73" y="36"/>
                </a:cxn>
                <a:cxn ang="0">
                  <a:pos x="68" y="30"/>
                </a:cxn>
                <a:cxn ang="0">
                  <a:pos x="62" y="27"/>
                </a:cxn>
                <a:cxn ang="0">
                  <a:pos x="63" y="18"/>
                </a:cxn>
                <a:cxn ang="0">
                  <a:pos x="62" y="10"/>
                </a:cxn>
                <a:cxn ang="0">
                  <a:pos x="54" y="9"/>
                </a:cxn>
                <a:cxn ang="0">
                  <a:pos x="48" y="12"/>
                </a:cxn>
                <a:cxn ang="0">
                  <a:pos x="43" y="5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27" y="11"/>
                </a:cxn>
                <a:cxn ang="0">
                  <a:pos x="19" y="9"/>
                </a:cxn>
                <a:cxn ang="0">
                  <a:pos x="11" y="10"/>
                </a:cxn>
                <a:cxn ang="0">
                  <a:pos x="10" y="18"/>
                </a:cxn>
                <a:cxn ang="0">
                  <a:pos x="12" y="24"/>
                </a:cxn>
                <a:cxn ang="0">
                  <a:pos x="5" y="30"/>
                </a:cxn>
                <a:cxn ang="0">
                  <a:pos x="0" y="36"/>
                </a:cxn>
                <a:cxn ang="0">
                  <a:pos x="5" y="42"/>
                </a:cxn>
                <a:cxn ang="0">
                  <a:pos x="11" y="45"/>
                </a:cxn>
                <a:cxn ang="0">
                  <a:pos x="10" y="54"/>
                </a:cxn>
                <a:cxn ang="0">
                  <a:pos x="11" y="62"/>
                </a:cxn>
                <a:cxn ang="0">
                  <a:pos x="19" y="63"/>
                </a:cxn>
                <a:cxn ang="0">
                  <a:pos x="25" y="61"/>
                </a:cxn>
                <a:cxn ang="0">
                  <a:pos x="30" y="68"/>
                </a:cxn>
                <a:cxn ang="0">
                  <a:pos x="37" y="72"/>
                </a:cxn>
                <a:cxn ang="0">
                  <a:pos x="43" y="68"/>
                </a:cxn>
                <a:cxn ang="0">
                  <a:pos x="46" y="62"/>
                </a:cxn>
                <a:cxn ang="0">
                  <a:pos x="54" y="63"/>
                </a:cxn>
                <a:cxn ang="0">
                  <a:pos x="62" y="62"/>
                </a:cxn>
                <a:cxn ang="0">
                  <a:pos x="63" y="54"/>
                </a:cxn>
                <a:cxn ang="0">
                  <a:pos x="61" y="48"/>
                </a:cxn>
                <a:cxn ang="0">
                  <a:pos x="68" y="42"/>
                </a:cxn>
                <a:cxn ang="0">
                  <a:pos x="37" y="54"/>
                </a:cxn>
                <a:cxn ang="0">
                  <a:pos x="18" y="36"/>
                </a:cxn>
                <a:cxn ang="0">
                  <a:pos x="37" y="18"/>
                </a:cxn>
                <a:cxn ang="0">
                  <a:pos x="55" y="36"/>
                </a:cxn>
                <a:cxn ang="0">
                  <a:pos x="37" y="54"/>
                </a:cxn>
              </a:cxnLst>
              <a:rect l="0" t="0" r="r" b="b"/>
              <a:pathLst>
                <a:path w="73" h="72">
                  <a:moveTo>
                    <a:pt x="68" y="42"/>
                  </a:moveTo>
                  <a:cubicBezTo>
                    <a:pt x="71" y="42"/>
                    <a:pt x="73" y="40"/>
                    <a:pt x="73" y="36"/>
                  </a:cubicBezTo>
                  <a:cubicBezTo>
                    <a:pt x="73" y="33"/>
                    <a:pt x="71" y="30"/>
                    <a:pt x="68" y="30"/>
                  </a:cubicBezTo>
                  <a:cubicBezTo>
                    <a:pt x="65" y="30"/>
                    <a:pt x="63" y="29"/>
                    <a:pt x="62" y="27"/>
                  </a:cubicBezTo>
                  <a:cubicBezTo>
                    <a:pt x="62" y="26"/>
                    <a:pt x="61" y="20"/>
                    <a:pt x="63" y="18"/>
                  </a:cubicBezTo>
                  <a:cubicBezTo>
                    <a:pt x="65" y="16"/>
                    <a:pt x="65" y="13"/>
                    <a:pt x="62" y="10"/>
                  </a:cubicBezTo>
                  <a:cubicBezTo>
                    <a:pt x="60" y="8"/>
                    <a:pt x="56" y="7"/>
                    <a:pt x="54" y="9"/>
                  </a:cubicBezTo>
                  <a:cubicBezTo>
                    <a:pt x="52" y="11"/>
                    <a:pt x="50" y="12"/>
                    <a:pt x="48" y="12"/>
                  </a:cubicBezTo>
                  <a:cubicBezTo>
                    <a:pt x="47" y="11"/>
                    <a:pt x="43" y="7"/>
                    <a:pt x="43" y="5"/>
                  </a:cubicBezTo>
                  <a:cubicBezTo>
                    <a:pt x="43" y="2"/>
                    <a:pt x="40" y="0"/>
                    <a:pt x="37" y="0"/>
                  </a:cubicBezTo>
                  <a:cubicBezTo>
                    <a:pt x="33" y="0"/>
                    <a:pt x="30" y="2"/>
                    <a:pt x="30" y="5"/>
                  </a:cubicBezTo>
                  <a:cubicBezTo>
                    <a:pt x="30" y="7"/>
                    <a:pt x="29" y="10"/>
                    <a:pt x="27" y="11"/>
                  </a:cubicBezTo>
                  <a:cubicBezTo>
                    <a:pt x="26" y="11"/>
                    <a:pt x="21" y="11"/>
                    <a:pt x="19" y="9"/>
                  </a:cubicBezTo>
                  <a:cubicBezTo>
                    <a:pt x="17" y="7"/>
                    <a:pt x="13" y="8"/>
                    <a:pt x="11" y="10"/>
                  </a:cubicBezTo>
                  <a:cubicBezTo>
                    <a:pt x="8" y="13"/>
                    <a:pt x="8" y="16"/>
                    <a:pt x="10" y="18"/>
                  </a:cubicBezTo>
                  <a:cubicBezTo>
                    <a:pt x="12" y="20"/>
                    <a:pt x="13" y="23"/>
                    <a:pt x="12" y="24"/>
                  </a:cubicBezTo>
                  <a:cubicBezTo>
                    <a:pt x="11" y="26"/>
                    <a:pt x="8" y="30"/>
                    <a:pt x="5" y="30"/>
                  </a:cubicBezTo>
                  <a:cubicBezTo>
                    <a:pt x="2" y="30"/>
                    <a:pt x="0" y="33"/>
                    <a:pt x="0" y="36"/>
                  </a:cubicBezTo>
                  <a:cubicBezTo>
                    <a:pt x="0" y="40"/>
                    <a:pt x="2" y="42"/>
                    <a:pt x="5" y="42"/>
                  </a:cubicBezTo>
                  <a:cubicBezTo>
                    <a:pt x="8" y="42"/>
                    <a:pt x="10" y="44"/>
                    <a:pt x="11" y="45"/>
                  </a:cubicBezTo>
                  <a:cubicBezTo>
                    <a:pt x="11" y="47"/>
                    <a:pt x="12" y="52"/>
                    <a:pt x="10" y="54"/>
                  </a:cubicBezTo>
                  <a:cubicBezTo>
                    <a:pt x="8" y="56"/>
                    <a:pt x="8" y="59"/>
                    <a:pt x="11" y="62"/>
                  </a:cubicBezTo>
                  <a:cubicBezTo>
                    <a:pt x="13" y="64"/>
                    <a:pt x="17" y="65"/>
                    <a:pt x="19" y="63"/>
                  </a:cubicBezTo>
                  <a:cubicBezTo>
                    <a:pt x="21" y="61"/>
                    <a:pt x="23" y="60"/>
                    <a:pt x="25" y="61"/>
                  </a:cubicBezTo>
                  <a:cubicBezTo>
                    <a:pt x="26" y="61"/>
                    <a:pt x="30" y="65"/>
                    <a:pt x="30" y="68"/>
                  </a:cubicBezTo>
                  <a:cubicBezTo>
                    <a:pt x="30" y="70"/>
                    <a:pt x="33" y="72"/>
                    <a:pt x="37" y="72"/>
                  </a:cubicBezTo>
                  <a:cubicBezTo>
                    <a:pt x="40" y="72"/>
                    <a:pt x="43" y="70"/>
                    <a:pt x="43" y="68"/>
                  </a:cubicBezTo>
                  <a:cubicBezTo>
                    <a:pt x="43" y="65"/>
                    <a:pt x="44" y="62"/>
                    <a:pt x="46" y="62"/>
                  </a:cubicBezTo>
                  <a:cubicBezTo>
                    <a:pt x="47" y="61"/>
                    <a:pt x="52" y="61"/>
                    <a:pt x="54" y="63"/>
                  </a:cubicBezTo>
                  <a:cubicBezTo>
                    <a:pt x="56" y="65"/>
                    <a:pt x="60" y="64"/>
                    <a:pt x="62" y="62"/>
                  </a:cubicBezTo>
                  <a:cubicBezTo>
                    <a:pt x="65" y="59"/>
                    <a:pt x="65" y="56"/>
                    <a:pt x="63" y="54"/>
                  </a:cubicBezTo>
                  <a:cubicBezTo>
                    <a:pt x="61" y="52"/>
                    <a:pt x="60" y="49"/>
                    <a:pt x="61" y="48"/>
                  </a:cubicBezTo>
                  <a:cubicBezTo>
                    <a:pt x="62" y="46"/>
                    <a:pt x="65" y="42"/>
                    <a:pt x="68" y="42"/>
                  </a:cubicBezTo>
                  <a:close/>
                  <a:moveTo>
                    <a:pt x="37" y="54"/>
                  </a:moveTo>
                  <a:cubicBezTo>
                    <a:pt x="26" y="54"/>
                    <a:pt x="18" y="46"/>
                    <a:pt x="18" y="36"/>
                  </a:cubicBezTo>
                  <a:cubicBezTo>
                    <a:pt x="18" y="26"/>
                    <a:pt x="26" y="18"/>
                    <a:pt x="37" y="18"/>
                  </a:cubicBezTo>
                  <a:cubicBezTo>
                    <a:pt x="47" y="18"/>
                    <a:pt x="55" y="26"/>
                    <a:pt x="55" y="36"/>
                  </a:cubicBezTo>
                  <a:cubicBezTo>
                    <a:pt x="55" y="46"/>
                    <a:pt x="47" y="54"/>
                    <a:pt x="37" y="5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/>
            </a:p>
          </p:txBody>
        </p:sp>
        <p:sp>
          <p:nvSpPr>
            <p:cNvPr id="58" name="ïS1íḋè"/>
            <p:cNvSpPr/>
            <p:nvPr/>
          </p:nvSpPr>
          <p:spPr bwMode="auto">
            <a:xfrm>
              <a:off x="7839824" y="3771879"/>
              <a:ext cx="244827" cy="244827"/>
            </a:xfrm>
            <a:custGeom>
              <a:avLst/>
              <a:gdLst/>
              <a:ahLst/>
              <a:cxnLst>
                <a:cxn ang="0">
                  <a:pos x="87" y="54"/>
                </a:cxn>
                <a:cxn ang="0">
                  <a:pos x="93" y="47"/>
                </a:cxn>
                <a:cxn ang="0">
                  <a:pos x="93" y="46"/>
                </a:cxn>
                <a:cxn ang="0">
                  <a:pos x="87" y="38"/>
                </a:cxn>
                <a:cxn ang="0">
                  <a:pos x="79" y="35"/>
                </a:cxn>
                <a:cxn ang="0">
                  <a:pos x="81" y="24"/>
                </a:cxn>
                <a:cxn ang="0">
                  <a:pos x="80" y="14"/>
                </a:cxn>
                <a:cxn ang="0">
                  <a:pos x="79" y="13"/>
                </a:cxn>
                <a:cxn ang="0">
                  <a:pos x="69" y="12"/>
                </a:cxn>
                <a:cxn ang="0">
                  <a:pos x="61" y="15"/>
                </a:cxn>
                <a:cxn ang="0">
                  <a:pos x="54" y="6"/>
                </a:cxn>
                <a:cxn ang="0">
                  <a:pos x="47" y="0"/>
                </a:cxn>
                <a:cxn ang="0">
                  <a:pos x="46" y="0"/>
                </a:cxn>
                <a:cxn ang="0">
                  <a:pos x="38" y="6"/>
                </a:cxn>
                <a:cxn ang="0">
                  <a:pos x="35" y="13"/>
                </a:cxn>
                <a:cxn ang="0">
                  <a:pos x="24" y="12"/>
                </a:cxn>
                <a:cxn ang="0">
                  <a:pos x="14" y="13"/>
                </a:cxn>
                <a:cxn ang="0">
                  <a:pos x="13" y="14"/>
                </a:cxn>
                <a:cxn ang="0">
                  <a:pos x="12" y="24"/>
                </a:cxn>
                <a:cxn ang="0">
                  <a:pos x="15" y="31"/>
                </a:cxn>
                <a:cxn ang="0">
                  <a:pos x="6" y="38"/>
                </a:cxn>
                <a:cxn ang="0">
                  <a:pos x="0" y="46"/>
                </a:cxn>
                <a:cxn ang="0">
                  <a:pos x="0" y="47"/>
                </a:cxn>
                <a:cxn ang="0">
                  <a:pos x="6" y="54"/>
                </a:cxn>
                <a:cxn ang="0">
                  <a:pos x="13" y="58"/>
                </a:cxn>
                <a:cxn ang="0">
                  <a:pos x="12" y="69"/>
                </a:cxn>
                <a:cxn ang="0">
                  <a:pos x="13" y="79"/>
                </a:cxn>
                <a:cxn ang="0">
                  <a:pos x="14" y="80"/>
                </a:cxn>
                <a:cxn ang="0">
                  <a:pos x="24" y="81"/>
                </a:cxn>
                <a:cxn ang="0">
                  <a:pos x="31" y="78"/>
                </a:cxn>
                <a:cxn ang="0">
                  <a:pos x="38" y="87"/>
                </a:cxn>
                <a:cxn ang="0">
                  <a:pos x="46" y="93"/>
                </a:cxn>
                <a:cxn ang="0">
                  <a:pos x="47" y="93"/>
                </a:cxn>
                <a:cxn ang="0">
                  <a:pos x="54" y="87"/>
                </a:cxn>
                <a:cxn ang="0">
                  <a:pos x="58" y="79"/>
                </a:cxn>
                <a:cxn ang="0">
                  <a:pos x="69" y="81"/>
                </a:cxn>
                <a:cxn ang="0">
                  <a:pos x="79" y="80"/>
                </a:cxn>
                <a:cxn ang="0">
                  <a:pos x="80" y="79"/>
                </a:cxn>
                <a:cxn ang="0">
                  <a:pos x="81" y="69"/>
                </a:cxn>
                <a:cxn ang="0">
                  <a:pos x="78" y="61"/>
                </a:cxn>
                <a:cxn ang="0">
                  <a:pos x="87" y="54"/>
                </a:cxn>
                <a:cxn ang="0">
                  <a:pos x="46" y="70"/>
                </a:cxn>
                <a:cxn ang="0">
                  <a:pos x="23" y="46"/>
                </a:cxn>
                <a:cxn ang="0">
                  <a:pos x="46" y="23"/>
                </a:cxn>
                <a:cxn ang="0">
                  <a:pos x="70" y="46"/>
                </a:cxn>
                <a:cxn ang="0">
                  <a:pos x="46" y="70"/>
                </a:cxn>
              </a:cxnLst>
              <a:rect l="0" t="0" r="r" b="b"/>
              <a:pathLst>
                <a:path w="93" h="93">
                  <a:moveTo>
                    <a:pt x="87" y="54"/>
                  </a:moveTo>
                  <a:cubicBezTo>
                    <a:pt x="90" y="54"/>
                    <a:pt x="93" y="51"/>
                    <a:pt x="93" y="47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3" y="42"/>
                    <a:pt x="90" y="38"/>
                    <a:pt x="87" y="38"/>
                  </a:cubicBezTo>
                  <a:cubicBezTo>
                    <a:pt x="83" y="38"/>
                    <a:pt x="80" y="37"/>
                    <a:pt x="79" y="35"/>
                  </a:cubicBezTo>
                  <a:cubicBezTo>
                    <a:pt x="79" y="33"/>
                    <a:pt x="78" y="26"/>
                    <a:pt x="81" y="24"/>
                  </a:cubicBezTo>
                  <a:cubicBezTo>
                    <a:pt x="83" y="21"/>
                    <a:pt x="83" y="17"/>
                    <a:pt x="80" y="14"/>
                  </a:cubicBezTo>
                  <a:cubicBezTo>
                    <a:pt x="79" y="13"/>
                    <a:pt x="79" y="13"/>
                    <a:pt x="79" y="13"/>
                  </a:cubicBezTo>
                  <a:cubicBezTo>
                    <a:pt x="76" y="10"/>
                    <a:pt x="72" y="10"/>
                    <a:pt x="69" y="12"/>
                  </a:cubicBezTo>
                  <a:cubicBezTo>
                    <a:pt x="67" y="14"/>
                    <a:pt x="63" y="16"/>
                    <a:pt x="61" y="15"/>
                  </a:cubicBezTo>
                  <a:cubicBezTo>
                    <a:pt x="60" y="14"/>
                    <a:pt x="54" y="9"/>
                    <a:pt x="54" y="6"/>
                  </a:cubicBezTo>
                  <a:cubicBezTo>
                    <a:pt x="54" y="2"/>
                    <a:pt x="51" y="0"/>
                    <a:pt x="47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2" y="0"/>
                    <a:pt x="38" y="2"/>
                    <a:pt x="38" y="6"/>
                  </a:cubicBezTo>
                  <a:cubicBezTo>
                    <a:pt x="38" y="9"/>
                    <a:pt x="37" y="13"/>
                    <a:pt x="35" y="13"/>
                  </a:cubicBezTo>
                  <a:cubicBezTo>
                    <a:pt x="33" y="14"/>
                    <a:pt x="26" y="14"/>
                    <a:pt x="24" y="12"/>
                  </a:cubicBezTo>
                  <a:cubicBezTo>
                    <a:pt x="21" y="10"/>
                    <a:pt x="17" y="10"/>
                    <a:pt x="14" y="13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0" y="17"/>
                    <a:pt x="9" y="21"/>
                    <a:pt x="12" y="24"/>
                  </a:cubicBezTo>
                  <a:cubicBezTo>
                    <a:pt x="14" y="26"/>
                    <a:pt x="16" y="29"/>
                    <a:pt x="15" y="31"/>
                  </a:cubicBezTo>
                  <a:cubicBezTo>
                    <a:pt x="14" y="33"/>
                    <a:pt x="9" y="38"/>
                    <a:pt x="6" y="38"/>
                  </a:cubicBezTo>
                  <a:cubicBezTo>
                    <a:pt x="2" y="38"/>
                    <a:pt x="0" y="42"/>
                    <a:pt x="0" y="46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1"/>
                    <a:pt x="2" y="54"/>
                    <a:pt x="6" y="54"/>
                  </a:cubicBezTo>
                  <a:cubicBezTo>
                    <a:pt x="9" y="54"/>
                    <a:pt x="13" y="56"/>
                    <a:pt x="13" y="58"/>
                  </a:cubicBezTo>
                  <a:cubicBezTo>
                    <a:pt x="14" y="60"/>
                    <a:pt x="14" y="67"/>
                    <a:pt x="12" y="69"/>
                  </a:cubicBezTo>
                  <a:cubicBezTo>
                    <a:pt x="9" y="72"/>
                    <a:pt x="10" y="76"/>
                    <a:pt x="13" y="79"/>
                  </a:cubicBezTo>
                  <a:cubicBezTo>
                    <a:pt x="14" y="80"/>
                    <a:pt x="14" y="80"/>
                    <a:pt x="14" y="80"/>
                  </a:cubicBezTo>
                  <a:cubicBezTo>
                    <a:pt x="17" y="83"/>
                    <a:pt x="21" y="83"/>
                    <a:pt x="24" y="81"/>
                  </a:cubicBezTo>
                  <a:cubicBezTo>
                    <a:pt x="26" y="78"/>
                    <a:pt x="29" y="77"/>
                    <a:pt x="31" y="78"/>
                  </a:cubicBezTo>
                  <a:cubicBezTo>
                    <a:pt x="33" y="79"/>
                    <a:pt x="38" y="83"/>
                    <a:pt x="38" y="87"/>
                  </a:cubicBezTo>
                  <a:cubicBezTo>
                    <a:pt x="38" y="90"/>
                    <a:pt x="42" y="93"/>
                    <a:pt x="46" y="93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51" y="93"/>
                    <a:pt x="54" y="90"/>
                    <a:pt x="54" y="87"/>
                  </a:cubicBezTo>
                  <a:cubicBezTo>
                    <a:pt x="54" y="83"/>
                    <a:pt x="56" y="80"/>
                    <a:pt x="58" y="79"/>
                  </a:cubicBezTo>
                  <a:cubicBezTo>
                    <a:pt x="60" y="79"/>
                    <a:pt x="67" y="78"/>
                    <a:pt x="69" y="81"/>
                  </a:cubicBezTo>
                  <a:cubicBezTo>
                    <a:pt x="72" y="83"/>
                    <a:pt x="76" y="83"/>
                    <a:pt x="79" y="80"/>
                  </a:cubicBezTo>
                  <a:cubicBezTo>
                    <a:pt x="80" y="79"/>
                    <a:pt x="80" y="79"/>
                    <a:pt x="80" y="79"/>
                  </a:cubicBezTo>
                  <a:cubicBezTo>
                    <a:pt x="83" y="76"/>
                    <a:pt x="83" y="72"/>
                    <a:pt x="81" y="69"/>
                  </a:cubicBezTo>
                  <a:cubicBezTo>
                    <a:pt x="78" y="67"/>
                    <a:pt x="77" y="63"/>
                    <a:pt x="78" y="61"/>
                  </a:cubicBezTo>
                  <a:cubicBezTo>
                    <a:pt x="79" y="60"/>
                    <a:pt x="83" y="54"/>
                    <a:pt x="87" y="54"/>
                  </a:cubicBezTo>
                  <a:close/>
                  <a:moveTo>
                    <a:pt x="46" y="70"/>
                  </a:moveTo>
                  <a:cubicBezTo>
                    <a:pt x="33" y="70"/>
                    <a:pt x="23" y="59"/>
                    <a:pt x="23" y="46"/>
                  </a:cubicBezTo>
                  <a:cubicBezTo>
                    <a:pt x="23" y="33"/>
                    <a:pt x="33" y="23"/>
                    <a:pt x="46" y="23"/>
                  </a:cubicBezTo>
                  <a:cubicBezTo>
                    <a:pt x="59" y="23"/>
                    <a:pt x="70" y="33"/>
                    <a:pt x="70" y="46"/>
                  </a:cubicBezTo>
                  <a:cubicBezTo>
                    <a:pt x="70" y="59"/>
                    <a:pt x="59" y="70"/>
                    <a:pt x="46" y="7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/>
            </a:p>
          </p:txBody>
        </p:sp>
        <p:sp>
          <p:nvSpPr>
            <p:cNvPr id="59" name="ïśļiďê"/>
            <p:cNvSpPr/>
            <p:nvPr/>
          </p:nvSpPr>
          <p:spPr bwMode="auto">
            <a:xfrm>
              <a:off x="7866472" y="4041688"/>
              <a:ext cx="191531" cy="193197"/>
            </a:xfrm>
            <a:custGeom>
              <a:avLst/>
              <a:gdLst/>
              <a:ahLst/>
              <a:cxnLst>
                <a:cxn ang="0">
                  <a:pos x="68" y="43"/>
                </a:cxn>
                <a:cxn ang="0">
                  <a:pos x="73" y="37"/>
                </a:cxn>
                <a:cxn ang="0">
                  <a:pos x="68" y="30"/>
                </a:cxn>
                <a:cxn ang="0">
                  <a:pos x="62" y="28"/>
                </a:cxn>
                <a:cxn ang="0">
                  <a:pos x="63" y="19"/>
                </a:cxn>
                <a:cxn ang="0">
                  <a:pos x="62" y="11"/>
                </a:cxn>
                <a:cxn ang="0">
                  <a:pos x="54" y="10"/>
                </a:cxn>
                <a:cxn ang="0">
                  <a:pos x="48" y="12"/>
                </a:cxn>
                <a:cxn ang="0">
                  <a:pos x="43" y="5"/>
                </a:cxn>
                <a:cxn ang="0">
                  <a:pos x="36" y="0"/>
                </a:cxn>
                <a:cxn ang="0">
                  <a:pos x="30" y="5"/>
                </a:cxn>
                <a:cxn ang="0">
                  <a:pos x="27" y="11"/>
                </a:cxn>
                <a:cxn ang="0">
                  <a:pos x="19" y="10"/>
                </a:cxn>
                <a:cxn ang="0">
                  <a:pos x="11" y="11"/>
                </a:cxn>
                <a:cxn ang="0">
                  <a:pos x="10" y="19"/>
                </a:cxn>
                <a:cxn ang="0">
                  <a:pos x="12" y="25"/>
                </a:cxn>
                <a:cxn ang="0">
                  <a:pos x="5" y="30"/>
                </a:cxn>
                <a:cxn ang="0">
                  <a:pos x="0" y="37"/>
                </a:cxn>
                <a:cxn ang="0">
                  <a:pos x="5" y="43"/>
                </a:cxn>
                <a:cxn ang="0">
                  <a:pos x="11" y="46"/>
                </a:cxn>
                <a:cxn ang="0">
                  <a:pos x="10" y="54"/>
                </a:cxn>
                <a:cxn ang="0">
                  <a:pos x="11" y="62"/>
                </a:cxn>
                <a:cxn ang="0">
                  <a:pos x="19" y="63"/>
                </a:cxn>
                <a:cxn ang="0">
                  <a:pos x="25" y="61"/>
                </a:cxn>
                <a:cxn ang="0">
                  <a:pos x="30" y="68"/>
                </a:cxn>
                <a:cxn ang="0">
                  <a:pos x="36" y="73"/>
                </a:cxn>
                <a:cxn ang="0">
                  <a:pos x="43" y="68"/>
                </a:cxn>
                <a:cxn ang="0">
                  <a:pos x="45" y="62"/>
                </a:cxn>
                <a:cxn ang="0">
                  <a:pos x="54" y="63"/>
                </a:cxn>
                <a:cxn ang="0">
                  <a:pos x="62" y="62"/>
                </a:cxn>
                <a:cxn ang="0">
                  <a:pos x="63" y="54"/>
                </a:cxn>
                <a:cxn ang="0">
                  <a:pos x="61" y="48"/>
                </a:cxn>
                <a:cxn ang="0">
                  <a:pos x="68" y="43"/>
                </a:cxn>
                <a:cxn ang="0">
                  <a:pos x="36" y="55"/>
                </a:cxn>
                <a:cxn ang="0">
                  <a:pos x="18" y="37"/>
                </a:cxn>
                <a:cxn ang="0">
                  <a:pos x="36" y="19"/>
                </a:cxn>
                <a:cxn ang="0">
                  <a:pos x="54" y="37"/>
                </a:cxn>
                <a:cxn ang="0">
                  <a:pos x="36" y="55"/>
                </a:cxn>
              </a:cxnLst>
              <a:rect l="0" t="0" r="r" b="b"/>
              <a:pathLst>
                <a:path w="73" h="73">
                  <a:moveTo>
                    <a:pt x="68" y="43"/>
                  </a:moveTo>
                  <a:cubicBezTo>
                    <a:pt x="70" y="43"/>
                    <a:pt x="73" y="40"/>
                    <a:pt x="73" y="37"/>
                  </a:cubicBezTo>
                  <a:cubicBezTo>
                    <a:pt x="73" y="33"/>
                    <a:pt x="70" y="30"/>
                    <a:pt x="68" y="30"/>
                  </a:cubicBezTo>
                  <a:cubicBezTo>
                    <a:pt x="65" y="30"/>
                    <a:pt x="62" y="29"/>
                    <a:pt x="62" y="28"/>
                  </a:cubicBezTo>
                  <a:cubicBezTo>
                    <a:pt x="61" y="26"/>
                    <a:pt x="61" y="21"/>
                    <a:pt x="63" y="19"/>
                  </a:cubicBezTo>
                  <a:cubicBezTo>
                    <a:pt x="65" y="17"/>
                    <a:pt x="64" y="14"/>
                    <a:pt x="62" y="11"/>
                  </a:cubicBezTo>
                  <a:cubicBezTo>
                    <a:pt x="60" y="9"/>
                    <a:pt x="56" y="8"/>
                    <a:pt x="54" y="10"/>
                  </a:cubicBezTo>
                  <a:cubicBezTo>
                    <a:pt x="52" y="12"/>
                    <a:pt x="49" y="13"/>
                    <a:pt x="48" y="12"/>
                  </a:cubicBezTo>
                  <a:cubicBezTo>
                    <a:pt x="47" y="12"/>
                    <a:pt x="43" y="8"/>
                    <a:pt x="43" y="5"/>
                  </a:cubicBezTo>
                  <a:cubicBezTo>
                    <a:pt x="43" y="3"/>
                    <a:pt x="40" y="0"/>
                    <a:pt x="36" y="0"/>
                  </a:cubicBezTo>
                  <a:cubicBezTo>
                    <a:pt x="33" y="0"/>
                    <a:pt x="30" y="3"/>
                    <a:pt x="30" y="5"/>
                  </a:cubicBezTo>
                  <a:cubicBezTo>
                    <a:pt x="30" y="8"/>
                    <a:pt x="29" y="11"/>
                    <a:pt x="27" y="11"/>
                  </a:cubicBezTo>
                  <a:cubicBezTo>
                    <a:pt x="26" y="12"/>
                    <a:pt x="20" y="12"/>
                    <a:pt x="19" y="10"/>
                  </a:cubicBezTo>
                  <a:cubicBezTo>
                    <a:pt x="17" y="8"/>
                    <a:pt x="13" y="9"/>
                    <a:pt x="11" y="11"/>
                  </a:cubicBezTo>
                  <a:cubicBezTo>
                    <a:pt x="8" y="14"/>
                    <a:pt x="8" y="17"/>
                    <a:pt x="10" y="19"/>
                  </a:cubicBezTo>
                  <a:cubicBezTo>
                    <a:pt x="11" y="21"/>
                    <a:pt x="12" y="24"/>
                    <a:pt x="12" y="25"/>
                  </a:cubicBezTo>
                  <a:cubicBezTo>
                    <a:pt x="11" y="26"/>
                    <a:pt x="8" y="30"/>
                    <a:pt x="5" y="30"/>
                  </a:cubicBezTo>
                  <a:cubicBezTo>
                    <a:pt x="2" y="30"/>
                    <a:pt x="0" y="33"/>
                    <a:pt x="0" y="37"/>
                  </a:cubicBezTo>
                  <a:cubicBezTo>
                    <a:pt x="0" y="40"/>
                    <a:pt x="2" y="43"/>
                    <a:pt x="5" y="43"/>
                  </a:cubicBezTo>
                  <a:cubicBezTo>
                    <a:pt x="8" y="43"/>
                    <a:pt x="10" y="44"/>
                    <a:pt x="11" y="46"/>
                  </a:cubicBezTo>
                  <a:cubicBezTo>
                    <a:pt x="11" y="47"/>
                    <a:pt x="11" y="53"/>
                    <a:pt x="10" y="54"/>
                  </a:cubicBezTo>
                  <a:cubicBezTo>
                    <a:pt x="8" y="56"/>
                    <a:pt x="8" y="60"/>
                    <a:pt x="11" y="62"/>
                  </a:cubicBezTo>
                  <a:cubicBezTo>
                    <a:pt x="13" y="65"/>
                    <a:pt x="17" y="65"/>
                    <a:pt x="19" y="63"/>
                  </a:cubicBezTo>
                  <a:cubicBezTo>
                    <a:pt x="20" y="62"/>
                    <a:pt x="23" y="61"/>
                    <a:pt x="25" y="61"/>
                  </a:cubicBezTo>
                  <a:cubicBezTo>
                    <a:pt x="26" y="62"/>
                    <a:pt x="30" y="65"/>
                    <a:pt x="30" y="68"/>
                  </a:cubicBezTo>
                  <a:cubicBezTo>
                    <a:pt x="30" y="71"/>
                    <a:pt x="33" y="73"/>
                    <a:pt x="36" y="73"/>
                  </a:cubicBezTo>
                  <a:cubicBezTo>
                    <a:pt x="40" y="73"/>
                    <a:pt x="43" y="71"/>
                    <a:pt x="43" y="68"/>
                  </a:cubicBezTo>
                  <a:cubicBezTo>
                    <a:pt x="43" y="65"/>
                    <a:pt x="44" y="63"/>
                    <a:pt x="45" y="62"/>
                  </a:cubicBezTo>
                  <a:cubicBezTo>
                    <a:pt x="47" y="62"/>
                    <a:pt x="52" y="62"/>
                    <a:pt x="54" y="63"/>
                  </a:cubicBezTo>
                  <a:cubicBezTo>
                    <a:pt x="56" y="65"/>
                    <a:pt x="60" y="65"/>
                    <a:pt x="62" y="62"/>
                  </a:cubicBezTo>
                  <a:cubicBezTo>
                    <a:pt x="64" y="60"/>
                    <a:pt x="65" y="56"/>
                    <a:pt x="63" y="54"/>
                  </a:cubicBezTo>
                  <a:cubicBezTo>
                    <a:pt x="61" y="53"/>
                    <a:pt x="60" y="50"/>
                    <a:pt x="61" y="48"/>
                  </a:cubicBezTo>
                  <a:cubicBezTo>
                    <a:pt x="62" y="47"/>
                    <a:pt x="65" y="43"/>
                    <a:pt x="68" y="43"/>
                  </a:cubicBezTo>
                  <a:close/>
                  <a:moveTo>
                    <a:pt x="36" y="55"/>
                  </a:moveTo>
                  <a:cubicBezTo>
                    <a:pt x="26" y="55"/>
                    <a:pt x="18" y="47"/>
                    <a:pt x="18" y="37"/>
                  </a:cubicBezTo>
                  <a:cubicBezTo>
                    <a:pt x="18" y="27"/>
                    <a:pt x="26" y="19"/>
                    <a:pt x="36" y="19"/>
                  </a:cubicBezTo>
                  <a:cubicBezTo>
                    <a:pt x="46" y="19"/>
                    <a:pt x="54" y="27"/>
                    <a:pt x="54" y="37"/>
                  </a:cubicBezTo>
                  <a:cubicBezTo>
                    <a:pt x="54" y="47"/>
                    <a:pt x="46" y="55"/>
                    <a:pt x="36" y="5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/>
            </a:p>
          </p:txBody>
        </p:sp>
        <p:sp>
          <p:nvSpPr>
            <p:cNvPr id="60" name="ïSḷîḍe"/>
            <p:cNvSpPr/>
            <p:nvPr/>
          </p:nvSpPr>
          <p:spPr bwMode="auto">
            <a:xfrm>
              <a:off x="7558357" y="3886798"/>
              <a:ext cx="299788" cy="299788"/>
            </a:xfrm>
            <a:custGeom>
              <a:avLst/>
              <a:gdLst/>
              <a:ahLst/>
              <a:cxnLst>
                <a:cxn ang="0">
                  <a:pos x="107" y="67"/>
                </a:cxn>
                <a:cxn ang="0">
                  <a:pos x="114" y="59"/>
                </a:cxn>
                <a:cxn ang="0">
                  <a:pos x="114" y="54"/>
                </a:cxn>
                <a:cxn ang="0">
                  <a:pos x="107" y="47"/>
                </a:cxn>
                <a:cxn ang="0">
                  <a:pos x="106" y="47"/>
                </a:cxn>
                <a:cxn ang="0">
                  <a:pos x="97" y="42"/>
                </a:cxn>
                <a:cxn ang="0">
                  <a:pos x="99" y="29"/>
                </a:cxn>
                <a:cxn ang="0">
                  <a:pos x="99" y="29"/>
                </a:cxn>
                <a:cxn ang="0">
                  <a:pos x="99" y="18"/>
                </a:cxn>
                <a:cxn ang="0">
                  <a:pos x="96" y="15"/>
                </a:cxn>
                <a:cxn ang="0">
                  <a:pos x="85" y="15"/>
                </a:cxn>
                <a:cxn ang="0">
                  <a:pos x="85" y="15"/>
                </a:cxn>
                <a:cxn ang="0">
                  <a:pos x="75" y="18"/>
                </a:cxn>
                <a:cxn ang="0">
                  <a:pos x="67" y="8"/>
                </a:cxn>
                <a:cxn ang="0">
                  <a:pos x="67" y="7"/>
                </a:cxn>
                <a:cxn ang="0">
                  <a:pos x="60" y="0"/>
                </a:cxn>
                <a:cxn ang="0">
                  <a:pos x="55" y="0"/>
                </a:cxn>
                <a:cxn ang="0">
                  <a:pos x="47" y="7"/>
                </a:cxn>
                <a:cxn ang="0">
                  <a:pos x="47" y="8"/>
                </a:cxn>
                <a:cxn ang="0">
                  <a:pos x="43" y="17"/>
                </a:cxn>
                <a:cxn ang="0">
                  <a:pos x="29" y="15"/>
                </a:cxn>
                <a:cxn ang="0">
                  <a:pos x="29" y="15"/>
                </a:cxn>
                <a:cxn ang="0">
                  <a:pos x="18" y="15"/>
                </a:cxn>
                <a:cxn ang="0">
                  <a:pos x="15" y="18"/>
                </a:cxn>
                <a:cxn ang="0">
                  <a:pos x="15" y="29"/>
                </a:cxn>
                <a:cxn ang="0">
                  <a:pos x="15" y="29"/>
                </a:cxn>
                <a:cxn ang="0">
                  <a:pos x="19" y="38"/>
                </a:cxn>
                <a:cxn ang="0">
                  <a:pos x="8" y="47"/>
                </a:cxn>
                <a:cxn ang="0">
                  <a:pos x="8" y="47"/>
                </a:cxn>
                <a:cxn ang="0">
                  <a:pos x="0" y="54"/>
                </a:cxn>
                <a:cxn ang="0">
                  <a:pos x="0" y="59"/>
                </a:cxn>
                <a:cxn ang="0">
                  <a:pos x="8" y="67"/>
                </a:cxn>
                <a:cxn ang="0">
                  <a:pos x="8" y="67"/>
                </a:cxn>
                <a:cxn ang="0">
                  <a:pos x="17" y="71"/>
                </a:cxn>
                <a:cxn ang="0">
                  <a:pos x="15" y="85"/>
                </a:cxn>
                <a:cxn ang="0">
                  <a:pos x="15" y="85"/>
                </a:cxn>
                <a:cxn ang="0">
                  <a:pos x="15" y="95"/>
                </a:cxn>
                <a:cxn ang="0">
                  <a:pos x="18" y="99"/>
                </a:cxn>
                <a:cxn ang="0">
                  <a:pos x="29" y="99"/>
                </a:cxn>
                <a:cxn ang="0">
                  <a:pos x="29" y="99"/>
                </a:cxn>
                <a:cxn ang="0">
                  <a:pos x="39" y="95"/>
                </a:cxn>
                <a:cxn ang="0">
                  <a:pos x="47" y="106"/>
                </a:cxn>
                <a:cxn ang="0">
                  <a:pos x="47" y="106"/>
                </a:cxn>
                <a:cxn ang="0">
                  <a:pos x="55" y="114"/>
                </a:cxn>
                <a:cxn ang="0">
                  <a:pos x="60" y="114"/>
                </a:cxn>
                <a:cxn ang="0">
                  <a:pos x="67" y="106"/>
                </a:cxn>
                <a:cxn ang="0">
                  <a:pos x="67" y="106"/>
                </a:cxn>
                <a:cxn ang="0">
                  <a:pos x="71" y="97"/>
                </a:cxn>
                <a:cxn ang="0">
                  <a:pos x="85" y="99"/>
                </a:cxn>
                <a:cxn ang="0">
                  <a:pos x="85" y="99"/>
                </a:cxn>
                <a:cxn ang="0">
                  <a:pos x="96" y="99"/>
                </a:cxn>
                <a:cxn ang="0">
                  <a:pos x="99" y="95"/>
                </a:cxn>
                <a:cxn ang="0">
                  <a:pos x="99" y="85"/>
                </a:cxn>
                <a:cxn ang="0">
                  <a:pos x="99" y="85"/>
                </a:cxn>
                <a:cxn ang="0">
                  <a:pos x="96" y="75"/>
                </a:cxn>
                <a:cxn ang="0">
                  <a:pos x="106" y="67"/>
                </a:cxn>
                <a:cxn ang="0">
                  <a:pos x="107" y="67"/>
                </a:cxn>
                <a:cxn ang="0">
                  <a:pos x="57" y="85"/>
                </a:cxn>
                <a:cxn ang="0">
                  <a:pos x="29" y="57"/>
                </a:cxn>
                <a:cxn ang="0">
                  <a:pos x="57" y="28"/>
                </a:cxn>
                <a:cxn ang="0">
                  <a:pos x="86" y="57"/>
                </a:cxn>
                <a:cxn ang="0">
                  <a:pos x="57" y="85"/>
                </a:cxn>
              </a:cxnLst>
              <a:rect l="0" t="0" r="r" b="b"/>
              <a:pathLst>
                <a:path w="114" h="114">
                  <a:moveTo>
                    <a:pt x="107" y="67"/>
                  </a:moveTo>
                  <a:cubicBezTo>
                    <a:pt x="111" y="67"/>
                    <a:pt x="114" y="63"/>
                    <a:pt x="114" y="59"/>
                  </a:cubicBezTo>
                  <a:cubicBezTo>
                    <a:pt x="114" y="54"/>
                    <a:pt x="114" y="54"/>
                    <a:pt x="114" y="54"/>
                  </a:cubicBezTo>
                  <a:cubicBezTo>
                    <a:pt x="114" y="50"/>
                    <a:pt x="111" y="47"/>
                    <a:pt x="107" y="47"/>
                  </a:cubicBezTo>
                  <a:cubicBezTo>
                    <a:pt x="106" y="47"/>
                    <a:pt x="106" y="47"/>
                    <a:pt x="106" y="47"/>
                  </a:cubicBezTo>
                  <a:cubicBezTo>
                    <a:pt x="102" y="47"/>
                    <a:pt x="98" y="45"/>
                    <a:pt x="97" y="42"/>
                  </a:cubicBezTo>
                  <a:cubicBezTo>
                    <a:pt x="97" y="40"/>
                    <a:pt x="96" y="32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2" y="26"/>
                    <a:pt x="102" y="21"/>
                    <a:pt x="99" y="18"/>
                  </a:cubicBezTo>
                  <a:cubicBezTo>
                    <a:pt x="96" y="15"/>
                    <a:pt x="96" y="15"/>
                    <a:pt x="96" y="15"/>
                  </a:cubicBezTo>
                  <a:cubicBezTo>
                    <a:pt x="93" y="12"/>
                    <a:pt x="88" y="12"/>
                    <a:pt x="85" y="15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2" y="18"/>
                    <a:pt x="78" y="19"/>
                    <a:pt x="75" y="18"/>
                  </a:cubicBezTo>
                  <a:cubicBezTo>
                    <a:pt x="73" y="17"/>
                    <a:pt x="67" y="12"/>
                    <a:pt x="67" y="8"/>
                  </a:cubicBezTo>
                  <a:cubicBezTo>
                    <a:pt x="67" y="7"/>
                    <a:pt x="67" y="7"/>
                    <a:pt x="67" y="7"/>
                  </a:cubicBezTo>
                  <a:cubicBezTo>
                    <a:pt x="67" y="3"/>
                    <a:pt x="64" y="0"/>
                    <a:pt x="6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1" y="0"/>
                    <a:pt x="47" y="3"/>
                    <a:pt x="47" y="7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7" y="12"/>
                    <a:pt x="45" y="16"/>
                    <a:pt x="43" y="17"/>
                  </a:cubicBezTo>
                  <a:cubicBezTo>
                    <a:pt x="40" y="17"/>
                    <a:pt x="32" y="18"/>
                    <a:pt x="29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6" y="12"/>
                    <a:pt x="21" y="12"/>
                    <a:pt x="18" y="15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2" y="21"/>
                    <a:pt x="12" y="26"/>
                    <a:pt x="15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8" y="32"/>
                    <a:pt x="20" y="36"/>
                    <a:pt x="19" y="38"/>
                  </a:cubicBezTo>
                  <a:cubicBezTo>
                    <a:pt x="17" y="41"/>
                    <a:pt x="12" y="47"/>
                    <a:pt x="8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3" y="47"/>
                    <a:pt x="0" y="50"/>
                    <a:pt x="0" y="54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3"/>
                    <a:pt x="3" y="67"/>
                    <a:pt x="8" y="67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12" y="67"/>
                    <a:pt x="16" y="69"/>
                    <a:pt x="17" y="71"/>
                  </a:cubicBezTo>
                  <a:cubicBezTo>
                    <a:pt x="18" y="73"/>
                    <a:pt x="18" y="82"/>
                    <a:pt x="15" y="85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2" y="88"/>
                    <a:pt x="12" y="93"/>
                    <a:pt x="15" y="95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21" y="102"/>
                    <a:pt x="26" y="102"/>
                    <a:pt x="29" y="99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32" y="96"/>
                    <a:pt x="37" y="94"/>
                    <a:pt x="39" y="95"/>
                  </a:cubicBezTo>
                  <a:cubicBezTo>
                    <a:pt x="41" y="96"/>
                    <a:pt x="47" y="102"/>
                    <a:pt x="47" y="106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47" y="110"/>
                    <a:pt x="51" y="114"/>
                    <a:pt x="55" y="114"/>
                  </a:cubicBezTo>
                  <a:cubicBezTo>
                    <a:pt x="60" y="114"/>
                    <a:pt x="60" y="114"/>
                    <a:pt x="60" y="114"/>
                  </a:cubicBezTo>
                  <a:cubicBezTo>
                    <a:pt x="64" y="114"/>
                    <a:pt x="67" y="110"/>
                    <a:pt x="67" y="106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7" y="102"/>
                    <a:pt x="69" y="98"/>
                    <a:pt x="71" y="97"/>
                  </a:cubicBezTo>
                  <a:cubicBezTo>
                    <a:pt x="74" y="96"/>
                    <a:pt x="82" y="96"/>
                    <a:pt x="85" y="99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8" y="102"/>
                    <a:pt x="93" y="102"/>
                    <a:pt x="96" y="99"/>
                  </a:cubicBezTo>
                  <a:cubicBezTo>
                    <a:pt x="99" y="95"/>
                    <a:pt x="99" y="95"/>
                    <a:pt x="99" y="95"/>
                  </a:cubicBezTo>
                  <a:cubicBezTo>
                    <a:pt x="102" y="93"/>
                    <a:pt x="102" y="88"/>
                    <a:pt x="99" y="85"/>
                  </a:cubicBezTo>
                  <a:cubicBezTo>
                    <a:pt x="99" y="85"/>
                    <a:pt x="99" y="85"/>
                    <a:pt x="99" y="85"/>
                  </a:cubicBezTo>
                  <a:cubicBezTo>
                    <a:pt x="96" y="82"/>
                    <a:pt x="95" y="77"/>
                    <a:pt x="96" y="75"/>
                  </a:cubicBezTo>
                  <a:cubicBezTo>
                    <a:pt x="97" y="73"/>
                    <a:pt x="102" y="67"/>
                    <a:pt x="106" y="67"/>
                  </a:cubicBezTo>
                  <a:lnTo>
                    <a:pt x="107" y="67"/>
                  </a:lnTo>
                  <a:close/>
                  <a:moveTo>
                    <a:pt x="57" y="85"/>
                  </a:moveTo>
                  <a:cubicBezTo>
                    <a:pt x="41" y="85"/>
                    <a:pt x="29" y="73"/>
                    <a:pt x="29" y="57"/>
                  </a:cubicBezTo>
                  <a:cubicBezTo>
                    <a:pt x="29" y="41"/>
                    <a:pt x="41" y="28"/>
                    <a:pt x="57" y="28"/>
                  </a:cubicBezTo>
                  <a:cubicBezTo>
                    <a:pt x="73" y="28"/>
                    <a:pt x="86" y="41"/>
                    <a:pt x="86" y="57"/>
                  </a:cubicBezTo>
                  <a:cubicBezTo>
                    <a:pt x="86" y="73"/>
                    <a:pt x="73" y="85"/>
                    <a:pt x="57" y="8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ctr"/>
              <a:endParaRPr/>
            </a:p>
          </p:txBody>
        </p:sp>
      </p:grpSp>
      <p:sp>
        <p:nvSpPr>
          <p:cNvPr id="66" name="ïsḷïḋe">
            <a:extLst>
              <a:ext uri="{FF2B5EF4-FFF2-40B4-BE49-F238E27FC236}">
                <a16:creationId xmlns="" xmlns:a16="http://schemas.microsoft.com/office/drawing/2014/main" id="{580F5AA2-4DC5-42E7-8315-C9872BF46220}"/>
              </a:ext>
            </a:extLst>
          </p:cNvPr>
          <p:cNvSpPr/>
          <p:nvPr/>
        </p:nvSpPr>
        <p:spPr bwMode="auto">
          <a:xfrm>
            <a:off x="5791064" y="2336166"/>
            <a:ext cx="644544" cy="431362"/>
          </a:xfrm>
          <a:custGeom>
            <a:avLst/>
            <a:gdLst>
              <a:gd name="connsiteX0" fmla="*/ 486474 w 644544"/>
              <a:gd name="connsiteY0" fmla="*/ 193197 h 431362"/>
              <a:gd name="connsiteX1" fmla="*/ 494378 w 644544"/>
              <a:gd name="connsiteY1" fmla="*/ 193197 h 431362"/>
              <a:gd name="connsiteX2" fmla="*/ 644544 w 644544"/>
              <a:gd name="connsiteY2" fmla="*/ 308354 h 431362"/>
              <a:gd name="connsiteX3" fmla="*/ 589220 w 644544"/>
              <a:gd name="connsiteY3" fmla="*/ 397338 h 431362"/>
              <a:gd name="connsiteX4" fmla="*/ 628737 w 644544"/>
              <a:gd name="connsiteY4" fmla="*/ 431362 h 431362"/>
              <a:gd name="connsiteX5" fmla="*/ 560240 w 644544"/>
              <a:gd name="connsiteY5" fmla="*/ 413042 h 431362"/>
              <a:gd name="connsiteX6" fmla="*/ 494378 w 644544"/>
              <a:gd name="connsiteY6" fmla="*/ 423510 h 431362"/>
              <a:gd name="connsiteX7" fmla="*/ 354749 w 644544"/>
              <a:gd name="connsiteY7" fmla="*/ 355463 h 431362"/>
              <a:gd name="connsiteX8" fmla="*/ 486474 w 644544"/>
              <a:gd name="connsiteY8" fmla="*/ 193197 h 431362"/>
              <a:gd name="connsiteX9" fmla="*/ 229005 w 644544"/>
              <a:gd name="connsiteY9" fmla="*/ 0 h 431362"/>
              <a:gd name="connsiteX10" fmla="*/ 458009 w 644544"/>
              <a:gd name="connsiteY10" fmla="*/ 176277 h 431362"/>
              <a:gd name="connsiteX11" fmla="*/ 229005 w 644544"/>
              <a:gd name="connsiteY11" fmla="*/ 352553 h 431362"/>
              <a:gd name="connsiteX12" fmla="*/ 126348 w 644544"/>
              <a:gd name="connsiteY12" fmla="*/ 334136 h 431362"/>
              <a:gd name="connsiteX13" fmla="*/ 23690 w 644544"/>
              <a:gd name="connsiteY13" fmla="*/ 363077 h 431362"/>
              <a:gd name="connsiteX14" fmla="*/ 81600 w 644544"/>
              <a:gd name="connsiteY14" fmla="*/ 310457 h 431362"/>
              <a:gd name="connsiteX15" fmla="*/ 0 w 644544"/>
              <a:gd name="connsiteY15" fmla="*/ 176277 h 431362"/>
              <a:gd name="connsiteX16" fmla="*/ 229005 w 644544"/>
              <a:gd name="connsiteY16" fmla="*/ 0 h 43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4544" h="431362">
                <a:moveTo>
                  <a:pt x="486474" y="193197"/>
                </a:moveTo>
                <a:cubicBezTo>
                  <a:pt x="489109" y="193197"/>
                  <a:pt x="491743" y="193197"/>
                  <a:pt x="494378" y="193197"/>
                </a:cubicBezTo>
                <a:cubicBezTo>
                  <a:pt x="576047" y="193197"/>
                  <a:pt x="644544" y="245541"/>
                  <a:pt x="644544" y="308354"/>
                </a:cubicBezTo>
                <a:cubicBezTo>
                  <a:pt x="644544" y="344995"/>
                  <a:pt x="623468" y="376401"/>
                  <a:pt x="589220" y="397338"/>
                </a:cubicBezTo>
                <a:cubicBezTo>
                  <a:pt x="607661" y="420893"/>
                  <a:pt x="628737" y="431362"/>
                  <a:pt x="628737" y="431362"/>
                </a:cubicBezTo>
                <a:cubicBezTo>
                  <a:pt x="599758" y="426128"/>
                  <a:pt x="578682" y="418276"/>
                  <a:pt x="560240" y="413042"/>
                </a:cubicBezTo>
                <a:cubicBezTo>
                  <a:pt x="541799" y="420893"/>
                  <a:pt x="518088" y="423510"/>
                  <a:pt x="494378" y="423510"/>
                </a:cubicBezTo>
                <a:cubicBezTo>
                  <a:pt x="431150" y="423510"/>
                  <a:pt x="378460" y="394721"/>
                  <a:pt x="354749" y="355463"/>
                </a:cubicBezTo>
                <a:cubicBezTo>
                  <a:pt x="428515" y="321440"/>
                  <a:pt x="478571" y="263861"/>
                  <a:pt x="486474" y="193197"/>
                </a:cubicBezTo>
                <a:close/>
                <a:moveTo>
                  <a:pt x="229005" y="0"/>
                </a:moveTo>
                <a:cubicBezTo>
                  <a:pt x="355352" y="0"/>
                  <a:pt x="458009" y="78930"/>
                  <a:pt x="458009" y="176277"/>
                </a:cubicBezTo>
                <a:cubicBezTo>
                  <a:pt x="458009" y="273623"/>
                  <a:pt x="355352" y="352553"/>
                  <a:pt x="229005" y="352553"/>
                </a:cubicBezTo>
                <a:cubicBezTo>
                  <a:pt x="192153" y="352553"/>
                  <a:pt x="155302" y="347291"/>
                  <a:pt x="126348" y="334136"/>
                </a:cubicBezTo>
                <a:cubicBezTo>
                  <a:pt x="100025" y="344660"/>
                  <a:pt x="65806" y="355184"/>
                  <a:pt x="23690" y="363077"/>
                </a:cubicBezTo>
                <a:cubicBezTo>
                  <a:pt x="23690" y="363077"/>
                  <a:pt x="55277" y="349922"/>
                  <a:pt x="81600" y="310457"/>
                </a:cubicBezTo>
                <a:cubicBezTo>
                  <a:pt x="31587" y="278885"/>
                  <a:pt x="0" y="231527"/>
                  <a:pt x="0" y="176277"/>
                </a:cubicBezTo>
                <a:cubicBezTo>
                  <a:pt x="0" y="78930"/>
                  <a:pt x="102657" y="0"/>
                  <a:pt x="229005" y="0"/>
                </a:cubicBezTo>
                <a:close/>
              </a:path>
            </a:pathLst>
          </a:custGeo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Autofit/>
          </a:bodyPr>
          <a:lstStyle/>
          <a:p>
            <a:pPr algn="ctr"/>
            <a:endParaRPr/>
          </a:p>
        </p:txBody>
      </p:sp>
      <p:sp>
        <p:nvSpPr>
          <p:cNvPr id="68" name="îś1idè"/>
          <p:cNvSpPr/>
          <p:nvPr/>
        </p:nvSpPr>
        <p:spPr bwMode="auto">
          <a:xfrm>
            <a:off x="4453066" y="3763551"/>
            <a:ext cx="456344" cy="456344"/>
          </a:xfrm>
          <a:custGeom>
            <a:avLst/>
            <a:gdLst/>
            <a:ahLst/>
            <a:cxnLst>
              <a:cxn ang="0">
                <a:pos x="163" y="88"/>
              </a:cxn>
              <a:cxn ang="0">
                <a:pos x="155" y="92"/>
              </a:cxn>
              <a:cxn ang="0">
                <a:pos x="143" y="91"/>
              </a:cxn>
              <a:cxn ang="0">
                <a:pos x="137" y="73"/>
              </a:cxn>
              <a:cxn ang="0">
                <a:pos x="130" y="75"/>
              </a:cxn>
              <a:cxn ang="0">
                <a:pos x="124" y="81"/>
              </a:cxn>
              <a:cxn ang="0">
                <a:pos x="121" y="82"/>
              </a:cxn>
              <a:cxn ang="0">
                <a:pos x="128" y="99"/>
              </a:cxn>
              <a:cxn ang="0">
                <a:pos x="122" y="115"/>
              </a:cxn>
              <a:cxn ang="0">
                <a:pos x="116" y="127"/>
              </a:cxn>
              <a:cxn ang="0">
                <a:pos x="107" y="122"/>
              </a:cxn>
              <a:cxn ang="0">
                <a:pos x="101" y="107"/>
              </a:cxn>
              <a:cxn ang="0">
                <a:pos x="91" y="94"/>
              </a:cxn>
              <a:cxn ang="0">
                <a:pos x="78" y="83"/>
              </a:cxn>
              <a:cxn ang="0">
                <a:pos x="91" y="76"/>
              </a:cxn>
              <a:cxn ang="0">
                <a:pos x="114" y="65"/>
              </a:cxn>
              <a:cxn ang="0">
                <a:pos x="95" y="65"/>
              </a:cxn>
              <a:cxn ang="0">
                <a:pos x="76" y="63"/>
              </a:cxn>
              <a:cxn ang="0">
                <a:pos x="95" y="46"/>
              </a:cxn>
              <a:cxn ang="0">
                <a:pos x="112" y="30"/>
              </a:cxn>
              <a:cxn ang="0">
                <a:pos x="132" y="28"/>
              </a:cxn>
              <a:cxn ang="0">
                <a:pos x="152" y="29"/>
              </a:cxn>
              <a:cxn ang="0">
                <a:pos x="24" y="27"/>
              </a:cxn>
              <a:cxn ang="0">
                <a:pos x="49" y="27"/>
              </a:cxn>
              <a:cxn ang="0">
                <a:pos x="64" y="38"/>
              </a:cxn>
              <a:cxn ang="0">
                <a:pos x="60" y="57"/>
              </a:cxn>
              <a:cxn ang="0">
                <a:pos x="49" y="79"/>
              </a:cxn>
              <a:cxn ang="0">
                <a:pos x="74" y="94"/>
              </a:cxn>
              <a:cxn ang="0">
                <a:pos x="82" y="104"/>
              </a:cxn>
              <a:cxn ang="0">
                <a:pos x="70" y="119"/>
              </a:cxn>
              <a:cxn ang="0">
                <a:pos x="61" y="133"/>
              </a:cxn>
              <a:cxn ang="0">
                <a:pos x="63" y="147"/>
              </a:cxn>
              <a:cxn ang="0">
                <a:pos x="55" y="149"/>
              </a:cxn>
              <a:cxn ang="0">
                <a:pos x="50" y="128"/>
              </a:cxn>
              <a:cxn ang="0">
                <a:pos x="39" y="111"/>
              </a:cxn>
              <a:cxn ang="0">
                <a:pos x="31" y="87"/>
              </a:cxn>
              <a:cxn ang="0">
                <a:pos x="19" y="83"/>
              </a:cxn>
              <a:cxn ang="0">
                <a:pos x="14" y="59"/>
              </a:cxn>
              <a:cxn ang="0">
                <a:pos x="13" y="46"/>
              </a:cxn>
              <a:cxn ang="0">
                <a:pos x="0" y="87"/>
              </a:cxn>
              <a:cxn ang="0">
                <a:pos x="174" y="89"/>
              </a:cxn>
              <a:cxn ang="0">
                <a:pos x="73" y="53"/>
              </a:cxn>
              <a:cxn ang="0">
                <a:pos x="69" y="42"/>
              </a:cxn>
              <a:cxn ang="0">
                <a:pos x="84" y="34"/>
              </a:cxn>
              <a:cxn ang="0">
                <a:pos x="85" y="45"/>
              </a:cxn>
              <a:cxn ang="0">
                <a:pos x="73" y="53"/>
              </a:cxn>
            </a:cxnLst>
            <a:rect l="0" t="0" r="r" b="b"/>
            <a:pathLst>
              <a:path w="174" h="174">
                <a:moveTo>
                  <a:pt x="167" y="92"/>
                </a:moveTo>
                <a:cubicBezTo>
                  <a:pt x="165" y="92"/>
                  <a:pt x="163" y="90"/>
                  <a:pt x="163" y="88"/>
                </a:cubicBezTo>
                <a:cubicBezTo>
                  <a:pt x="163" y="86"/>
                  <a:pt x="161" y="84"/>
                  <a:pt x="159" y="84"/>
                </a:cubicBezTo>
                <a:cubicBezTo>
                  <a:pt x="157" y="84"/>
                  <a:pt x="155" y="88"/>
                  <a:pt x="155" y="92"/>
                </a:cubicBezTo>
                <a:cubicBezTo>
                  <a:pt x="155" y="97"/>
                  <a:pt x="155" y="100"/>
                  <a:pt x="147" y="100"/>
                </a:cubicBezTo>
                <a:cubicBezTo>
                  <a:pt x="139" y="100"/>
                  <a:pt x="143" y="91"/>
                  <a:pt x="143" y="91"/>
                </a:cubicBezTo>
                <a:cubicBezTo>
                  <a:pt x="145" y="87"/>
                  <a:pt x="145" y="82"/>
                  <a:pt x="141" y="78"/>
                </a:cubicBezTo>
                <a:cubicBezTo>
                  <a:pt x="140" y="77"/>
                  <a:pt x="138" y="75"/>
                  <a:pt x="137" y="73"/>
                </a:cubicBezTo>
                <a:cubicBezTo>
                  <a:pt x="134" y="70"/>
                  <a:pt x="130" y="68"/>
                  <a:pt x="129" y="70"/>
                </a:cubicBezTo>
                <a:cubicBezTo>
                  <a:pt x="128" y="71"/>
                  <a:pt x="128" y="73"/>
                  <a:pt x="130" y="75"/>
                </a:cubicBezTo>
                <a:cubicBezTo>
                  <a:pt x="132" y="77"/>
                  <a:pt x="133" y="80"/>
                  <a:pt x="132" y="82"/>
                </a:cubicBezTo>
                <a:cubicBezTo>
                  <a:pt x="132" y="83"/>
                  <a:pt x="128" y="83"/>
                  <a:pt x="124" y="81"/>
                </a:cubicBezTo>
                <a:cubicBezTo>
                  <a:pt x="123" y="80"/>
                  <a:pt x="123" y="80"/>
                  <a:pt x="122" y="80"/>
                </a:cubicBezTo>
                <a:cubicBezTo>
                  <a:pt x="118" y="78"/>
                  <a:pt x="117" y="79"/>
                  <a:pt x="121" y="82"/>
                </a:cubicBezTo>
                <a:cubicBezTo>
                  <a:pt x="122" y="83"/>
                  <a:pt x="124" y="85"/>
                  <a:pt x="125" y="86"/>
                </a:cubicBezTo>
                <a:cubicBezTo>
                  <a:pt x="128" y="90"/>
                  <a:pt x="129" y="95"/>
                  <a:pt x="128" y="99"/>
                </a:cubicBezTo>
                <a:cubicBezTo>
                  <a:pt x="127" y="100"/>
                  <a:pt x="127" y="100"/>
                  <a:pt x="127" y="101"/>
                </a:cubicBezTo>
                <a:cubicBezTo>
                  <a:pt x="125" y="105"/>
                  <a:pt x="123" y="111"/>
                  <a:pt x="122" y="115"/>
                </a:cubicBezTo>
                <a:cubicBezTo>
                  <a:pt x="121" y="116"/>
                  <a:pt x="121" y="116"/>
                  <a:pt x="121" y="117"/>
                </a:cubicBezTo>
                <a:cubicBezTo>
                  <a:pt x="120" y="121"/>
                  <a:pt x="118" y="126"/>
                  <a:pt x="116" y="127"/>
                </a:cubicBezTo>
                <a:cubicBezTo>
                  <a:pt x="113" y="129"/>
                  <a:pt x="112" y="129"/>
                  <a:pt x="111" y="127"/>
                </a:cubicBezTo>
                <a:cubicBezTo>
                  <a:pt x="111" y="124"/>
                  <a:pt x="109" y="123"/>
                  <a:pt x="107" y="122"/>
                </a:cubicBezTo>
                <a:cubicBezTo>
                  <a:pt x="105" y="122"/>
                  <a:pt x="103" y="118"/>
                  <a:pt x="102" y="114"/>
                </a:cubicBezTo>
                <a:cubicBezTo>
                  <a:pt x="102" y="112"/>
                  <a:pt x="101" y="109"/>
                  <a:pt x="101" y="107"/>
                </a:cubicBezTo>
                <a:cubicBezTo>
                  <a:pt x="101" y="103"/>
                  <a:pt x="97" y="98"/>
                  <a:pt x="93" y="96"/>
                </a:cubicBezTo>
                <a:cubicBezTo>
                  <a:pt x="92" y="95"/>
                  <a:pt x="91" y="95"/>
                  <a:pt x="91" y="94"/>
                </a:cubicBezTo>
                <a:cubicBezTo>
                  <a:pt x="87" y="92"/>
                  <a:pt x="81" y="88"/>
                  <a:pt x="79" y="84"/>
                </a:cubicBezTo>
                <a:cubicBezTo>
                  <a:pt x="79" y="84"/>
                  <a:pt x="79" y="83"/>
                  <a:pt x="78" y="83"/>
                </a:cubicBezTo>
                <a:cubicBezTo>
                  <a:pt x="76" y="79"/>
                  <a:pt x="78" y="77"/>
                  <a:pt x="83" y="76"/>
                </a:cubicBezTo>
                <a:cubicBezTo>
                  <a:pt x="85" y="76"/>
                  <a:pt x="88" y="76"/>
                  <a:pt x="91" y="76"/>
                </a:cubicBezTo>
                <a:cubicBezTo>
                  <a:pt x="95" y="76"/>
                  <a:pt x="102" y="75"/>
                  <a:pt x="106" y="74"/>
                </a:cubicBezTo>
                <a:cubicBezTo>
                  <a:pt x="111" y="73"/>
                  <a:pt x="114" y="69"/>
                  <a:pt x="114" y="65"/>
                </a:cubicBezTo>
                <a:cubicBezTo>
                  <a:pt x="114" y="61"/>
                  <a:pt x="111" y="59"/>
                  <a:pt x="107" y="59"/>
                </a:cubicBezTo>
                <a:cubicBezTo>
                  <a:pt x="103" y="60"/>
                  <a:pt x="98" y="63"/>
                  <a:pt x="95" y="65"/>
                </a:cubicBezTo>
                <a:cubicBezTo>
                  <a:pt x="93" y="67"/>
                  <a:pt x="87" y="69"/>
                  <a:pt x="83" y="69"/>
                </a:cubicBezTo>
                <a:cubicBezTo>
                  <a:pt x="79" y="69"/>
                  <a:pt x="75" y="66"/>
                  <a:pt x="76" y="63"/>
                </a:cubicBezTo>
                <a:cubicBezTo>
                  <a:pt x="76" y="59"/>
                  <a:pt x="80" y="54"/>
                  <a:pt x="83" y="51"/>
                </a:cubicBezTo>
                <a:cubicBezTo>
                  <a:pt x="86" y="49"/>
                  <a:pt x="92" y="46"/>
                  <a:pt x="95" y="46"/>
                </a:cubicBezTo>
                <a:cubicBezTo>
                  <a:pt x="99" y="46"/>
                  <a:pt x="102" y="43"/>
                  <a:pt x="103" y="39"/>
                </a:cubicBezTo>
                <a:cubicBezTo>
                  <a:pt x="104" y="35"/>
                  <a:pt x="108" y="31"/>
                  <a:pt x="112" y="30"/>
                </a:cubicBezTo>
                <a:cubicBezTo>
                  <a:pt x="114" y="30"/>
                  <a:pt x="116" y="30"/>
                  <a:pt x="118" y="29"/>
                </a:cubicBezTo>
                <a:cubicBezTo>
                  <a:pt x="122" y="29"/>
                  <a:pt x="128" y="28"/>
                  <a:pt x="132" y="28"/>
                </a:cubicBezTo>
                <a:cubicBezTo>
                  <a:pt x="135" y="28"/>
                  <a:pt x="138" y="28"/>
                  <a:pt x="140" y="28"/>
                </a:cubicBezTo>
                <a:cubicBezTo>
                  <a:pt x="143" y="28"/>
                  <a:pt x="148" y="29"/>
                  <a:pt x="152" y="29"/>
                </a:cubicBezTo>
                <a:cubicBezTo>
                  <a:pt x="136" y="11"/>
                  <a:pt x="113" y="0"/>
                  <a:pt x="87" y="0"/>
                </a:cubicBezTo>
                <a:cubicBezTo>
                  <a:pt x="62" y="0"/>
                  <a:pt x="40" y="11"/>
                  <a:pt x="24" y="27"/>
                </a:cubicBezTo>
                <a:cubicBezTo>
                  <a:pt x="28" y="27"/>
                  <a:pt x="31" y="26"/>
                  <a:pt x="35" y="26"/>
                </a:cubicBezTo>
                <a:cubicBezTo>
                  <a:pt x="39" y="26"/>
                  <a:pt x="45" y="27"/>
                  <a:pt x="49" y="27"/>
                </a:cubicBezTo>
                <a:cubicBezTo>
                  <a:pt x="51" y="27"/>
                  <a:pt x="53" y="28"/>
                  <a:pt x="56" y="28"/>
                </a:cubicBezTo>
                <a:cubicBezTo>
                  <a:pt x="60" y="29"/>
                  <a:pt x="63" y="33"/>
                  <a:pt x="64" y="38"/>
                </a:cubicBezTo>
                <a:cubicBezTo>
                  <a:pt x="64" y="40"/>
                  <a:pt x="64" y="43"/>
                  <a:pt x="65" y="45"/>
                </a:cubicBezTo>
                <a:cubicBezTo>
                  <a:pt x="65" y="49"/>
                  <a:pt x="63" y="55"/>
                  <a:pt x="60" y="57"/>
                </a:cubicBezTo>
                <a:cubicBezTo>
                  <a:pt x="56" y="61"/>
                  <a:pt x="52" y="65"/>
                  <a:pt x="48" y="69"/>
                </a:cubicBezTo>
                <a:cubicBezTo>
                  <a:pt x="45" y="72"/>
                  <a:pt x="46" y="77"/>
                  <a:pt x="49" y="79"/>
                </a:cubicBezTo>
                <a:cubicBezTo>
                  <a:pt x="53" y="82"/>
                  <a:pt x="56" y="84"/>
                  <a:pt x="60" y="86"/>
                </a:cubicBezTo>
                <a:cubicBezTo>
                  <a:pt x="64" y="89"/>
                  <a:pt x="70" y="92"/>
                  <a:pt x="74" y="94"/>
                </a:cubicBezTo>
                <a:cubicBezTo>
                  <a:pt x="74" y="94"/>
                  <a:pt x="75" y="94"/>
                  <a:pt x="76" y="95"/>
                </a:cubicBezTo>
                <a:cubicBezTo>
                  <a:pt x="80" y="96"/>
                  <a:pt x="83" y="101"/>
                  <a:pt x="82" y="104"/>
                </a:cubicBezTo>
                <a:cubicBezTo>
                  <a:pt x="82" y="108"/>
                  <a:pt x="80" y="112"/>
                  <a:pt x="78" y="112"/>
                </a:cubicBezTo>
                <a:cubicBezTo>
                  <a:pt x="76" y="112"/>
                  <a:pt x="72" y="116"/>
                  <a:pt x="70" y="119"/>
                </a:cubicBezTo>
                <a:cubicBezTo>
                  <a:pt x="70" y="120"/>
                  <a:pt x="69" y="121"/>
                  <a:pt x="69" y="121"/>
                </a:cubicBezTo>
                <a:cubicBezTo>
                  <a:pt x="67" y="125"/>
                  <a:pt x="63" y="130"/>
                  <a:pt x="61" y="133"/>
                </a:cubicBezTo>
                <a:cubicBezTo>
                  <a:pt x="59" y="135"/>
                  <a:pt x="58" y="139"/>
                  <a:pt x="60" y="141"/>
                </a:cubicBezTo>
                <a:cubicBezTo>
                  <a:pt x="62" y="142"/>
                  <a:pt x="63" y="145"/>
                  <a:pt x="63" y="147"/>
                </a:cubicBezTo>
                <a:cubicBezTo>
                  <a:pt x="63" y="149"/>
                  <a:pt x="60" y="150"/>
                  <a:pt x="57" y="149"/>
                </a:cubicBezTo>
                <a:cubicBezTo>
                  <a:pt x="56" y="149"/>
                  <a:pt x="56" y="149"/>
                  <a:pt x="55" y="149"/>
                </a:cubicBezTo>
                <a:cubicBezTo>
                  <a:pt x="52" y="147"/>
                  <a:pt x="49" y="143"/>
                  <a:pt x="50" y="138"/>
                </a:cubicBezTo>
                <a:cubicBezTo>
                  <a:pt x="50" y="135"/>
                  <a:pt x="50" y="131"/>
                  <a:pt x="50" y="128"/>
                </a:cubicBezTo>
                <a:cubicBezTo>
                  <a:pt x="51" y="124"/>
                  <a:pt x="49" y="119"/>
                  <a:pt x="47" y="117"/>
                </a:cubicBezTo>
                <a:cubicBezTo>
                  <a:pt x="44" y="116"/>
                  <a:pt x="41" y="113"/>
                  <a:pt x="39" y="111"/>
                </a:cubicBezTo>
                <a:cubicBezTo>
                  <a:pt x="36" y="109"/>
                  <a:pt x="35" y="103"/>
                  <a:pt x="35" y="99"/>
                </a:cubicBezTo>
                <a:cubicBezTo>
                  <a:pt x="35" y="94"/>
                  <a:pt x="33" y="89"/>
                  <a:pt x="31" y="87"/>
                </a:cubicBezTo>
                <a:cubicBezTo>
                  <a:pt x="28" y="84"/>
                  <a:pt x="27" y="83"/>
                  <a:pt x="27" y="83"/>
                </a:cubicBezTo>
                <a:cubicBezTo>
                  <a:pt x="27" y="83"/>
                  <a:pt x="27" y="83"/>
                  <a:pt x="19" y="83"/>
                </a:cubicBezTo>
                <a:cubicBezTo>
                  <a:pt x="11" y="83"/>
                  <a:pt x="11" y="74"/>
                  <a:pt x="11" y="74"/>
                </a:cubicBezTo>
                <a:cubicBezTo>
                  <a:pt x="11" y="70"/>
                  <a:pt x="13" y="63"/>
                  <a:pt x="14" y="59"/>
                </a:cubicBezTo>
                <a:cubicBezTo>
                  <a:pt x="15" y="57"/>
                  <a:pt x="16" y="54"/>
                  <a:pt x="17" y="51"/>
                </a:cubicBezTo>
                <a:cubicBezTo>
                  <a:pt x="19" y="47"/>
                  <a:pt x="17" y="45"/>
                  <a:pt x="13" y="46"/>
                </a:cubicBezTo>
                <a:cubicBezTo>
                  <a:pt x="12" y="47"/>
                  <a:pt x="11" y="47"/>
                  <a:pt x="10" y="48"/>
                </a:cubicBezTo>
                <a:cubicBezTo>
                  <a:pt x="4" y="59"/>
                  <a:pt x="0" y="73"/>
                  <a:pt x="0" y="87"/>
                </a:cubicBezTo>
                <a:cubicBezTo>
                  <a:pt x="0" y="135"/>
                  <a:pt x="39" y="174"/>
                  <a:pt x="87" y="174"/>
                </a:cubicBezTo>
                <a:cubicBezTo>
                  <a:pt x="135" y="174"/>
                  <a:pt x="173" y="136"/>
                  <a:pt x="174" y="89"/>
                </a:cubicBezTo>
                <a:cubicBezTo>
                  <a:pt x="172" y="91"/>
                  <a:pt x="169" y="92"/>
                  <a:pt x="167" y="92"/>
                </a:cubicBezTo>
                <a:close/>
                <a:moveTo>
                  <a:pt x="73" y="53"/>
                </a:moveTo>
                <a:cubicBezTo>
                  <a:pt x="72" y="55"/>
                  <a:pt x="69" y="52"/>
                  <a:pt x="69" y="49"/>
                </a:cubicBezTo>
                <a:cubicBezTo>
                  <a:pt x="68" y="46"/>
                  <a:pt x="68" y="44"/>
                  <a:pt x="69" y="42"/>
                </a:cubicBezTo>
                <a:cubicBezTo>
                  <a:pt x="69" y="38"/>
                  <a:pt x="74" y="34"/>
                  <a:pt x="77" y="34"/>
                </a:cubicBezTo>
                <a:cubicBezTo>
                  <a:pt x="80" y="33"/>
                  <a:pt x="82" y="33"/>
                  <a:pt x="84" y="34"/>
                </a:cubicBezTo>
                <a:cubicBezTo>
                  <a:pt x="88" y="34"/>
                  <a:pt x="92" y="37"/>
                  <a:pt x="92" y="38"/>
                </a:cubicBezTo>
                <a:cubicBezTo>
                  <a:pt x="92" y="40"/>
                  <a:pt x="89" y="43"/>
                  <a:pt x="85" y="45"/>
                </a:cubicBezTo>
                <a:cubicBezTo>
                  <a:pt x="84" y="45"/>
                  <a:pt x="84" y="46"/>
                  <a:pt x="83" y="46"/>
                </a:cubicBezTo>
                <a:cubicBezTo>
                  <a:pt x="79" y="48"/>
                  <a:pt x="74" y="51"/>
                  <a:pt x="73" y="53"/>
                </a:cubicBezTo>
                <a:close/>
              </a:path>
            </a:pathLst>
          </a:custGeo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/>
          </a:p>
        </p:txBody>
      </p:sp>
      <p:sp>
        <p:nvSpPr>
          <p:cNvPr id="70" name="îśļíḓé">
            <a:extLst>
              <a:ext uri="{FF2B5EF4-FFF2-40B4-BE49-F238E27FC236}">
                <a16:creationId xmlns="" xmlns:a16="http://schemas.microsoft.com/office/drawing/2014/main" id="{CA76C31A-1609-4F09-AD7D-0449974EFE10}"/>
              </a:ext>
            </a:extLst>
          </p:cNvPr>
          <p:cNvSpPr/>
          <p:nvPr/>
        </p:nvSpPr>
        <p:spPr bwMode="auto">
          <a:xfrm>
            <a:off x="5784253" y="5187379"/>
            <a:ext cx="579894" cy="426971"/>
          </a:xfrm>
          <a:custGeom>
            <a:avLst/>
            <a:gdLst>
              <a:gd name="connsiteX0" fmla="*/ 0 w 637883"/>
              <a:gd name="connsiteY0" fmla="*/ 414707 h 469668"/>
              <a:gd name="connsiteX1" fmla="*/ 234078 w 637883"/>
              <a:gd name="connsiteY1" fmla="*/ 414707 h 469668"/>
              <a:gd name="connsiteX2" fmla="*/ 238023 w 637883"/>
              <a:gd name="connsiteY2" fmla="*/ 423965 h 469668"/>
              <a:gd name="connsiteX3" fmla="*/ 239105 w 637883"/>
              <a:gd name="connsiteY3" fmla="*/ 424700 h 469668"/>
              <a:gd name="connsiteX4" fmla="*/ 239165 w 637883"/>
              <a:gd name="connsiteY4" fmla="*/ 424700 h 469668"/>
              <a:gd name="connsiteX5" fmla="*/ 239327 w 637883"/>
              <a:gd name="connsiteY5" fmla="*/ 424851 h 469668"/>
              <a:gd name="connsiteX6" fmla="*/ 242953 w 637883"/>
              <a:gd name="connsiteY6" fmla="*/ 427315 h 469668"/>
              <a:gd name="connsiteX7" fmla="*/ 245944 w 637883"/>
              <a:gd name="connsiteY7" fmla="*/ 429346 h 469668"/>
              <a:gd name="connsiteX8" fmla="*/ 252747 w 637883"/>
              <a:gd name="connsiteY8" fmla="*/ 431179 h 469668"/>
              <a:gd name="connsiteX9" fmla="*/ 253256 w 637883"/>
              <a:gd name="connsiteY9" fmla="*/ 431260 h 469668"/>
              <a:gd name="connsiteX10" fmla="*/ 254483 w 637883"/>
              <a:gd name="connsiteY10" fmla="*/ 431454 h 469668"/>
              <a:gd name="connsiteX11" fmla="*/ 273266 w 637883"/>
              <a:gd name="connsiteY11" fmla="*/ 432636 h 469668"/>
              <a:gd name="connsiteX12" fmla="*/ 369596 w 637883"/>
              <a:gd name="connsiteY12" fmla="*/ 432636 h 469668"/>
              <a:gd name="connsiteX13" fmla="*/ 385348 w 637883"/>
              <a:gd name="connsiteY13" fmla="*/ 430330 h 469668"/>
              <a:gd name="connsiteX14" fmla="*/ 396567 w 637883"/>
              <a:gd name="connsiteY14" fmla="*/ 421651 h 469668"/>
              <a:gd name="connsiteX15" fmla="*/ 399773 w 637883"/>
              <a:gd name="connsiteY15" fmla="*/ 414707 h 469668"/>
              <a:gd name="connsiteX16" fmla="*/ 631220 w 637883"/>
              <a:gd name="connsiteY16" fmla="*/ 414707 h 469668"/>
              <a:gd name="connsiteX17" fmla="*/ 630193 w 637883"/>
              <a:gd name="connsiteY17" fmla="*/ 421733 h 469668"/>
              <a:gd name="connsiteX18" fmla="*/ 629344 w 637883"/>
              <a:gd name="connsiteY18" fmla="*/ 423559 h 469668"/>
              <a:gd name="connsiteX19" fmla="*/ 628813 w 637883"/>
              <a:gd name="connsiteY19" fmla="*/ 424700 h 469668"/>
              <a:gd name="connsiteX20" fmla="*/ 637883 w 637883"/>
              <a:gd name="connsiteY20" fmla="*/ 424700 h 469668"/>
              <a:gd name="connsiteX21" fmla="*/ 572305 w 637883"/>
              <a:gd name="connsiteY21" fmla="*/ 469668 h 469668"/>
              <a:gd name="connsiteX22" fmla="*/ 73907 w 637883"/>
              <a:gd name="connsiteY22" fmla="*/ 469668 h 469668"/>
              <a:gd name="connsiteX23" fmla="*/ 16525 w 637883"/>
              <a:gd name="connsiteY23" fmla="*/ 447184 h 469668"/>
              <a:gd name="connsiteX24" fmla="*/ 14020 w 637883"/>
              <a:gd name="connsiteY24" fmla="*/ 441785 h 469668"/>
              <a:gd name="connsiteX25" fmla="*/ 8219 w 637883"/>
              <a:gd name="connsiteY25" fmla="*/ 437191 h 469668"/>
              <a:gd name="connsiteX26" fmla="*/ 0 w 637883"/>
              <a:gd name="connsiteY26" fmla="*/ 414707 h 469668"/>
              <a:gd name="connsiteX27" fmla="*/ 70822 w 637883"/>
              <a:gd name="connsiteY27" fmla="*/ 44571 h 469668"/>
              <a:gd name="connsiteX28" fmla="*/ 70822 w 637883"/>
              <a:gd name="connsiteY28" fmla="*/ 314608 h 469668"/>
              <a:gd name="connsiteX29" fmla="*/ 70822 w 637883"/>
              <a:gd name="connsiteY29" fmla="*/ 361809 h 469668"/>
              <a:gd name="connsiteX30" fmla="*/ 71216 w 637883"/>
              <a:gd name="connsiteY30" fmla="*/ 361809 h 469668"/>
              <a:gd name="connsiteX31" fmla="*/ 83796 w 637883"/>
              <a:gd name="connsiteY31" fmla="*/ 361809 h 469668"/>
              <a:gd name="connsiteX32" fmla="*/ 89894 w 637883"/>
              <a:gd name="connsiteY32" fmla="*/ 361809 h 469668"/>
              <a:gd name="connsiteX33" fmla="*/ 105501 w 637883"/>
              <a:gd name="connsiteY33" fmla="*/ 361809 h 469668"/>
              <a:gd name="connsiteX34" fmla="*/ 126269 w 637883"/>
              <a:gd name="connsiteY34" fmla="*/ 361809 h 469668"/>
              <a:gd name="connsiteX35" fmla="*/ 138819 w 637883"/>
              <a:gd name="connsiteY35" fmla="*/ 361809 h 469668"/>
              <a:gd name="connsiteX36" fmla="*/ 186238 w 637883"/>
              <a:gd name="connsiteY36" fmla="*/ 361809 h 469668"/>
              <a:gd name="connsiteX37" fmla="*/ 250247 w 637883"/>
              <a:gd name="connsiteY37" fmla="*/ 361809 h 469668"/>
              <a:gd name="connsiteX38" fmla="*/ 275700 w 637883"/>
              <a:gd name="connsiteY38" fmla="*/ 361809 h 469668"/>
              <a:gd name="connsiteX39" fmla="*/ 333335 w 637883"/>
              <a:gd name="connsiteY39" fmla="*/ 361809 h 469668"/>
              <a:gd name="connsiteX40" fmla="*/ 400554 w 637883"/>
              <a:gd name="connsiteY40" fmla="*/ 361809 h 469668"/>
              <a:gd name="connsiteX41" fmla="*/ 437989 w 637883"/>
              <a:gd name="connsiteY41" fmla="*/ 361809 h 469668"/>
              <a:gd name="connsiteX42" fmla="*/ 478096 w 637883"/>
              <a:gd name="connsiteY42" fmla="*/ 361809 h 469668"/>
              <a:gd name="connsiteX43" fmla="*/ 566698 w 637883"/>
              <a:gd name="connsiteY43" fmla="*/ 361809 h 469668"/>
              <a:gd name="connsiteX44" fmla="*/ 566698 w 637883"/>
              <a:gd name="connsiteY44" fmla="*/ 44571 h 469668"/>
              <a:gd name="connsiteX45" fmla="*/ 549029 w 637883"/>
              <a:gd name="connsiteY45" fmla="*/ 44571 h 469668"/>
              <a:gd name="connsiteX46" fmla="*/ 70822 w 637883"/>
              <a:gd name="connsiteY46" fmla="*/ 44571 h 469668"/>
              <a:gd name="connsiteX47" fmla="*/ 60729 w 637883"/>
              <a:gd name="connsiteY47" fmla="*/ 0 h 469668"/>
              <a:gd name="connsiteX48" fmla="*/ 61702 w 637883"/>
              <a:gd name="connsiteY48" fmla="*/ 0 h 469668"/>
              <a:gd name="connsiteX49" fmla="*/ 68512 w 637883"/>
              <a:gd name="connsiteY49" fmla="*/ 0 h 469668"/>
              <a:gd name="connsiteX50" fmla="*/ 70822 w 637883"/>
              <a:gd name="connsiteY50" fmla="*/ 0 h 469668"/>
              <a:gd name="connsiteX51" fmla="*/ 71798 w 637883"/>
              <a:gd name="connsiteY51" fmla="*/ 0 h 469668"/>
              <a:gd name="connsiteX52" fmla="*/ 78628 w 637883"/>
              <a:gd name="connsiteY52" fmla="*/ 0 h 469668"/>
              <a:gd name="connsiteX53" fmla="*/ 86996 w 637883"/>
              <a:gd name="connsiteY53" fmla="*/ 0 h 469668"/>
              <a:gd name="connsiteX54" fmla="*/ 97167 w 637883"/>
              <a:gd name="connsiteY54" fmla="*/ 0 h 469668"/>
              <a:gd name="connsiteX55" fmla="*/ 122992 w 637883"/>
              <a:gd name="connsiteY55" fmla="*/ 0 h 469668"/>
              <a:gd name="connsiteX56" fmla="*/ 133269 w 637883"/>
              <a:gd name="connsiteY56" fmla="*/ 0 h 469668"/>
              <a:gd name="connsiteX57" fmla="*/ 182337 w 637883"/>
              <a:gd name="connsiteY57" fmla="*/ 0 h 469668"/>
              <a:gd name="connsiteX58" fmla="*/ 192788 w 637883"/>
              <a:gd name="connsiteY58" fmla="*/ 0 h 469668"/>
              <a:gd name="connsiteX59" fmla="*/ 270867 w 637883"/>
              <a:gd name="connsiteY59" fmla="*/ 0 h 469668"/>
              <a:gd name="connsiteX60" fmla="*/ 281578 w 637883"/>
              <a:gd name="connsiteY60" fmla="*/ 0 h 469668"/>
              <a:gd name="connsiteX61" fmla="*/ 327901 w 637883"/>
              <a:gd name="connsiteY61" fmla="*/ 0 h 469668"/>
              <a:gd name="connsiteX62" fmla="*/ 394420 w 637883"/>
              <a:gd name="connsiteY62" fmla="*/ 0 h 469668"/>
              <a:gd name="connsiteX63" fmla="*/ 405495 w 637883"/>
              <a:gd name="connsiteY63" fmla="*/ 0 h 469668"/>
              <a:gd name="connsiteX64" fmla="*/ 471154 w 637883"/>
              <a:gd name="connsiteY64" fmla="*/ 0 h 469668"/>
              <a:gd name="connsiteX65" fmla="*/ 482455 w 637883"/>
              <a:gd name="connsiteY65" fmla="*/ 0 h 469668"/>
              <a:gd name="connsiteX66" fmla="*/ 558833 w 637883"/>
              <a:gd name="connsiteY66" fmla="*/ 0 h 469668"/>
              <a:gd name="connsiteX67" fmla="*/ 570392 w 637883"/>
              <a:gd name="connsiteY67" fmla="*/ 0 h 469668"/>
              <a:gd name="connsiteX68" fmla="*/ 604573 w 637883"/>
              <a:gd name="connsiteY68" fmla="*/ 34084 h 469668"/>
              <a:gd name="connsiteX69" fmla="*/ 604573 w 637883"/>
              <a:gd name="connsiteY69" fmla="*/ 374918 h 469668"/>
              <a:gd name="connsiteX70" fmla="*/ 570392 w 637883"/>
              <a:gd name="connsiteY70" fmla="*/ 406379 h 469668"/>
              <a:gd name="connsiteX71" fmla="*/ 562586 w 637883"/>
              <a:gd name="connsiteY71" fmla="*/ 406379 h 469668"/>
              <a:gd name="connsiteX72" fmla="*/ 558833 w 637883"/>
              <a:gd name="connsiteY72" fmla="*/ 406379 h 469668"/>
              <a:gd name="connsiteX73" fmla="*/ 557860 w 637883"/>
              <a:gd name="connsiteY73" fmla="*/ 406379 h 469668"/>
              <a:gd name="connsiteX74" fmla="*/ 551050 w 637883"/>
              <a:gd name="connsiteY74" fmla="*/ 406379 h 469668"/>
              <a:gd name="connsiteX75" fmla="*/ 544048 w 637883"/>
              <a:gd name="connsiteY75" fmla="*/ 406379 h 469668"/>
              <a:gd name="connsiteX76" fmla="*/ 532566 w 637883"/>
              <a:gd name="connsiteY76" fmla="*/ 406379 h 469668"/>
              <a:gd name="connsiteX77" fmla="*/ 507946 w 637883"/>
              <a:gd name="connsiteY77" fmla="*/ 406379 h 469668"/>
              <a:gd name="connsiteX78" fmla="*/ 496570 w 637883"/>
              <a:gd name="connsiteY78" fmla="*/ 406379 h 469668"/>
              <a:gd name="connsiteX79" fmla="*/ 448427 w 637883"/>
              <a:gd name="connsiteY79" fmla="*/ 406379 h 469668"/>
              <a:gd name="connsiteX80" fmla="*/ 437226 w 637883"/>
              <a:gd name="connsiteY80" fmla="*/ 406379 h 469668"/>
              <a:gd name="connsiteX81" fmla="*/ 359636 w 637883"/>
              <a:gd name="connsiteY81" fmla="*/ 406379 h 469668"/>
              <a:gd name="connsiteX82" fmla="*/ 348696 w 637883"/>
              <a:gd name="connsiteY82" fmla="*/ 406379 h 469668"/>
              <a:gd name="connsiteX83" fmla="*/ 291662 w 637883"/>
              <a:gd name="connsiteY83" fmla="*/ 406379 h 469668"/>
              <a:gd name="connsiteX84" fmla="*/ 235719 w 637883"/>
              <a:gd name="connsiteY84" fmla="*/ 406379 h 469668"/>
              <a:gd name="connsiteX85" fmla="*/ 225142 w 637883"/>
              <a:gd name="connsiteY85" fmla="*/ 406379 h 469668"/>
              <a:gd name="connsiteX86" fmla="*/ 158759 w 637883"/>
              <a:gd name="connsiteY86" fmla="*/ 406379 h 469668"/>
              <a:gd name="connsiteX87" fmla="*/ 148408 w 637883"/>
              <a:gd name="connsiteY87" fmla="*/ 406379 h 469668"/>
              <a:gd name="connsiteX88" fmla="*/ 70822 w 637883"/>
              <a:gd name="connsiteY88" fmla="*/ 406379 h 469668"/>
              <a:gd name="connsiteX89" fmla="*/ 60729 w 637883"/>
              <a:gd name="connsiteY89" fmla="*/ 406379 h 469668"/>
              <a:gd name="connsiteX90" fmla="*/ 26648 w 637883"/>
              <a:gd name="connsiteY90" fmla="*/ 374918 h 469668"/>
              <a:gd name="connsiteX91" fmla="*/ 26648 w 637883"/>
              <a:gd name="connsiteY91" fmla="*/ 34084 h 469668"/>
              <a:gd name="connsiteX92" fmla="*/ 60729 w 637883"/>
              <a:gd name="connsiteY92" fmla="*/ 0 h 46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637883" h="469668">
                <a:moveTo>
                  <a:pt x="0" y="414707"/>
                </a:moveTo>
                <a:cubicBezTo>
                  <a:pt x="0" y="414707"/>
                  <a:pt x="0" y="414707"/>
                  <a:pt x="234078" y="414707"/>
                </a:cubicBezTo>
                <a:cubicBezTo>
                  <a:pt x="234078" y="414707"/>
                  <a:pt x="234078" y="419336"/>
                  <a:pt x="238023" y="423965"/>
                </a:cubicBezTo>
                <a:lnTo>
                  <a:pt x="239105" y="424700"/>
                </a:lnTo>
                <a:lnTo>
                  <a:pt x="239165" y="424700"/>
                </a:lnTo>
                <a:lnTo>
                  <a:pt x="239327" y="424851"/>
                </a:lnTo>
                <a:lnTo>
                  <a:pt x="242953" y="427315"/>
                </a:lnTo>
                <a:lnTo>
                  <a:pt x="245944" y="429346"/>
                </a:lnTo>
                <a:lnTo>
                  <a:pt x="252747" y="431179"/>
                </a:lnTo>
                <a:lnTo>
                  <a:pt x="253256" y="431260"/>
                </a:lnTo>
                <a:lnTo>
                  <a:pt x="254483" y="431454"/>
                </a:lnTo>
                <a:lnTo>
                  <a:pt x="273266" y="432636"/>
                </a:lnTo>
                <a:lnTo>
                  <a:pt x="369596" y="432636"/>
                </a:lnTo>
                <a:lnTo>
                  <a:pt x="385348" y="430330"/>
                </a:lnTo>
                <a:lnTo>
                  <a:pt x="396567" y="421651"/>
                </a:lnTo>
                <a:lnTo>
                  <a:pt x="399773" y="414707"/>
                </a:lnTo>
                <a:lnTo>
                  <a:pt x="631220" y="414707"/>
                </a:lnTo>
                <a:cubicBezTo>
                  <a:pt x="631220" y="414707"/>
                  <a:pt x="631220" y="417518"/>
                  <a:pt x="630193" y="421733"/>
                </a:cubicBezTo>
                <a:lnTo>
                  <a:pt x="629344" y="423559"/>
                </a:lnTo>
                <a:lnTo>
                  <a:pt x="628813" y="424700"/>
                </a:lnTo>
                <a:lnTo>
                  <a:pt x="637883" y="424700"/>
                </a:lnTo>
                <a:cubicBezTo>
                  <a:pt x="637883" y="424700"/>
                  <a:pt x="637883" y="469668"/>
                  <a:pt x="572305" y="469668"/>
                </a:cubicBezTo>
                <a:cubicBezTo>
                  <a:pt x="504103" y="469668"/>
                  <a:pt x="139486" y="469668"/>
                  <a:pt x="73907" y="469668"/>
                </a:cubicBezTo>
                <a:cubicBezTo>
                  <a:pt x="41118" y="469668"/>
                  <a:pt x="24722" y="458426"/>
                  <a:pt x="16525" y="447184"/>
                </a:cubicBezTo>
                <a:lnTo>
                  <a:pt x="14020" y="441785"/>
                </a:lnTo>
                <a:lnTo>
                  <a:pt x="8219" y="437191"/>
                </a:lnTo>
                <a:cubicBezTo>
                  <a:pt x="0" y="425949"/>
                  <a:pt x="0" y="414707"/>
                  <a:pt x="0" y="414707"/>
                </a:cubicBezTo>
                <a:close/>
                <a:moveTo>
                  <a:pt x="70822" y="44571"/>
                </a:moveTo>
                <a:cubicBezTo>
                  <a:pt x="70822" y="44571"/>
                  <a:pt x="70822" y="44571"/>
                  <a:pt x="70822" y="314608"/>
                </a:cubicBezTo>
                <a:lnTo>
                  <a:pt x="70822" y="361809"/>
                </a:lnTo>
                <a:lnTo>
                  <a:pt x="71216" y="361809"/>
                </a:lnTo>
                <a:cubicBezTo>
                  <a:pt x="74165" y="361809"/>
                  <a:pt x="78220" y="361809"/>
                  <a:pt x="83796" y="361809"/>
                </a:cubicBezTo>
                <a:lnTo>
                  <a:pt x="89894" y="361809"/>
                </a:lnTo>
                <a:lnTo>
                  <a:pt x="105501" y="361809"/>
                </a:lnTo>
                <a:lnTo>
                  <a:pt x="126269" y="361809"/>
                </a:lnTo>
                <a:lnTo>
                  <a:pt x="138819" y="361809"/>
                </a:lnTo>
                <a:cubicBezTo>
                  <a:pt x="152137" y="361809"/>
                  <a:pt x="167805" y="361809"/>
                  <a:pt x="186238" y="361809"/>
                </a:cubicBezTo>
                <a:lnTo>
                  <a:pt x="250247" y="361809"/>
                </a:lnTo>
                <a:lnTo>
                  <a:pt x="275700" y="361809"/>
                </a:lnTo>
                <a:lnTo>
                  <a:pt x="333335" y="361809"/>
                </a:lnTo>
                <a:lnTo>
                  <a:pt x="400554" y="361809"/>
                </a:lnTo>
                <a:lnTo>
                  <a:pt x="437989" y="361809"/>
                </a:lnTo>
                <a:lnTo>
                  <a:pt x="478096" y="361809"/>
                </a:lnTo>
                <a:lnTo>
                  <a:pt x="566698" y="361809"/>
                </a:lnTo>
                <a:lnTo>
                  <a:pt x="566698" y="44571"/>
                </a:lnTo>
                <a:lnTo>
                  <a:pt x="549029" y="44571"/>
                </a:lnTo>
                <a:cubicBezTo>
                  <a:pt x="504659" y="44571"/>
                  <a:pt x="386340" y="44571"/>
                  <a:pt x="70822" y="44571"/>
                </a:cubicBezTo>
                <a:close/>
                <a:moveTo>
                  <a:pt x="60729" y="0"/>
                </a:moveTo>
                <a:lnTo>
                  <a:pt x="61702" y="0"/>
                </a:lnTo>
                <a:lnTo>
                  <a:pt x="68512" y="0"/>
                </a:lnTo>
                <a:lnTo>
                  <a:pt x="70822" y="0"/>
                </a:lnTo>
                <a:lnTo>
                  <a:pt x="71798" y="0"/>
                </a:lnTo>
                <a:lnTo>
                  <a:pt x="78628" y="0"/>
                </a:lnTo>
                <a:lnTo>
                  <a:pt x="86996" y="0"/>
                </a:lnTo>
                <a:lnTo>
                  <a:pt x="97167" y="0"/>
                </a:lnTo>
                <a:lnTo>
                  <a:pt x="122992" y="0"/>
                </a:lnTo>
                <a:lnTo>
                  <a:pt x="133269" y="0"/>
                </a:lnTo>
                <a:lnTo>
                  <a:pt x="182337" y="0"/>
                </a:lnTo>
                <a:lnTo>
                  <a:pt x="192788" y="0"/>
                </a:lnTo>
                <a:lnTo>
                  <a:pt x="270867" y="0"/>
                </a:lnTo>
                <a:lnTo>
                  <a:pt x="281578" y="0"/>
                </a:lnTo>
                <a:lnTo>
                  <a:pt x="327901" y="0"/>
                </a:lnTo>
                <a:lnTo>
                  <a:pt x="394420" y="0"/>
                </a:lnTo>
                <a:lnTo>
                  <a:pt x="405495" y="0"/>
                </a:lnTo>
                <a:lnTo>
                  <a:pt x="471154" y="0"/>
                </a:lnTo>
                <a:lnTo>
                  <a:pt x="482455" y="0"/>
                </a:lnTo>
                <a:lnTo>
                  <a:pt x="558833" y="0"/>
                </a:lnTo>
                <a:lnTo>
                  <a:pt x="570392" y="0"/>
                </a:lnTo>
                <a:cubicBezTo>
                  <a:pt x="588797" y="0"/>
                  <a:pt x="604573" y="15731"/>
                  <a:pt x="604573" y="34084"/>
                </a:cubicBezTo>
                <a:lnTo>
                  <a:pt x="604573" y="374918"/>
                </a:lnTo>
                <a:cubicBezTo>
                  <a:pt x="604573" y="393270"/>
                  <a:pt x="588797" y="406379"/>
                  <a:pt x="570392" y="406379"/>
                </a:cubicBezTo>
                <a:cubicBezTo>
                  <a:pt x="570392" y="406379"/>
                  <a:pt x="570392" y="406379"/>
                  <a:pt x="562586" y="406379"/>
                </a:cubicBezTo>
                <a:lnTo>
                  <a:pt x="558833" y="406379"/>
                </a:lnTo>
                <a:lnTo>
                  <a:pt x="557860" y="406379"/>
                </a:lnTo>
                <a:lnTo>
                  <a:pt x="551050" y="406379"/>
                </a:lnTo>
                <a:lnTo>
                  <a:pt x="544048" y="406379"/>
                </a:lnTo>
                <a:lnTo>
                  <a:pt x="532566" y="406379"/>
                </a:lnTo>
                <a:lnTo>
                  <a:pt x="507946" y="406379"/>
                </a:lnTo>
                <a:lnTo>
                  <a:pt x="496570" y="406379"/>
                </a:lnTo>
                <a:lnTo>
                  <a:pt x="448427" y="406379"/>
                </a:lnTo>
                <a:lnTo>
                  <a:pt x="437226" y="406379"/>
                </a:lnTo>
                <a:lnTo>
                  <a:pt x="359636" y="406379"/>
                </a:lnTo>
                <a:lnTo>
                  <a:pt x="348696" y="406379"/>
                </a:lnTo>
                <a:lnTo>
                  <a:pt x="291662" y="406379"/>
                </a:lnTo>
                <a:lnTo>
                  <a:pt x="235719" y="406379"/>
                </a:lnTo>
                <a:lnTo>
                  <a:pt x="225142" y="406379"/>
                </a:lnTo>
                <a:lnTo>
                  <a:pt x="158759" y="406379"/>
                </a:lnTo>
                <a:lnTo>
                  <a:pt x="148408" y="406379"/>
                </a:lnTo>
                <a:lnTo>
                  <a:pt x="70822" y="406379"/>
                </a:lnTo>
                <a:lnTo>
                  <a:pt x="60729" y="406379"/>
                </a:lnTo>
                <a:cubicBezTo>
                  <a:pt x="42378" y="406379"/>
                  <a:pt x="26648" y="393270"/>
                  <a:pt x="26648" y="374918"/>
                </a:cubicBezTo>
                <a:cubicBezTo>
                  <a:pt x="26648" y="374918"/>
                  <a:pt x="26648" y="374918"/>
                  <a:pt x="26648" y="34084"/>
                </a:cubicBezTo>
                <a:cubicBezTo>
                  <a:pt x="26648" y="15731"/>
                  <a:pt x="42378" y="0"/>
                  <a:pt x="60729" y="0"/>
                </a:cubicBezTo>
                <a:close/>
              </a:path>
            </a:pathLst>
          </a:custGeo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Autofit/>
          </a:bodyPr>
          <a:lstStyle/>
          <a:p>
            <a:pPr algn="ctr"/>
            <a:endParaRPr/>
          </a:p>
        </p:txBody>
      </p:sp>
      <p:sp>
        <p:nvSpPr>
          <p:cNvPr id="71" name="ïṡḻiḑe"/>
          <p:cNvSpPr/>
          <p:nvPr/>
        </p:nvSpPr>
        <p:spPr bwMode="auto">
          <a:xfrm>
            <a:off x="4737328" y="4405554"/>
            <a:ext cx="832278" cy="852427"/>
          </a:xfrm>
          <a:custGeom>
            <a:avLst/>
            <a:gdLst/>
            <a:ahLst/>
            <a:cxnLst>
              <a:cxn ang="0">
                <a:pos x="355" y="357"/>
              </a:cxn>
              <a:cxn ang="0">
                <a:pos x="0" y="1"/>
              </a:cxn>
              <a:cxn ang="0">
                <a:pos x="2" y="0"/>
              </a:cxn>
              <a:cxn ang="0">
                <a:pos x="356" y="354"/>
              </a:cxn>
              <a:cxn ang="0">
                <a:pos x="355" y="357"/>
              </a:cxn>
            </a:cxnLst>
            <a:rect l="0" t="0" r="r" b="b"/>
            <a:pathLst>
              <a:path w="356" h="357">
                <a:moveTo>
                  <a:pt x="355" y="357"/>
                </a:moveTo>
                <a:cubicBezTo>
                  <a:pt x="199" y="284"/>
                  <a:pt x="73" y="158"/>
                  <a:pt x="0" y="1"/>
                </a:cubicBezTo>
                <a:cubicBezTo>
                  <a:pt x="2" y="0"/>
                  <a:pt x="2" y="0"/>
                  <a:pt x="2" y="0"/>
                </a:cubicBezTo>
                <a:cubicBezTo>
                  <a:pt x="75" y="156"/>
                  <a:pt x="201" y="282"/>
                  <a:pt x="356" y="354"/>
                </a:cubicBezTo>
                <a:lnTo>
                  <a:pt x="355" y="35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/>
          </a:p>
        </p:txBody>
      </p:sp>
      <p:sp>
        <p:nvSpPr>
          <p:cNvPr id="72" name="îsľîde"/>
          <p:cNvSpPr/>
          <p:nvPr/>
        </p:nvSpPr>
        <p:spPr bwMode="auto">
          <a:xfrm>
            <a:off x="6593017" y="2720723"/>
            <a:ext cx="852427" cy="850914"/>
          </a:xfrm>
          <a:custGeom>
            <a:avLst/>
            <a:gdLst/>
            <a:ahLst/>
            <a:cxnLst>
              <a:cxn ang="0">
                <a:pos x="354" y="356"/>
              </a:cxn>
              <a:cxn ang="0">
                <a:pos x="0" y="2"/>
              </a:cxn>
              <a:cxn ang="0">
                <a:pos x="1" y="0"/>
              </a:cxn>
              <a:cxn ang="0">
                <a:pos x="357" y="355"/>
              </a:cxn>
              <a:cxn ang="0">
                <a:pos x="354" y="356"/>
              </a:cxn>
            </a:cxnLst>
            <a:rect l="0" t="0" r="r" b="b"/>
            <a:pathLst>
              <a:path w="357" h="356">
                <a:moveTo>
                  <a:pt x="354" y="356"/>
                </a:moveTo>
                <a:cubicBezTo>
                  <a:pt x="282" y="201"/>
                  <a:pt x="156" y="75"/>
                  <a:pt x="0" y="2"/>
                </a:cubicBezTo>
                <a:cubicBezTo>
                  <a:pt x="1" y="0"/>
                  <a:pt x="1" y="0"/>
                  <a:pt x="1" y="0"/>
                </a:cubicBezTo>
                <a:cubicBezTo>
                  <a:pt x="158" y="73"/>
                  <a:pt x="284" y="199"/>
                  <a:pt x="357" y="355"/>
                </a:cubicBezTo>
                <a:lnTo>
                  <a:pt x="354" y="3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/>
          </a:p>
        </p:txBody>
      </p:sp>
      <p:sp>
        <p:nvSpPr>
          <p:cNvPr id="73" name="îṥļiḍé"/>
          <p:cNvSpPr/>
          <p:nvPr/>
        </p:nvSpPr>
        <p:spPr bwMode="auto">
          <a:xfrm>
            <a:off x="6602417" y="4409135"/>
            <a:ext cx="852427" cy="852427"/>
          </a:xfrm>
          <a:custGeom>
            <a:avLst/>
            <a:gdLst/>
            <a:ahLst/>
            <a:cxnLst>
              <a:cxn ang="0">
                <a:pos x="1" y="357"/>
              </a:cxn>
              <a:cxn ang="0">
                <a:pos x="0" y="354"/>
              </a:cxn>
              <a:cxn ang="0">
                <a:pos x="354" y="0"/>
              </a:cxn>
              <a:cxn ang="0">
                <a:pos x="357" y="1"/>
              </a:cxn>
              <a:cxn ang="0">
                <a:pos x="1" y="357"/>
              </a:cxn>
            </a:cxnLst>
            <a:rect l="0" t="0" r="r" b="b"/>
            <a:pathLst>
              <a:path w="357" h="357">
                <a:moveTo>
                  <a:pt x="1" y="357"/>
                </a:moveTo>
                <a:cubicBezTo>
                  <a:pt x="0" y="354"/>
                  <a:pt x="0" y="354"/>
                  <a:pt x="0" y="354"/>
                </a:cubicBezTo>
                <a:cubicBezTo>
                  <a:pt x="156" y="282"/>
                  <a:pt x="282" y="156"/>
                  <a:pt x="354" y="0"/>
                </a:cubicBezTo>
                <a:cubicBezTo>
                  <a:pt x="357" y="1"/>
                  <a:pt x="357" y="1"/>
                  <a:pt x="357" y="1"/>
                </a:cubicBezTo>
                <a:cubicBezTo>
                  <a:pt x="284" y="158"/>
                  <a:pt x="158" y="284"/>
                  <a:pt x="1" y="35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/>
          </a:p>
        </p:txBody>
      </p:sp>
      <p:sp>
        <p:nvSpPr>
          <p:cNvPr id="74" name="iṥḷíďé"/>
          <p:cNvSpPr/>
          <p:nvPr/>
        </p:nvSpPr>
        <p:spPr bwMode="auto">
          <a:xfrm>
            <a:off x="4720477" y="2710781"/>
            <a:ext cx="829716" cy="829716"/>
          </a:xfrm>
          <a:custGeom>
            <a:avLst/>
            <a:gdLst/>
            <a:ahLst/>
            <a:cxnLst>
              <a:cxn ang="0">
                <a:pos x="2" y="347"/>
              </a:cxn>
              <a:cxn ang="0">
                <a:pos x="0" y="346"/>
              </a:cxn>
              <a:cxn ang="0">
                <a:pos x="346" y="0"/>
              </a:cxn>
              <a:cxn ang="0">
                <a:pos x="347" y="2"/>
              </a:cxn>
              <a:cxn ang="0">
                <a:pos x="2" y="347"/>
              </a:cxn>
            </a:cxnLst>
            <a:rect l="0" t="0" r="r" b="b"/>
            <a:pathLst>
              <a:path w="347" h="347">
                <a:moveTo>
                  <a:pt x="2" y="347"/>
                </a:moveTo>
                <a:cubicBezTo>
                  <a:pt x="0" y="346"/>
                  <a:pt x="0" y="346"/>
                  <a:pt x="0" y="346"/>
                </a:cubicBezTo>
                <a:cubicBezTo>
                  <a:pt x="71" y="194"/>
                  <a:pt x="194" y="71"/>
                  <a:pt x="346" y="0"/>
                </a:cubicBezTo>
                <a:cubicBezTo>
                  <a:pt x="347" y="2"/>
                  <a:pt x="347" y="2"/>
                  <a:pt x="347" y="2"/>
                </a:cubicBezTo>
                <a:cubicBezTo>
                  <a:pt x="196" y="73"/>
                  <a:pt x="73" y="195"/>
                  <a:pt x="2" y="34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/>
          </a:p>
        </p:txBody>
      </p:sp>
      <p:sp>
        <p:nvSpPr>
          <p:cNvPr id="80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1387183" y="2880969"/>
            <a:ext cx="2811883" cy="803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rmAutofit fontScale="92500" lnSpcReduction="10000"/>
          </a:bodyPr>
          <a:lstStyle/>
          <a:p>
            <a:pPr algn="r"/>
            <a:r>
              <a:rPr lang="en-US" sz="26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Questionnaires (</a:t>
            </a:r>
            <a:r>
              <a:rPr lang="en-US" sz="26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Kuisioner</a:t>
            </a:r>
            <a:r>
              <a:rPr lang="en-US" dirty="0"/>
              <a:t>)</a:t>
            </a:r>
          </a:p>
          <a:p>
            <a:pPr algn="r"/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6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8111307" y="2931769"/>
            <a:ext cx="1988595" cy="394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rmAutofit fontScale="92500" lnSpcReduction="20000"/>
          </a:bodyPr>
          <a:lstStyle/>
          <a:p>
            <a:r>
              <a:rPr lang="en-US" sz="26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Interviews</a:t>
            </a:r>
            <a:r>
              <a:rPr lang="en-US" dirty="0"/>
              <a:t> </a:t>
            </a:r>
          </a:p>
          <a:p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1491377" y="5585083"/>
            <a:ext cx="2811883" cy="803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rmAutofit fontScale="92500" lnSpcReduction="20000"/>
          </a:bodyPr>
          <a:lstStyle/>
          <a:p>
            <a:pPr algn="r"/>
            <a:r>
              <a:rPr lang="en-US" sz="28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Observation (</a:t>
            </a:r>
            <a:r>
              <a:rPr lang="en-US" sz="2800" dirty="0" err="1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Observasi</a:t>
            </a:r>
            <a:r>
              <a:rPr lang="en-US" sz="28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)</a:t>
            </a:r>
          </a:p>
          <a:p>
            <a:pPr algn="r"/>
            <a:endParaRPr lang="en-US" sz="2800" dirty="0"/>
          </a:p>
          <a:p>
            <a:pPr algn="r"/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8066590" y="5421419"/>
            <a:ext cx="3503110" cy="115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r>
              <a:rPr lang="en-US" sz="24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Employee </a:t>
            </a:r>
            <a:endParaRPr lang="en-US" sz="2400" dirty="0" smtClean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  <a:p>
            <a:r>
              <a:rPr lang="en-US" sz="2400" dirty="0" smtClean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Recording</a:t>
            </a:r>
            <a:endParaRPr lang="en-US" sz="2400" dirty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  <a:p>
            <a:r>
              <a:rPr lang="en-US" dirty="0" smtClean="0"/>
              <a:t> </a:t>
            </a:r>
            <a:endParaRPr lang="en-US" dirty="0"/>
          </a:p>
          <a:p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752963" y="3687732"/>
            <a:ext cx="611184" cy="57267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43944" y="37710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05</a:t>
            </a:r>
            <a:endParaRPr lang="en-US" dirty="0"/>
          </a:p>
        </p:txBody>
      </p:sp>
      <p:sp>
        <p:nvSpPr>
          <p:cNvPr id="47" name="Oval 21"/>
          <p:cNvSpPr/>
          <p:nvPr/>
        </p:nvSpPr>
        <p:spPr>
          <a:xfrm>
            <a:off x="5793661" y="5765624"/>
            <a:ext cx="606056" cy="606056"/>
          </a:xfrm>
          <a:prstGeom prst="ellipse">
            <a:avLst/>
          </a:prstGeom>
          <a:gradFill>
            <a:gsLst>
              <a:gs pos="0">
                <a:srgbClr val="262B8F"/>
              </a:gs>
              <a:gs pos="76000">
                <a:srgbClr val="E33A3F"/>
              </a:gs>
            </a:gsLst>
            <a:lin ang="13500000" scaled="1"/>
          </a:gradFill>
          <a:ln w="190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05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4341360" y="6295620"/>
            <a:ext cx="3354927" cy="803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r"/>
            <a:r>
              <a:rPr lang="en-US" sz="2000" b="1" dirty="0" smtClean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Combinations of Methods</a:t>
            </a:r>
            <a:endParaRPr lang="en-US" sz="2000" b="1" dirty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  <a:p>
            <a:pPr algn="r"/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8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矩形 3"/>
          <p:cNvSpPr/>
          <p:nvPr/>
        </p:nvSpPr>
        <p:spPr>
          <a:xfrm>
            <a:off x="-1287" y="-12700"/>
            <a:ext cx="12192000" cy="68707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4811629" y="359253"/>
            <a:ext cx="2199101" cy="33382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8000">
                <a:srgbClr val="262B8F">
                  <a:alpha val="80000"/>
                </a:srgbClr>
              </a:gs>
              <a:gs pos="100000">
                <a:srgbClr val="E33A3F">
                  <a:alpha val="9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Job Description</a:t>
            </a:r>
            <a:endParaRPr lang="zh-CN" altLang="en-US" sz="1600" dirty="0"/>
          </a:p>
        </p:txBody>
      </p:sp>
      <p:sp>
        <p:nvSpPr>
          <p:cNvPr id="20" name="矩形 19"/>
          <p:cNvSpPr/>
          <p:nvPr/>
        </p:nvSpPr>
        <p:spPr>
          <a:xfrm>
            <a:off x="1625600" y="972235"/>
            <a:ext cx="8940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 smtClean="0"/>
              <a:t>Isi </a:t>
            </a:r>
            <a:r>
              <a:rPr lang="en-US" altLang="zh-CN" sz="1200" dirty="0" err="1" smtClean="0"/>
              <a:t>isi</a:t>
            </a:r>
            <a:r>
              <a:rPr lang="en-US" altLang="zh-CN" sz="1200" dirty="0" smtClean="0"/>
              <a:t> </a:t>
            </a:r>
            <a:r>
              <a:rPr lang="en-US" altLang="zh-CN" sz="1200" dirty="0" err="1" smtClean="0"/>
              <a:t>dari</a:t>
            </a:r>
            <a:r>
              <a:rPr lang="en-US" altLang="zh-CN" sz="1200" dirty="0" smtClean="0"/>
              <a:t> Job Description </a:t>
            </a:r>
            <a:r>
              <a:rPr lang="en-US" altLang="zh-CN" sz="1200" dirty="0" err="1" smtClean="0"/>
              <a:t>sebagai</a:t>
            </a:r>
            <a:r>
              <a:rPr lang="en-US" altLang="zh-CN" sz="1200" dirty="0" smtClean="0"/>
              <a:t> </a:t>
            </a:r>
            <a:r>
              <a:rPr lang="en-US" altLang="zh-CN" sz="1200" dirty="0" err="1" smtClean="0"/>
              <a:t>berikut</a:t>
            </a:r>
            <a:endParaRPr lang="en-US" altLang="zh-CN" sz="1200" dirty="0"/>
          </a:p>
        </p:txBody>
      </p:sp>
      <p:sp>
        <p:nvSpPr>
          <p:cNvPr id="21" name="矩形 20"/>
          <p:cNvSpPr/>
          <p:nvPr/>
        </p:nvSpPr>
        <p:spPr>
          <a:xfrm>
            <a:off x="0" y="6492236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2000" dirty="0" smtClean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JOB DESCRIPTION</a:t>
            </a:r>
            <a:endParaRPr lang="zh-CN" altLang="en-US" sz="20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椭圆 15">
            <a:extLst>
              <a:ext uri="{FF2B5EF4-FFF2-40B4-BE49-F238E27FC236}">
                <a16:creationId xmlns="" xmlns:a16="http://schemas.microsoft.com/office/drawing/2014/main" id="{ABD04A40-33C4-461F-9F19-6E2E5F75AD21}"/>
              </a:ext>
            </a:extLst>
          </p:cNvPr>
          <p:cNvSpPr/>
          <p:nvPr/>
        </p:nvSpPr>
        <p:spPr>
          <a:xfrm rot="16894947">
            <a:off x="690318" y="2450205"/>
            <a:ext cx="1388909" cy="1392268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141" h="1673092">
                <a:moveTo>
                  <a:pt x="191" y="558667"/>
                </a:moveTo>
                <a:cubicBezTo>
                  <a:pt x="9716" y="282442"/>
                  <a:pt x="146586" y="91942"/>
                  <a:pt x="809816" y="15742"/>
                </a:cubicBezTo>
                <a:cubicBezTo>
                  <a:pt x="1473046" y="-60458"/>
                  <a:pt x="1505141" y="143087"/>
                  <a:pt x="1505141" y="558667"/>
                </a:cubicBezTo>
                <a:cubicBezTo>
                  <a:pt x="1505141" y="974247"/>
                  <a:pt x="1168246" y="1673092"/>
                  <a:pt x="752666" y="1673092"/>
                </a:cubicBezTo>
                <a:cubicBezTo>
                  <a:pt x="337086" y="1673092"/>
                  <a:pt x="-9334" y="834892"/>
                  <a:pt x="191" y="558667"/>
                </a:cubicBezTo>
                <a:close/>
              </a:path>
            </a:pathLst>
          </a:custGeom>
          <a:gradFill flip="none" rotWithShape="1">
            <a:gsLst>
              <a:gs pos="97000">
                <a:srgbClr val="262B8F"/>
              </a:gs>
              <a:gs pos="0">
                <a:srgbClr val="E33A3F"/>
              </a:gs>
            </a:gsLst>
            <a:lin ang="2700000" scaled="1"/>
            <a:tileRect/>
          </a:gradFill>
          <a:ln>
            <a:noFill/>
          </a:ln>
          <a:effectLst>
            <a:outerShdw blurRad="254000" dist="63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52" name="椭圆 15">
            <a:extLst>
              <a:ext uri="{FF2B5EF4-FFF2-40B4-BE49-F238E27FC236}">
                <a16:creationId xmlns="" xmlns:a16="http://schemas.microsoft.com/office/drawing/2014/main" id="{1E27CE77-7051-4302-AA11-F013FF9D19DC}"/>
              </a:ext>
            </a:extLst>
          </p:cNvPr>
          <p:cNvSpPr/>
          <p:nvPr/>
        </p:nvSpPr>
        <p:spPr>
          <a:xfrm rot="16894947">
            <a:off x="855124" y="2657702"/>
            <a:ext cx="887349" cy="901072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  <a:gd name="connsiteX0" fmla="*/ 191 w 1505141"/>
              <a:gd name="connsiteY0" fmla="*/ 648877 h 1763302"/>
              <a:gd name="connsiteX1" fmla="*/ 809816 w 1505141"/>
              <a:gd name="connsiteY1" fmla="*/ 105952 h 1763302"/>
              <a:gd name="connsiteX2" fmla="*/ 1505141 w 1505141"/>
              <a:gd name="connsiteY2" fmla="*/ 648877 h 1763302"/>
              <a:gd name="connsiteX3" fmla="*/ 752666 w 1505141"/>
              <a:gd name="connsiteY3" fmla="*/ 1763302 h 1763302"/>
              <a:gd name="connsiteX4" fmla="*/ 191 w 1505141"/>
              <a:gd name="connsiteY4" fmla="*/ 648877 h 1763302"/>
              <a:gd name="connsiteX0" fmla="*/ 191 w 1505141"/>
              <a:gd name="connsiteY0" fmla="*/ 834669 h 1949094"/>
              <a:gd name="connsiteX1" fmla="*/ 809816 w 1505141"/>
              <a:gd name="connsiteY1" fmla="*/ 291744 h 1949094"/>
              <a:gd name="connsiteX2" fmla="*/ 1505141 w 1505141"/>
              <a:gd name="connsiteY2" fmla="*/ 834669 h 1949094"/>
              <a:gd name="connsiteX3" fmla="*/ 752666 w 1505141"/>
              <a:gd name="connsiteY3" fmla="*/ 1949094 h 1949094"/>
              <a:gd name="connsiteX4" fmla="*/ 191 w 1505141"/>
              <a:gd name="connsiteY4" fmla="*/ 834669 h 1949094"/>
              <a:gd name="connsiteX0" fmla="*/ 11473 w 1516423"/>
              <a:gd name="connsiteY0" fmla="*/ 834669 h 1949094"/>
              <a:gd name="connsiteX1" fmla="*/ 821098 w 1516423"/>
              <a:gd name="connsiteY1" fmla="*/ 291744 h 1949094"/>
              <a:gd name="connsiteX2" fmla="*/ 1516423 w 1516423"/>
              <a:gd name="connsiteY2" fmla="*/ 834669 h 1949094"/>
              <a:gd name="connsiteX3" fmla="*/ 763948 w 1516423"/>
              <a:gd name="connsiteY3" fmla="*/ 1949094 h 1949094"/>
              <a:gd name="connsiteX4" fmla="*/ 11473 w 1516423"/>
              <a:gd name="connsiteY4" fmla="*/ 834669 h 1949094"/>
              <a:gd name="connsiteX0" fmla="*/ 2500 w 1507450"/>
              <a:gd name="connsiteY0" fmla="*/ 834669 h 1949094"/>
              <a:gd name="connsiteX1" fmla="*/ 812125 w 1507450"/>
              <a:gd name="connsiteY1" fmla="*/ 291744 h 1949094"/>
              <a:gd name="connsiteX2" fmla="*/ 1507450 w 1507450"/>
              <a:gd name="connsiteY2" fmla="*/ 834669 h 1949094"/>
              <a:gd name="connsiteX3" fmla="*/ 754975 w 1507450"/>
              <a:gd name="connsiteY3" fmla="*/ 1949094 h 1949094"/>
              <a:gd name="connsiteX4" fmla="*/ 2500 w 1507450"/>
              <a:gd name="connsiteY4" fmla="*/ 834669 h 1949094"/>
              <a:gd name="connsiteX0" fmla="*/ 66074 w 818549"/>
              <a:gd name="connsiteY0" fmla="*/ 1712113 h 1719273"/>
              <a:gd name="connsiteX1" fmla="*/ 123224 w 818549"/>
              <a:gd name="connsiteY1" fmla="*/ 54763 h 1719273"/>
              <a:gd name="connsiteX2" fmla="*/ 818549 w 818549"/>
              <a:gd name="connsiteY2" fmla="*/ 597688 h 1719273"/>
              <a:gd name="connsiteX3" fmla="*/ 66074 w 818549"/>
              <a:gd name="connsiteY3" fmla="*/ 1712113 h 1719273"/>
              <a:gd name="connsiteX0" fmla="*/ 49255 w 873332"/>
              <a:gd name="connsiteY0" fmla="*/ 1538452 h 1547271"/>
              <a:gd name="connsiteX1" fmla="*/ 178007 w 873332"/>
              <a:gd name="connsiteY1" fmla="*/ 44391 h 1547271"/>
              <a:gd name="connsiteX2" fmla="*/ 873332 w 873332"/>
              <a:gd name="connsiteY2" fmla="*/ 587316 h 1547271"/>
              <a:gd name="connsiteX3" fmla="*/ 49255 w 873332"/>
              <a:gd name="connsiteY3" fmla="*/ 1538452 h 1547271"/>
              <a:gd name="connsiteX0" fmla="*/ 257862 w 1081939"/>
              <a:gd name="connsiteY0" fmla="*/ 1538452 h 1636076"/>
              <a:gd name="connsiteX1" fmla="*/ 386614 w 1081939"/>
              <a:gd name="connsiteY1" fmla="*/ 44391 h 1636076"/>
              <a:gd name="connsiteX2" fmla="*/ 1081939 w 1081939"/>
              <a:gd name="connsiteY2" fmla="*/ 587316 h 1636076"/>
              <a:gd name="connsiteX3" fmla="*/ 257862 w 1081939"/>
              <a:gd name="connsiteY3" fmla="*/ 1538452 h 1636076"/>
              <a:gd name="connsiteX0" fmla="*/ 212147 w 1036224"/>
              <a:gd name="connsiteY0" fmla="*/ 1442769 h 1448679"/>
              <a:gd name="connsiteX1" fmla="*/ 58116 w 1036224"/>
              <a:gd name="connsiteY1" fmla="*/ 57512 h 1448679"/>
              <a:gd name="connsiteX2" fmla="*/ 1036224 w 1036224"/>
              <a:gd name="connsiteY2" fmla="*/ 491633 h 1448679"/>
              <a:gd name="connsiteX3" fmla="*/ 212147 w 1036224"/>
              <a:gd name="connsiteY3" fmla="*/ 1442769 h 1448679"/>
              <a:gd name="connsiteX0" fmla="*/ 274903 w 1016991"/>
              <a:gd name="connsiteY0" fmla="*/ 1207356 h 1216112"/>
              <a:gd name="connsiteX1" fmla="*/ 38883 w 1016991"/>
              <a:gd name="connsiteY1" fmla="*/ 42292 h 1216112"/>
              <a:gd name="connsiteX2" fmla="*/ 1016991 w 1016991"/>
              <a:gd name="connsiteY2" fmla="*/ 476413 h 1216112"/>
              <a:gd name="connsiteX3" fmla="*/ 274903 w 1016991"/>
              <a:gd name="connsiteY3" fmla="*/ 1207356 h 1216112"/>
              <a:gd name="connsiteX0" fmla="*/ 451151 w 1193262"/>
              <a:gd name="connsiteY0" fmla="*/ 1207356 h 1289302"/>
              <a:gd name="connsiteX1" fmla="*/ 215131 w 1193262"/>
              <a:gd name="connsiteY1" fmla="*/ 42292 h 1289302"/>
              <a:gd name="connsiteX2" fmla="*/ 1193239 w 1193262"/>
              <a:gd name="connsiteY2" fmla="*/ 476413 h 1289302"/>
              <a:gd name="connsiteX3" fmla="*/ 451151 w 1193262"/>
              <a:gd name="connsiteY3" fmla="*/ 1207356 h 1289302"/>
              <a:gd name="connsiteX0" fmla="*/ 539077 w 1281188"/>
              <a:gd name="connsiteY0" fmla="*/ 1254154 h 1336100"/>
              <a:gd name="connsiteX1" fmla="*/ 303057 w 1281188"/>
              <a:gd name="connsiteY1" fmla="*/ 89090 h 1336100"/>
              <a:gd name="connsiteX2" fmla="*/ 1281165 w 1281188"/>
              <a:gd name="connsiteY2" fmla="*/ 523211 h 1336100"/>
              <a:gd name="connsiteX3" fmla="*/ 539077 w 1281188"/>
              <a:gd name="connsiteY3" fmla="*/ 1254154 h 133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188" h="1336100">
                <a:moveTo>
                  <a:pt x="539077" y="1254154"/>
                </a:moveTo>
                <a:cubicBezTo>
                  <a:pt x="-218518" y="947732"/>
                  <a:pt x="-60817" y="322016"/>
                  <a:pt x="303057" y="89090"/>
                </a:cubicBezTo>
                <a:cubicBezTo>
                  <a:pt x="666931" y="-143836"/>
                  <a:pt x="1281165" y="107631"/>
                  <a:pt x="1281165" y="523211"/>
                </a:cubicBezTo>
                <a:cubicBezTo>
                  <a:pt x="1281165" y="938791"/>
                  <a:pt x="1296672" y="1560576"/>
                  <a:pt x="539077" y="12541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540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5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601482" y="4035112"/>
            <a:ext cx="1319890" cy="39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Autofit/>
          </a:bodyPr>
          <a:lstStyle/>
          <a:p>
            <a:pPr algn="ctr"/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Job Identification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椭圆 15">
            <a:extLst>
              <a:ext uri="{FF2B5EF4-FFF2-40B4-BE49-F238E27FC236}">
                <a16:creationId xmlns="" xmlns:a16="http://schemas.microsoft.com/office/drawing/2014/main" id="{ABD04A40-33C4-461F-9F19-6E2E5F75AD21}"/>
              </a:ext>
            </a:extLst>
          </p:cNvPr>
          <p:cNvSpPr/>
          <p:nvPr/>
        </p:nvSpPr>
        <p:spPr>
          <a:xfrm rot="16894947">
            <a:off x="2771349" y="2424806"/>
            <a:ext cx="1388909" cy="1392268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141" h="1673092">
                <a:moveTo>
                  <a:pt x="191" y="558667"/>
                </a:moveTo>
                <a:cubicBezTo>
                  <a:pt x="9716" y="282442"/>
                  <a:pt x="146586" y="91942"/>
                  <a:pt x="809816" y="15742"/>
                </a:cubicBezTo>
                <a:cubicBezTo>
                  <a:pt x="1473046" y="-60458"/>
                  <a:pt x="1505141" y="143087"/>
                  <a:pt x="1505141" y="558667"/>
                </a:cubicBezTo>
                <a:cubicBezTo>
                  <a:pt x="1505141" y="974247"/>
                  <a:pt x="1168246" y="1673092"/>
                  <a:pt x="752666" y="1673092"/>
                </a:cubicBezTo>
                <a:cubicBezTo>
                  <a:pt x="337086" y="1673092"/>
                  <a:pt x="-9334" y="834892"/>
                  <a:pt x="191" y="558667"/>
                </a:cubicBezTo>
                <a:close/>
              </a:path>
            </a:pathLst>
          </a:custGeom>
          <a:gradFill flip="none" rotWithShape="1">
            <a:gsLst>
              <a:gs pos="97000">
                <a:srgbClr val="262B8F"/>
              </a:gs>
              <a:gs pos="0">
                <a:srgbClr val="E33A3F"/>
              </a:gs>
            </a:gsLst>
            <a:lin ang="2700000" scaled="1"/>
            <a:tileRect/>
          </a:gradFill>
          <a:ln>
            <a:noFill/>
          </a:ln>
          <a:effectLst>
            <a:outerShdw blurRad="254000" dist="63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27" name="椭圆 15">
            <a:extLst>
              <a:ext uri="{FF2B5EF4-FFF2-40B4-BE49-F238E27FC236}">
                <a16:creationId xmlns="" xmlns:a16="http://schemas.microsoft.com/office/drawing/2014/main" id="{ABD04A40-33C4-461F-9F19-6E2E5F75AD21}"/>
              </a:ext>
            </a:extLst>
          </p:cNvPr>
          <p:cNvSpPr/>
          <p:nvPr/>
        </p:nvSpPr>
        <p:spPr>
          <a:xfrm rot="16894947">
            <a:off x="7128103" y="2450204"/>
            <a:ext cx="1388909" cy="1392268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141" h="1673092">
                <a:moveTo>
                  <a:pt x="191" y="558667"/>
                </a:moveTo>
                <a:cubicBezTo>
                  <a:pt x="9716" y="282442"/>
                  <a:pt x="146586" y="91942"/>
                  <a:pt x="809816" y="15742"/>
                </a:cubicBezTo>
                <a:cubicBezTo>
                  <a:pt x="1473046" y="-60458"/>
                  <a:pt x="1505141" y="143087"/>
                  <a:pt x="1505141" y="558667"/>
                </a:cubicBezTo>
                <a:cubicBezTo>
                  <a:pt x="1505141" y="974247"/>
                  <a:pt x="1168246" y="1673092"/>
                  <a:pt x="752666" y="1673092"/>
                </a:cubicBezTo>
                <a:cubicBezTo>
                  <a:pt x="337086" y="1673092"/>
                  <a:pt x="-9334" y="834892"/>
                  <a:pt x="191" y="558667"/>
                </a:cubicBezTo>
                <a:close/>
              </a:path>
            </a:pathLst>
          </a:custGeom>
          <a:gradFill flip="none" rotWithShape="1">
            <a:gsLst>
              <a:gs pos="97000">
                <a:srgbClr val="262B8F"/>
              </a:gs>
              <a:gs pos="0">
                <a:srgbClr val="E33A3F"/>
              </a:gs>
            </a:gsLst>
            <a:lin ang="2700000" scaled="1"/>
            <a:tileRect/>
          </a:gradFill>
          <a:ln>
            <a:noFill/>
          </a:ln>
          <a:effectLst>
            <a:outerShdw blurRad="254000" dist="63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28" name="椭圆 15">
            <a:extLst>
              <a:ext uri="{FF2B5EF4-FFF2-40B4-BE49-F238E27FC236}">
                <a16:creationId xmlns="" xmlns:a16="http://schemas.microsoft.com/office/drawing/2014/main" id="{ABD04A40-33C4-461F-9F19-6E2E5F75AD21}"/>
              </a:ext>
            </a:extLst>
          </p:cNvPr>
          <p:cNvSpPr/>
          <p:nvPr/>
        </p:nvSpPr>
        <p:spPr>
          <a:xfrm rot="16894947">
            <a:off x="4898926" y="2450206"/>
            <a:ext cx="1388909" cy="1392268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141" h="1673092">
                <a:moveTo>
                  <a:pt x="191" y="558667"/>
                </a:moveTo>
                <a:cubicBezTo>
                  <a:pt x="9716" y="282442"/>
                  <a:pt x="146586" y="91942"/>
                  <a:pt x="809816" y="15742"/>
                </a:cubicBezTo>
                <a:cubicBezTo>
                  <a:pt x="1473046" y="-60458"/>
                  <a:pt x="1505141" y="143087"/>
                  <a:pt x="1505141" y="558667"/>
                </a:cubicBezTo>
                <a:cubicBezTo>
                  <a:pt x="1505141" y="974247"/>
                  <a:pt x="1168246" y="1673092"/>
                  <a:pt x="752666" y="1673092"/>
                </a:cubicBezTo>
                <a:cubicBezTo>
                  <a:pt x="337086" y="1673092"/>
                  <a:pt x="-9334" y="834892"/>
                  <a:pt x="191" y="558667"/>
                </a:cubicBezTo>
                <a:close/>
              </a:path>
            </a:pathLst>
          </a:custGeom>
          <a:gradFill flip="none" rotWithShape="1">
            <a:gsLst>
              <a:gs pos="97000">
                <a:srgbClr val="262B8F"/>
              </a:gs>
              <a:gs pos="0">
                <a:srgbClr val="E33A3F"/>
              </a:gs>
            </a:gsLst>
            <a:lin ang="2700000" scaled="1"/>
            <a:tileRect/>
          </a:gradFill>
          <a:ln>
            <a:noFill/>
          </a:ln>
          <a:effectLst>
            <a:outerShdw blurRad="254000" dist="63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29" name="椭圆 15">
            <a:extLst>
              <a:ext uri="{FF2B5EF4-FFF2-40B4-BE49-F238E27FC236}">
                <a16:creationId xmlns="" xmlns:a16="http://schemas.microsoft.com/office/drawing/2014/main" id="{ABD04A40-33C4-461F-9F19-6E2E5F75AD21}"/>
              </a:ext>
            </a:extLst>
          </p:cNvPr>
          <p:cNvSpPr/>
          <p:nvPr/>
        </p:nvSpPr>
        <p:spPr>
          <a:xfrm rot="16894947">
            <a:off x="9475462" y="2429787"/>
            <a:ext cx="1388909" cy="1392268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141" h="1673092">
                <a:moveTo>
                  <a:pt x="191" y="558667"/>
                </a:moveTo>
                <a:cubicBezTo>
                  <a:pt x="9716" y="282442"/>
                  <a:pt x="146586" y="91942"/>
                  <a:pt x="809816" y="15742"/>
                </a:cubicBezTo>
                <a:cubicBezTo>
                  <a:pt x="1473046" y="-60458"/>
                  <a:pt x="1505141" y="143087"/>
                  <a:pt x="1505141" y="558667"/>
                </a:cubicBezTo>
                <a:cubicBezTo>
                  <a:pt x="1505141" y="974247"/>
                  <a:pt x="1168246" y="1673092"/>
                  <a:pt x="752666" y="1673092"/>
                </a:cubicBezTo>
                <a:cubicBezTo>
                  <a:pt x="337086" y="1673092"/>
                  <a:pt x="-9334" y="834892"/>
                  <a:pt x="191" y="558667"/>
                </a:cubicBezTo>
                <a:close/>
              </a:path>
            </a:pathLst>
          </a:custGeom>
          <a:gradFill flip="none" rotWithShape="1">
            <a:gsLst>
              <a:gs pos="97000">
                <a:srgbClr val="262B8F"/>
              </a:gs>
              <a:gs pos="0">
                <a:srgbClr val="E33A3F"/>
              </a:gs>
            </a:gsLst>
            <a:lin ang="2700000" scaled="1"/>
            <a:tileRect/>
          </a:gradFill>
          <a:ln>
            <a:noFill/>
          </a:ln>
          <a:effectLst>
            <a:outerShdw blurRad="254000" dist="63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31" name="椭圆 15">
            <a:extLst>
              <a:ext uri="{FF2B5EF4-FFF2-40B4-BE49-F238E27FC236}">
                <a16:creationId xmlns="" xmlns:a16="http://schemas.microsoft.com/office/drawing/2014/main" id="{1E27CE77-7051-4302-AA11-F013FF9D19DC}"/>
              </a:ext>
            </a:extLst>
          </p:cNvPr>
          <p:cNvSpPr/>
          <p:nvPr/>
        </p:nvSpPr>
        <p:spPr>
          <a:xfrm rot="16894947">
            <a:off x="9654075" y="2667141"/>
            <a:ext cx="887349" cy="901072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  <a:gd name="connsiteX0" fmla="*/ 191 w 1505141"/>
              <a:gd name="connsiteY0" fmla="*/ 648877 h 1763302"/>
              <a:gd name="connsiteX1" fmla="*/ 809816 w 1505141"/>
              <a:gd name="connsiteY1" fmla="*/ 105952 h 1763302"/>
              <a:gd name="connsiteX2" fmla="*/ 1505141 w 1505141"/>
              <a:gd name="connsiteY2" fmla="*/ 648877 h 1763302"/>
              <a:gd name="connsiteX3" fmla="*/ 752666 w 1505141"/>
              <a:gd name="connsiteY3" fmla="*/ 1763302 h 1763302"/>
              <a:gd name="connsiteX4" fmla="*/ 191 w 1505141"/>
              <a:gd name="connsiteY4" fmla="*/ 648877 h 1763302"/>
              <a:gd name="connsiteX0" fmla="*/ 191 w 1505141"/>
              <a:gd name="connsiteY0" fmla="*/ 834669 h 1949094"/>
              <a:gd name="connsiteX1" fmla="*/ 809816 w 1505141"/>
              <a:gd name="connsiteY1" fmla="*/ 291744 h 1949094"/>
              <a:gd name="connsiteX2" fmla="*/ 1505141 w 1505141"/>
              <a:gd name="connsiteY2" fmla="*/ 834669 h 1949094"/>
              <a:gd name="connsiteX3" fmla="*/ 752666 w 1505141"/>
              <a:gd name="connsiteY3" fmla="*/ 1949094 h 1949094"/>
              <a:gd name="connsiteX4" fmla="*/ 191 w 1505141"/>
              <a:gd name="connsiteY4" fmla="*/ 834669 h 1949094"/>
              <a:gd name="connsiteX0" fmla="*/ 11473 w 1516423"/>
              <a:gd name="connsiteY0" fmla="*/ 834669 h 1949094"/>
              <a:gd name="connsiteX1" fmla="*/ 821098 w 1516423"/>
              <a:gd name="connsiteY1" fmla="*/ 291744 h 1949094"/>
              <a:gd name="connsiteX2" fmla="*/ 1516423 w 1516423"/>
              <a:gd name="connsiteY2" fmla="*/ 834669 h 1949094"/>
              <a:gd name="connsiteX3" fmla="*/ 763948 w 1516423"/>
              <a:gd name="connsiteY3" fmla="*/ 1949094 h 1949094"/>
              <a:gd name="connsiteX4" fmla="*/ 11473 w 1516423"/>
              <a:gd name="connsiteY4" fmla="*/ 834669 h 1949094"/>
              <a:gd name="connsiteX0" fmla="*/ 2500 w 1507450"/>
              <a:gd name="connsiteY0" fmla="*/ 834669 h 1949094"/>
              <a:gd name="connsiteX1" fmla="*/ 812125 w 1507450"/>
              <a:gd name="connsiteY1" fmla="*/ 291744 h 1949094"/>
              <a:gd name="connsiteX2" fmla="*/ 1507450 w 1507450"/>
              <a:gd name="connsiteY2" fmla="*/ 834669 h 1949094"/>
              <a:gd name="connsiteX3" fmla="*/ 754975 w 1507450"/>
              <a:gd name="connsiteY3" fmla="*/ 1949094 h 1949094"/>
              <a:gd name="connsiteX4" fmla="*/ 2500 w 1507450"/>
              <a:gd name="connsiteY4" fmla="*/ 834669 h 1949094"/>
              <a:gd name="connsiteX0" fmla="*/ 66074 w 818549"/>
              <a:gd name="connsiteY0" fmla="*/ 1712113 h 1719273"/>
              <a:gd name="connsiteX1" fmla="*/ 123224 w 818549"/>
              <a:gd name="connsiteY1" fmla="*/ 54763 h 1719273"/>
              <a:gd name="connsiteX2" fmla="*/ 818549 w 818549"/>
              <a:gd name="connsiteY2" fmla="*/ 597688 h 1719273"/>
              <a:gd name="connsiteX3" fmla="*/ 66074 w 818549"/>
              <a:gd name="connsiteY3" fmla="*/ 1712113 h 1719273"/>
              <a:gd name="connsiteX0" fmla="*/ 49255 w 873332"/>
              <a:gd name="connsiteY0" fmla="*/ 1538452 h 1547271"/>
              <a:gd name="connsiteX1" fmla="*/ 178007 w 873332"/>
              <a:gd name="connsiteY1" fmla="*/ 44391 h 1547271"/>
              <a:gd name="connsiteX2" fmla="*/ 873332 w 873332"/>
              <a:gd name="connsiteY2" fmla="*/ 587316 h 1547271"/>
              <a:gd name="connsiteX3" fmla="*/ 49255 w 873332"/>
              <a:gd name="connsiteY3" fmla="*/ 1538452 h 1547271"/>
              <a:gd name="connsiteX0" fmla="*/ 257862 w 1081939"/>
              <a:gd name="connsiteY0" fmla="*/ 1538452 h 1636076"/>
              <a:gd name="connsiteX1" fmla="*/ 386614 w 1081939"/>
              <a:gd name="connsiteY1" fmla="*/ 44391 h 1636076"/>
              <a:gd name="connsiteX2" fmla="*/ 1081939 w 1081939"/>
              <a:gd name="connsiteY2" fmla="*/ 587316 h 1636076"/>
              <a:gd name="connsiteX3" fmla="*/ 257862 w 1081939"/>
              <a:gd name="connsiteY3" fmla="*/ 1538452 h 1636076"/>
              <a:gd name="connsiteX0" fmla="*/ 212147 w 1036224"/>
              <a:gd name="connsiteY0" fmla="*/ 1442769 h 1448679"/>
              <a:gd name="connsiteX1" fmla="*/ 58116 w 1036224"/>
              <a:gd name="connsiteY1" fmla="*/ 57512 h 1448679"/>
              <a:gd name="connsiteX2" fmla="*/ 1036224 w 1036224"/>
              <a:gd name="connsiteY2" fmla="*/ 491633 h 1448679"/>
              <a:gd name="connsiteX3" fmla="*/ 212147 w 1036224"/>
              <a:gd name="connsiteY3" fmla="*/ 1442769 h 1448679"/>
              <a:gd name="connsiteX0" fmla="*/ 274903 w 1016991"/>
              <a:gd name="connsiteY0" fmla="*/ 1207356 h 1216112"/>
              <a:gd name="connsiteX1" fmla="*/ 38883 w 1016991"/>
              <a:gd name="connsiteY1" fmla="*/ 42292 h 1216112"/>
              <a:gd name="connsiteX2" fmla="*/ 1016991 w 1016991"/>
              <a:gd name="connsiteY2" fmla="*/ 476413 h 1216112"/>
              <a:gd name="connsiteX3" fmla="*/ 274903 w 1016991"/>
              <a:gd name="connsiteY3" fmla="*/ 1207356 h 1216112"/>
              <a:gd name="connsiteX0" fmla="*/ 451151 w 1193262"/>
              <a:gd name="connsiteY0" fmla="*/ 1207356 h 1289302"/>
              <a:gd name="connsiteX1" fmla="*/ 215131 w 1193262"/>
              <a:gd name="connsiteY1" fmla="*/ 42292 h 1289302"/>
              <a:gd name="connsiteX2" fmla="*/ 1193239 w 1193262"/>
              <a:gd name="connsiteY2" fmla="*/ 476413 h 1289302"/>
              <a:gd name="connsiteX3" fmla="*/ 451151 w 1193262"/>
              <a:gd name="connsiteY3" fmla="*/ 1207356 h 1289302"/>
              <a:gd name="connsiteX0" fmla="*/ 539077 w 1281188"/>
              <a:gd name="connsiteY0" fmla="*/ 1254154 h 1336100"/>
              <a:gd name="connsiteX1" fmla="*/ 303057 w 1281188"/>
              <a:gd name="connsiteY1" fmla="*/ 89090 h 1336100"/>
              <a:gd name="connsiteX2" fmla="*/ 1281165 w 1281188"/>
              <a:gd name="connsiteY2" fmla="*/ 523211 h 1336100"/>
              <a:gd name="connsiteX3" fmla="*/ 539077 w 1281188"/>
              <a:gd name="connsiteY3" fmla="*/ 1254154 h 133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188" h="1336100">
                <a:moveTo>
                  <a:pt x="539077" y="1254154"/>
                </a:moveTo>
                <a:cubicBezTo>
                  <a:pt x="-218518" y="947732"/>
                  <a:pt x="-60817" y="322016"/>
                  <a:pt x="303057" y="89090"/>
                </a:cubicBezTo>
                <a:cubicBezTo>
                  <a:pt x="666931" y="-143836"/>
                  <a:pt x="1281165" y="107631"/>
                  <a:pt x="1281165" y="523211"/>
                </a:cubicBezTo>
                <a:cubicBezTo>
                  <a:pt x="1281165" y="938791"/>
                  <a:pt x="1296672" y="1560576"/>
                  <a:pt x="539077" y="12541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540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4" name="椭圆 15">
            <a:extLst>
              <a:ext uri="{FF2B5EF4-FFF2-40B4-BE49-F238E27FC236}">
                <a16:creationId xmlns="" xmlns:a16="http://schemas.microsoft.com/office/drawing/2014/main" id="{1E27CE77-7051-4302-AA11-F013FF9D19DC}"/>
              </a:ext>
            </a:extLst>
          </p:cNvPr>
          <p:cNvSpPr/>
          <p:nvPr/>
        </p:nvSpPr>
        <p:spPr>
          <a:xfrm rot="16894947">
            <a:off x="7319416" y="2699980"/>
            <a:ext cx="887349" cy="901072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  <a:gd name="connsiteX0" fmla="*/ 191 w 1505141"/>
              <a:gd name="connsiteY0" fmla="*/ 648877 h 1763302"/>
              <a:gd name="connsiteX1" fmla="*/ 809816 w 1505141"/>
              <a:gd name="connsiteY1" fmla="*/ 105952 h 1763302"/>
              <a:gd name="connsiteX2" fmla="*/ 1505141 w 1505141"/>
              <a:gd name="connsiteY2" fmla="*/ 648877 h 1763302"/>
              <a:gd name="connsiteX3" fmla="*/ 752666 w 1505141"/>
              <a:gd name="connsiteY3" fmla="*/ 1763302 h 1763302"/>
              <a:gd name="connsiteX4" fmla="*/ 191 w 1505141"/>
              <a:gd name="connsiteY4" fmla="*/ 648877 h 1763302"/>
              <a:gd name="connsiteX0" fmla="*/ 191 w 1505141"/>
              <a:gd name="connsiteY0" fmla="*/ 834669 h 1949094"/>
              <a:gd name="connsiteX1" fmla="*/ 809816 w 1505141"/>
              <a:gd name="connsiteY1" fmla="*/ 291744 h 1949094"/>
              <a:gd name="connsiteX2" fmla="*/ 1505141 w 1505141"/>
              <a:gd name="connsiteY2" fmla="*/ 834669 h 1949094"/>
              <a:gd name="connsiteX3" fmla="*/ 752666 w 1505141"/>
              <a:gd name="connsiteY3" fmla="*/ 1949094 h 1949094"/>
              <a:gd name="connsiteX4" fmla="*/ 191 w 1505141"/>
              <a:gd name="connsiteY4" fmla="*/ 834669 h 1949094"/>
              <a:gd name="connsiteX0" fmla="*/ 11473 w 1516423"/>
              <a:gd name="connsiteY0" fmla="*/ 834669 h 1949094"/>
              <a:gd name="connsiteX1" fmla="*/ 821098 w 1516423"/>
              <a:gd name="connsiteY1" fmla="*/ 291744 h 1949094"/>
              <a:gd name="connsiteX2" fmla="*/ 1516423 w 1516423"/>
              <a:gd name="connsiteY2" fmla="*/ 834669 h 1949094"/>
              <a:gd name="connsiteX3" fmla="*/ 763948 w 1516423"/>
              <a:gd name="connsiteY3" fmla="*/ 1949094 h 1949094"/>
              <a:gd name="connsiteX4" fmla="*/ 11473 w 1516423"/>
              <a:gd name="connsiteY4" fmla="*/ 834669 h 1949094"/>
              <a:gd name="connsiteX0" fmla="*/ 2500 w 1507450"/>
              <a:gd name="connsiteY0" fmla="*/ 834669 h 1949094"/>
              <a:gd name="connsiteX1" fmla="*/ 812125 w 1507450"/>
              <a:gd name="connsiteY1" fmla="*/ 291744 h 1949094"/>
              <a:gd name="connsiteX2" fmla="*/ 1507450 w 1507450"/>
              <a:gd name="connsiteY2" fmla="*/ 834669 h 1949094"/>
              <a:gd name="connsiteX3" fmla="*/ 754975 w 1507450"/>
              <a:gd name="connsiteY3" fmla="*/ 1949094 h 1949094"/>
              <a:gd name="connsiteX4" fmla="*/ 2500 w 1507450"/>
              <a:gd name="connsiteY4" fmla="*/ 834669 h 1949094"/>
              <a:gd name="connsiteX0" fmla="*/ 66074 w 818549"/>
              <a:gd name="connsiteY0" fmla="*/ 1712113 h 1719273"/>
              <a:gd name="connsiteX1" fmla="*/ 123224 w 818549"/>
              <a:gd name="connsiteY1" fmla="*/ 54763 h 1719273"/>
              <a:gd name="connsiteX2" fmla="*/ 818549 w 818549"/>
              <a:gd name="connsiteY2" fmla="*/ 597688 h 1719273"/>
              <a:gd name="connsiteX3" fmla="*/ 66074 w 818549"/>
              <a:gd name="connsiteY3" fmla="*/ 1712113 h 1719273"/>
              <a:gd name="connsiteX0" fmla="*/ 49255 w 873332"/>
              <a:gd name="connsiteY0" fmla="*/ 1538452 h 1547271"/>
              <a:gd name="connsiteX1" fmla="*/ 178007 w 873332"/>
              <a:gd name="connsiteY1" fmla="*/ 44391 h 1547271"/>
              <a:gd name="connsiteX2" fmla="*/ 873332 w 873332"/>
              <a:gd name="connsiteY2" fmla="*/ 587316 h 1547271"/>
              <a:gd name="connsiteX3" fmla="*/ 49255 w 873332"/>
              <a:gd name="connsiteY3" fmla="*/ 1538452 h 1547271"/>
              <a:gd name="connsiteX0" fmla="*/ 257862 w 1081939"/>
              <a:gd name="connsiteY0" fmla="*/ 1538452 h 1636076"/>
              <a:gd name="connsiteX1" fmla="*/ 386614 w 1081939"/>
              <a:gd name="connsiteY1" fmla="*/ 44391 h 1636076"/>
              <a:gd name="connsiteX2" fmla="*/ 1081939 w 1081939"/>
              <a:gd name="connsiteY2" fmla="*/ 587316 h 1636076"/>
              <a:gd name="connsiteX3" fmla="*/ 257862 w 1081939"/>
              <a:gd name="connsiteY3" fmla="*/ 1538452 h 1636076"/>
              <a:gd name="connsiteX0" fmla="*/ 212147 w 1036224"/>
              <a:gd name="connsiteY0" fmla="*/ 1442769 h 1448679"/>
              <a:gd name="connsiteX1" fmla="*/ 58116 w 1036224"/>
              <a:gd name="connsiteY1" fmla="*/ 57512 h 1448679"/>
              <a:gd name="connsiteX2" fmla="*/ 1036224 w 1036224"/>
              <a:gd name="connsiteY2" fmla="*/ 491633 h 1448679"/>
              <a:gd name="connsiteX3" fmla="*/ 212147 w 1036224"/>
              <a:gd name="connsiteY3" fmla="*/ 1442769 h 1448679"/>
              <a:gd name="connsiteX0" fmla="*/ 274903 w 1016991"/>
              <a:gd name="connsiteY0" fmla="*/ 1207356 h 1216112"/>
              <a:gd name="connsiteX1" fmla="*/ 38883 w 1016991"/>
              <a:gd name="connsiteY1" fmla="*/ 42292 h 1216112"/>
              <a:gd name="connsiteX2" fmla="*/ 1016991 w 1016991"/>
              <a:gd name="connsiteY2" fmla="*/ 476413 h 1216112"/>
              <a:gd name="connsiteX3" fmla="*/ 274903 w 1016991"/>
              <a:gd name="connsiteY3" fmla="*/ 1207356 h 1216112"/>
              <a:gd name="connsiteX0" fmla="*/ 451151 w 1193262"/>
              <a:gd name="connsiteY0" fmla="*/ 1207356 h 1289302"/>
              <a:gd name="connsiteX1" fmla="*/ 215131 w 1193262"/>
              <a:gd name="connsiteY1" fmla="*/ 42292 h 1289302"/>
              <a:gd name="connsiteX2" fmla="*/ 1193239 w 1193262"/>
              <a:gd name="connsiteY2" fmla="*/ 476413 h 1289302"/>
              <a:gd name="connsiteX3" fmla="*/ 451151 w 1193262"/>
              <a:gd name="connsiteY3" fmla="*/ 1207356 h 1289302"/>
              <a:gd name="connsiteX0" fmla="*/ 539077 w 1281188"/>
              <a:gd name="connsiteY0" fmla="*/ 1254154 h 1336100"/>
              <a:gd name="connsiteX1" fmla="*/ 303057 w 1281188"/>
              <a:gd name="connsiteY1" fmla="*/ 89090 h 1336100"/>
              <a:gd name="connsiteX2" fmla="*/ 1281165 w 1281188"/>
              <a:gd name="connsiteY2" fmla="*/ 523211 h 1336100"/>
              <a:gd name="connsiteX3" fmla="*/ 539077 w 1281188"/>
              <a:gd name="connsiteY3" fmla="*/ 1254154 h 133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188" h="1336100">
                <a:moveTo>
                  <a:pt x="539077" y="1254154"/>
                </a:moveTo>
                <a:cubicBezTo>
                  <a:pt x="-218518" y="947732"/>
                  <a:pt x="-60817" y="322016"/>
                  <a:pt x="303057" y="89090"/>
                </a:cubicBezTo>
                <a:cubicBezTo>
                  <a:pt x="666931" y="-143836"/>
                  <a:pt x="1281165" y="107631"/>
                  <a:pt x="1281165" y="523211"/>
                </a:cubicBezTo>
                <a:cubicBezTo>
                  <a:pt x="1281165" y="938791"/>
                  <a:pt x="1296672" y="1560576"/>
                  <a:pt x="539077" y="12541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540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7" name="椭圆 15">
            <a:extLst>
              <a:ext uri="{FF2B5EF4-FFF2-40B4-BE49-F238E27FC236}">
                <a16:creationId xmlns="" xmlns:a16="http://schemas.microsoft.com/office/drawing/2014/main" id="{1E27CE77-7051-4302-AA11-F013FF9D19DC}"/>
              </a:ext>
            </a:extLst>
          </p:cNvPr>
          <p:cNvSpPr/>
          <p:nvPr/>
        </p:nvSpPr>
        <p:spPr>
          <a:xfrm rot="16894947">
            <a:off x="5087533" y="2687280"/>
            <a:ext cx="887349" cy="901072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  <a:gd name="connsiteX0" fmla="*/ 191 w 1505141"/>
              <a:gd name="connsiteY0" fmla="*/ 648877 h 1763302"/>
              <a:gd name="connsiteX1" fmla="*/ 809816 w 1505141"/>
              <a:gd name="connsiteY1" fmla="*/ 105952 h 1763302"/>
              <a:gd name="connsiteX2" fmla="*/ 1505141 w 1505141"/>
              <a:gd name="connsiteY2" fmla="*/ 648877 h 1763302"/>
              <a:gd name="connsiteX3" fmla="*/ 752666 w 1505141"/>
              <a:gd name="connsiteY3" fmla="*/ 1763302 h 1763302"/>
              <a:gd name="connsiteX4" fmla="*/ 191 w 1505141"/>
              <a:gd name="connsiteY4" fmla="*/ 648877 h 1763302"/>
              <a:gd name="connsiteX0" fmla="*/ 191 w 1505141"/>
              <a:gd name="connsiteY0" fmla="*/ 834669 h 1949094"/>
              <a:gd name="connsiteX1" fmla="*/ 809816 w 1505141"/>
              <a:gd name="connsiteY1" fmla="*/ 291744 h 1949094"/>
              <a:gd name="connsiteX2" fmla="*/ 1505141 w 1505141"/>
              <a:gd name="connsiteY2" fmla="*/ 834669 h 1949094"/>
              <a:gd name="connsiteX3" fmla="*/ 752666 w 1505141"/>
              <a:gd name="connsiteY3" fmla="*/ 1949094 h 1949094"/>
              <a:gd name="connsiteX4" fmla="*/ 191 w 1505141"/>
              <a:gd name="connsiteY4" fmla="*/ 834669 h 1949094"/>
              <a:gd name="connsiteX0" fmla="*/ 11473 w 1516423"/>
              <a:gd name="connsiteY0" fmla="*/ 834669 h 1949094"/>
              <a:gd name="connsiteX1" fmla="*/ 821098 w 1516423"/>
              <a:gd name="connsiteY1" fmla="*/ 291744 h 1949094"/>
              <a:gd name="connsiteX2" fmla="*/ 1516423 w 1516423"/>
              <a:gd name="connsiteY2" fmla="*/ 834669 h 1949094"/>
              <a:gd name="connsiteX3" fmla="*/ 763948 w 1516423"/>
              <a:gd name="connsiteY3" fmla="*/ 1949094 h 1949094"/>
              <a:gd name="connsiteX4" fmla="*/ 11473 w 1516423"/>
              <a:gd name="connsiteY4" fmla="*/ 834669 h 1949094"/>
              <a:gd name="connsiteX0" fmla="*/ 2500 w 1507450"/>
              <a:gd name="connsiteY0" fmla="*/ 834669 h 1949094"/>
              <a:gd name="connsiteX1" fmla="*/ 812125 w 1507450"/>
              <a:gd name="connsiteY1" fmla="*/ 291744 h 1949094"/>
              <a:gd name="connsiteX2" fmla="*/ 1507450 w 1507450"/>
              <a:gd name="connsiteY2" fmla="*/ 834669 h 1949094"/>
              <a:gd name="connsiteX3" fmla="*/ 754975 w 1507450"/>
              <a:gd name="connsiteY3" fmla="*/ 1949094 h 1949094"/>
              <a:gd name="connsiteX4" fmla="*/ 2500 w 1507450"/>
              <a:gd name="connsiteY4" fmla="*/ 834669 h 1949094"/>
              <a:gd name="connsiteX0" fmla="*/ 66074 w 818549"/>
              <a:gd name="connsiteY0" fmla="*/ 1712113 h 1719273"/>
              <a:gd name="connsiteX1" fmla="*/ 123224 w 818549"/>
              <a:gd name="connsiteY1" fmla="*/ 54763 h 1719273"/>
              <a:gd name="connsiteX2" fmla="*/ 818549 w 818549"/>
              <a:gd name="connsiteY2" fmla="*/ 597688 h 1719273"/>
              <a:gd name="connsiteX3" fmla="*/ 66074 w 818549"/>
              <a:gd name="connsiteY3" fmla="*/ 1712113 h 1719273"/>
              <a:gd name="connsiteX0" fmla="*/ 49255 w 873332"/>
              <a:gd name="connsiteY0" fmla="*/ 1538452 h 1547271"/>
              <a:gd name="connsiteX1" fmla="*/ 178007 w 873332"/>
              <a:gd name="connsiteY1" fmla="*/ 44391 h 1547271"/>
              <a:gd name="connsiteX2" fmla="*/ 873332 w 873332"/>
              <a:gd name="connsiteY2" fmla="*/ 587316 h 1547271"/>
              <a:gd name="connsiteX3" fmla="*/ 49255 w 873332"/>
              <a:gd name="connsiteY3" fmla="*/ 1538452 h 1547271"/>
              <a:gd name="connsiteX0" fmla="*/ 257862 w 1081939"/>
              <a:gd name="connsiteY0" fmla="*/ 1538452 h 1636076"/>
              <a:gd name="connsiteX1" fmla="*/ 386614 w 1081939"/>
              <a:gd name="connsiteY1" fmla="*/ 44391 h 1636076"/>
              <a:gd name="connsiteX2" fmla="*/ 1081939 w 1081939"/>
              <a:gd name="connsiteY2" fmla="*/ 587316 h 1636076"/>
              <a:gd name="connsiteX3" fmla="*/ 257862 w 1081939"/>
              <a:gd name="connsiteY3" fmla="*/ 1538452 h 1636076"/>
              <a:gd name="connsiteX0" fmla="*/ 212147 w 1036224"/>
              <a:gd name="connsiteY0" fmla="*/ 1442769 h 1448679"/>
              <a:gd name="connsiteX1" fmla="*/ 58116 w 1036224"/>
              <a:gd name="connsiteY1" fmla="*/ 57512 h 1448679"/>
              <a:gd name="connsiteX2" fmla="*/ 1036224 w 1036224"/>
              <a:gd name="connsiteY2" fmla="*/ 491633 h 1448679"/>
              <a:gd name="connsiteX3" fmla="*/ 212147 w 1036224"/>
              <a:gd name="connsiteY3" fmla="*/ 1442769 h 1448679"/>
              <a:gd name="connsiteX0" fmla="*/ 274903 w 1016991"/>
              <a:gd name="connsiteY0" fmla="*/ 1207356 h 1216112"/>
              <a:gd name="connsiteX1" fmla="*/ 38883 w 1016991"/>
              <a:gd name="connsiteY1" fmla="*/ 42292 h 1216112"/>
              <a:gd name="connsiteX2" fmla="*/ 1016991 w 1016991"/>
              <a:gd name="connsiteY2" fmla="*/ 476413 h 1216112"/>
              <a:gd name="connsiteX3" fmla="*/ 274903 w 1016991"/>
              <a:gd name="connsiteY3" fmla="*/ 1207356 h 1216112"/>
              <a:gd name="connsiteX0" fmla="*/ 451151 w 1193262"/>
              <a:gd name="connsiteY0" fmla="*/ 1207356 h 1289302"/>
              <a:gd name="connsiteX1" fmla="*/ 215131 w 1193262"/>
              <a:gd name="connsiteY1" fmla="*/ 42292 h 1289302"/>
              <a:gd name="connsiteX2" fmla="*/ 1193239 w 1193262"/>
              <a:gd name="connsiteY2" fmla="*/ 476413 h 1289302"/>
              <a:gd name="connsiteX3" fmla="*/ 451151 w 1193262"/>
              <a:gd name="connsiteY3" fmla="*/ 1207356 h 1289302"/>
              <a:gd name="connsiteX0" fmla="*/ 539077 w 1281188"/>
              <a:gd name="connsiteY0" fmla="*/ 1254154 h 1336100"/>
              <a:gd name="connsiteX1" fmla="*/ 303057 w 1281188"/>
              <a:gd name="connsiteY1" fmla="*/ 89090 h 1336100"/>
              <a:gd name="connsiteX2" fmla="*/ 1281165 w 1281188"/>
              <a:gd name="connsiteY2" fmla="*/ 523211 h 1336100"/>
              <a:gd name="connsiteX3" fmla="*/ 539077 w 1281188"/>
              <a:gd name="connsiteY3" fmla="*/ 1254154 h 133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188" h="1336100">
                <a:moveTo>
                  <a:pt x="539077" y="1254154"/>
                </a:moveTo>
                <a:cubicBezTo>
                  <a:pt x="-218518" y="947732"/>
                  <a:pt x="-60817" y="322016"/>
                  <a:pt x="303057" y="89090"/>
                </a:cubicBezTo>
                <a:cubicBezTo>
                  <a:pt x="666931" y="-143836"/>
                  <a:pt x="1281165" y="107631"/>
                  <a:pt x="1281165" y="523211"/>
                </a:cubicBezTo>
                <a:cubicBezTo>
                  <a:pt x="1281165" y="938791"/>
                  <a:pt x="1296672" y="1560576"/>
                  <a:pt x="539077" y="12541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540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2" name="椭圆 15">
            <a:extLst>
              <a:ext uri="{FF2B5EF4-FFF2-40B4-BE49-F238E27FC236}">
                <a16:creationId xmlns="" xmlns:a16="http://schemas.microsoft.com/office/drawing/2014/main" id="{1E27CE77-7051-4302-AA11-F013FF9D19DC}"/>
              </a:ext>
            </a:extLst>
          </p:cNvPr>
          <p:cNvSpPr/>
          <p:nvPr/>
        </p:nvSpPr>
        <p:spPr>
          <a:xfrm rot="16894947">
            <a:off x="2948211" y="2681409"/>
            <a:ext cx="887349" cy="901072"/>
          </a:xfrm>
          <a:custGeom>
            <a:avLst/>
            <a:gdLst>
              <a:gd name="connsiteX0" fmla="*/ 0 w 1504950"/>
              <a:gd name="connsiteY0" fmla="*/ 752475 h 1504950"/>
              <a:gd name="connsiteX1" fmla="*/ 752475 w 1504950"/>
              <a:gd name="connsiteY1" fmla="*/ 0 h 1504950"/>
              <a:gd name="connsiteX2" fmla="*/ 1504950 w 1504950"/>
              <a:gd name="connsiteY2" fmla="*/ 752475 h 1504950"/>
              <a:gd name="connsiteX3" fmla="*/ 752475 w 1504950"/>
              <a:gd name="connsiteY3" fmla="*/ 1504950 h 1504950"/>
              <a:gd name="connsiteX4" fmla="*/ 0 w 1504950"/>
              <a:gd name="connsiteY4" fmla="*/ 752475 h 1504950"/>
              <a:gd name="connsiteX0" fmla="*/ 191 w 1505141"/>
              <a:gd name="connsiteY0" fmla="*/ 542925 h 1295400"/>
              <a:gd name="connsiteX1" fmla="*/ 809816 w 1505141"/>
              <a:gd name="connsiteY1" fmla="*/ 0 h 1295400"/>
              <a:gd name="connsiteX2" fmla="*/ 1505141 w 1505141"/>
              <a:gd name="connsiteY2" fmla="*/ 542925 h 1295400"/>
              <a:gd name="connsiteX3" fmla="*/ 752666 w 1505141"/>
              <a:gd name="connsiteY3" fmla="*/ 1295400 h 1295400"/>
              <a:gd name="connsiteX4" fmla="*/ 191 w 1505141"/>
              <a:gd name="connsiteY4" fmla="*/ 542925 h 1295400"/>
              <a:gd name="connsiteX0" fmla="*/ 191 w 1505141"/>
              <a:gd name="connsiteY0" fmla="*/ 558667 h 1311142"/>
              <a:gd name="connsiteX1" fmla="*/ 809816 w 1505141"/>
              <a:gd name="connsiteY1" fmla="*/ 15742 h 1311142"/>
              <a:gd name="connsiteX2" fmla="*/ 1505141 w 1505141"/>
              <a:gd name="connsiteY2" fmla="*/ 558667 h 1311142"/>
              <a:gd name="connsiteX3" fmla="*/ 752666 w 1505141"/>
              <a:gd name="connsiteY3" fmla="*/ 1311142 h 1311142"/>
              <a:gd name="connsiteX4" fmla="*/ 191 w 1505141"/>
              <a:gd name="connsiteY4" fmla="*/ 558667 h 1311142"/>
              <a:gd name="connsiteX0" fmla="*/ 191 w 1505141"/>
              <a:gd name="connsiteY0" fmla="*/ 558667 h 1673092"/>
              <a:gd name="connsiteX1" fmla="*/ 809816 w 1505141"/>
              <a:gd name="connsiteY1" fmla="*/ 15742 h 1673092"/>
              <a:gd name="connsiteX2" fmla="*/ 1505141 w 1505141"/>
              <a:gd name="connsiteY2" fmla="*/ 558667 h 1673092"/>
              <a:gd name="connsiteX3" fmla="*/ 752666 w 1505141"/>
              <a:gd name="connsiteY3" fmla="*/ 1673092 h 1673092"/>
              <a:gd name="connsiteX4" fmla="*/ 191 w 1505141"/>
              <a:gd name="connsiteY4" fmla="*/ 558667 h 1673092"/>
              <a:gd name="connsiteX0" fmla="*/ 191 w 1505141"/>
              <a:gd name="connsiteY0" fmla="*/ 648877 h 1763302"/>
              <a:gd name="connsiteX1" fmla="*/ 809816 w 1505141"/>
              <a:gd name="connsiteY1" fmla="*/ 105952 h 1763302"/>
              <a:gd name="connsiteX2" fmla="*/ 1505141 w 1505141"/>
              <a:gd name="connsiteY2" fmla="*/ 648877 h 1763302"/>
              <a:gd name="connsiteX3" fmla="*/ 752666 w 1505141"/>
              <a:gd name="connsiteY3" fmla="*/ 1763302 h 1763302"/>
              <a:gd name="connsiteX4" fmla="*/ 191 w 1505141"/>
              <a:gd name="connsiteY4" fmla="*/ 648877 h 1763302"/>
              <a:gd name="connsiteX0" fmla="*/ 191 w 1505141"/>
              <a:gd name="connsiteY0" fmla="*/ 834669 h 1949094"/>
              <a:gd name="connsiteX1" fmla="*/ 809816 w 1505141"/>
              <a:gd name="connsiteY1" fmla="*/ 291744 h 1949094"/>
              <a:gd name="connsiteX2" fmla="*/ 1505141 w 1505141"/>
              <a:gd name="connsiteY2" fmla="*/ 834669 h 1949094"/>
              <a:gd name="connsiteX3" fmla="*/ 752666 w 1505141"/>
              <a:gd name="connsiteY3" fmla="*/ 1949094 h 1949094"/>
              <a:gd name="connsiteX4" fmla="*/ 191 w 1505141"/>
              <a:gd name="connsiteY4" fmla="*/ 834669 h 1949094"/>
              <a:gd name="connsiteX0" fmla="*/ 11473 w 1516423"/>
              <a:gd name="connsiteY0" fmla="*/ 834669 h 1949094"/>
              <a:gd name="connsiteX1" fmla="*/ 821098 w 1516423"/>
              <a:gd name="connsiteY1" fmla="*/ 291744 h 1949094"/>
              <a:gd name="connsiteX2" fmla="*/ 1516423 w 1516423"/>
              <a:gd name="connsiteY2" fmla="*/ 834669 h 1949094"/>
              <a:gd name="connsiteX3" fmla="*/ 763948 w 1516423"/>
              <a:gd name="connsiteY3" fmla="*/ 1949094 h 1949094"/>
              <a:gd name="connsiteX4" fmla="*/ 11473 w 1516423"/>
              <a:gd name="connsiteY4" fmla="*/ 834669 h 1949094"/>
              <a:gd name="connsiteX0" fmla="*/ 2500 w 1507450"/>
              <a:gd name="connsiteY0" fmla="*/ 834669 h 1949094"/>
              <a:gd name="connsiteX1" fmla="*/ 812125 w 1507450"/>
              <a:gd name="connsiteY1" fmla="*/ 291744 h 1949094"/>
              <a:gd name="connsiteX2" fmla="*/ 1507450 w 1507450"/>
              <a:gd name="connsiteY2" fmla="*/ 834669 h 1949094"/>
              <a:gd name="connsiteX3" fmla="*/ 754975 w 1507450"/>
              <a:gd name="connsiteY3" fmla="*/ 1949094 h 1949094"/>
              <a:gd name="connsiteX4" fmla="*/ 2500 w 1507450"/>
              <a:gd name="connsiteY4" fmla="*/ 834669 h 1949094"/>
              <a:gd name="connsiteX0" fmla="*/ 66074 w 818549"/>
              <a:gd name="connsiteY0" fmla="*/ 1712113 h 1719273"/>
              <a:gd name="connsiteX1" fmla="*/ 123224 w 818549"/>
              <a:gd name="connsiteY1" fmla="*/ 54763 h 1719273"/>
              <a:gd name="connsiteX2" fmla="*/ 818549 w 818549"/>
              <a:gd name="connsiteY2" fmla="*/ 597688 h 1719273"/>
              <a:gd name="connsiteX3" fmla="*/ 66074 w 818549"/>
              <a:gd name="connsiteY3" fmla="*/ 1712113 h 1719273"/>
              <a:gd name="connsiteX0" fmla="*/ 49255 w 873332"/>
              <a:gd name="connsiteY0" fmla="*/ 1538452 h 1547271"/>
              <a:gd name="connsiteX1" fmla="*/ 178007 w 873332"/>
              <a:gd name="connsiteY1" fmla="*/ 44391 h 1547271"/>
              <a:gd name="connsiteX2" fmla="*/ 873332 w 873332"/>
              <a:gd name="connsiteY2" fmla="*/ 587316 h 1547271"/>
              <a:gd name="connsiteX3" fmla="*/ 49255 w 873332"/>
              <a:gd name="connsiteY3" fmla="*/ 1538452 h 1547271"/>
              <a:gd name="connsiteX0" fmla="*/ 257862 w 1081939"/>
              <a:gd name="connsiteY0" fmla="*/ 1538452 h 1636076"/>
              <a:gd name="connsiteX1" fmla="*/ 386614 w 1081939"/>
              <a:gd name="connsiteY1" fmla="*/ 44391 h 1636076"/>
              <a:gd name="connsiteX2" fmla="*/ 1081939 w 1081939"/>
              <a:gd name="connsiteY2" fmla="*/ 587316 h 1636076"/>
              <a:gd name="connsiteX3" fmla="*/ 257862 w 1081939"/>
              <a:gd name="connsiteY3" fmla="*/ 1538452 h 1636076"/>
              <a:gd name="connsiteX0" fmla="*/ 212147 w 1036224"/>
              <a:gd name="connsiteY0" fmla="*/ 1442769 h 1448679"/>
              <a:gd name="connsiteX1" fmla="*/ 58116 w 1036224"/>
              <a:gd name="connsiteY1" fmla="*/ 57512 h 1448679"/>
              <a:gd name="connsiteX2" fmla="*/ 1036224 w 1036224"/>
              <a:gd name="connsiteY2" fmla="*/ 491633 h 1448679"/>
              <a:gd name="connsiteX3" fmla="*/ 212147 w 1036224"/>
              <a:gd name="connsiteY3" fmla="*/ 1442769 h 1448679"/>
              <a:gd name="connsiteX0" fmla="*/ 274903 w 1016991"/>
              <a:gd name="connsiteY0" fmla="*/ 1207356 h 1216112"/>
              <a:gd name="connsiteX1" fmla="*/ 38883 w 1016991"/>
              <a:gd name="connsiteY1" fmla="*/ 42292 h 1216112"/>
              <a:gd name="connsiteX2" fmla="*/ 1016991 w 1016991"/>
              <a:gd name="connsiteY2" fmla="*/ 476413 h 1216112"/>
              <a:gd name="connsiteX3" fmla="*/ 274903 w 1016991"/>
              <a:gd name="connsiteY3" fmla="*/ 1207356 h 1216112"/>
              <a:gd name="connsiteX0" fmla="*/ 451151 w 1193262"/>
              <a:gd name="connsiteY0" fmla="*/ 1207356 h 1289302"/>
              <a:gd name="connsiteX1" fmla="*/ 215131 w 1193262"/>
              <a:gd name="connsiteY1" fmla="*/ 42292 h 1289302"/>
              <a:gd name="connsiteX2" fmla="*/ 1193239 w 1193262"/>
              <a:gd name="connsiteY2" fmla="*/ 476413 h 1289302"/>
              <a:gd name="connsiteX3" fmla="*/ 451151 w 1193262"/>
              <a:gd name="connsiteY3" fmla="*/ 1207356 h 1289302"/>
              <a:gd name="connsiteX0" fmla="*/ 539077 w 1281188"/>
              <a:gd name="connsiteY0" fmla="*/ 1254154 h 1336100"/>
              <a:gd name="connsiteX1" fmla="*/ 303057 w 1281188"/>
              <a:gd name="connsiteY1" fmla="*/ 89090 h 1336100"/>
              <a:gd name="connsiteX2" fmla="*/ 1281165 w 1281188"/>
              <a:gd name="connsiteY2" fmla="*/ 523211 h 1336100"/>
              <a:gd name="connsiteX3" fmla="*/ 539077 w 1281188"/>
              <a:gd name="connsiteY3" fmla="*/ 1254154 h 133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188" h="1336100">
                <a:moveTo>
                  <a:pt x="539077" y="1254154"/>
                </a:moveTo>
                <a:cubicBezTo>
                  <a:pt x="-218518" y="947732"/>
                  <a:pt x="-60817" y="322016"/>
                  <a:pt x="303057" y="89090"/>
                </a:cubicBezTo>
                <a:cubicBezTo>
                  <a:pt x="666931" y="-143836"/>
                  <a:pt x="1281165" y="107631"/>
                  <a:pt x="1281165" y="523211"/>
                </a:cubicBezTo>
                <a:cubicBezTo>
                  <a:pt x="1281165" y="938791"/>
                  <a:pt x="1296672" y="1560576"/>
                  <a:pt x="539077" y="12541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54000" dist="63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5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7034858" y="4150005"/>
            <a:ext cx="1252900" cy="253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Autofit/>
          </a:bodyPr>
          <a:lstStyle/>
          <a:p>
            <a:pPr algn="ctr"/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Duties Performed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4903531" y="4127522"/>
            <a:ext cx="1252900" cy="253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Autofit/>
          </a:bodyPr>
          <a:lstStyle/>
          <a:p>
            <a:pPr algn="ctr"/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Job Summary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2625346" y="4044553"/>
            <a:ext cx="1427354" cy="437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rmAutofit fontScale="77500" lnSpcReduction="20000"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 of the job analysis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íṣ1îdê">
            <a:extLst>
              <a:ext uri="{FF2B5EF4-FFF2-40B4-BE49-F238E27FC236}">
                <a16:creationId xmlns="" xmlns:a16="http://schemas.microsoft.com/office/drawing/2014/main" id="{F8C841A9-17F4-4D51-B503-F0926299A9E0}"/>
              </a:ext>
            </a:extLst>
          </p:cNvPr>
          <p:cNvSpPr/>
          <p:nvPr/>
        </p:nvSpPr>
        <p:spPr>
          <a:xfrm>
            <a:off x="9348526" y="4105841"/>
            <a:ext cx="1456717" cy="253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a16="http://schemas.microsoft.com/office/drawing/2014/main" xmlns:ma14="http://schemas.microsoft.com/office/mac/drawingml/2011/main" xmlns:p14="http://schemas.microsoft.com/office/powerpoint/2010/main" val="1"/>
            </a:ext>
          </a:extLst>
        </p:spPr>
        <p:txBody>
          <a:bodyPr wrap="square" lIns="91440" tIns="45720" rIns="91440" bIns="45720" anchor="ctr">
            <a:noAutofit/>
          </a:bodyPr>
          <a:lstStyle/>
          <a:p>
            <a:pPr algn="ctr"/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Job </a:t>
            </a:r>
            <a:r>
              <a:rPr lang="en-US" altLang="zh-CN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Spesification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8" name="雷锋PPT网www.lfppt.com"/>
          <p:cNvCxnSpPr/>
          <p:nvPr/>
        </p:nvCxnSpPr>
        <p:spPr>
          <a:xfrm flipV="1">
            <a:off x="819156" y="1803400"/>
            <a:ext cx="10271994" cy="127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椭圆 36"/>
          <p:cNvSpPr/>
          <p:nvPr/>
        </p:nvSpPr>
        <p:spPr>
          <a:xfrm>
            <a:off x="5746234" y="1708150"/>
            <a:ext cx="203200" cy="203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6"/>
          <p:cNvSpPr/>
          <p:nvPr/>
        </p:nvSpPr>
        <p:spPr>
          <a:xfrm>
            <a:off x="3019063" y="281585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 smtClean="0">
                <a:gradFill flip="none" rotWithShape="1">
                  <a:gsLst>
                    <a:gs pos="18000">
                      <a:srgbClr val="262B8F"/>
                    </a:gs>
                    <a:gs pos="100000">
                      <a:srgbClr val="E33A3F"/>
                    </a:gs>
                  </a:gsLst>
                  <a:lin ang="2700000" scaled="1"/>
                  <a:tileRect/>
                </a:gradFill>
              </a:rPr>
              <a:t>02</a:t>
            </a:r>
            <a:endParaRPr lang="zh-CN" altLang="en-US" sz="3200" dirty="0">
              <a:gradFill flip="none" rotWithShape="1">
                <a:gsLst>
                  <a:gs pos="18000">
                    <a:srgbClr val="262B8F"/>
                  </a:gs>
                  <a:gs pos="100000">
                    <a:srgbClr val="E33A3F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61" name="矩形 6"/>
          <p:cNvSpPr/>
          <p:nvPr/>
        </p:nvSpPr>
        <p:spPr>
          <a:xfrm>
            <a:off x="941467" y="281585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 smtClean="0">
                <a:gradFill flip="none" rotWithShape="1">
                  <a:gsLst>
                    <a:gs pos="18000">
                      <a:srgbClr val="262B8F"/>
                    </a:gs>
                    <a:gs pos="100000">
                      <a:srgbClr val="E33A3F"/>
                    </a:gs>
                  </a:gsLst>
                  <a:lin ang="2700000" scaled="1"/>
                  <a:tileRect/>
                </a:gradFill>
              </a:rPr>
              <a:t>01</a:t>
            </a:r>
            <a:endParaRPr lang="zh-CN" altLang="en-US" sz="3200" dirty="0">
              <a:gradFill flip="none" rotWithShape="1">
                <a:gsLst>
                  <a:gs pos="18000">
                    <a:srgbClr val="262B8F"/>
                  </a:gs>
                  <a:gs pos="100000">
                    <a:srgbClr val="E33A3F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62" name="矩形 6"/>
          <p:cNvSpPr/>
          <p:nvPr/>
        </p:nvSpPr>
        <p:spPr>
          <a:xfrm>
            <a:off x="9756924" y="2770192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 smtClean="0">
                <a:gradFill flip="none" rotWithShape="1">
                  <a:gsLst>
                    <a:gs pos="18000">
                      <a:srgbClr val="262B8F"/>
                    </a:gs>
                    <a:gs pos="100000">
                      <a:srgbClr val="E33A3F"/>
                    </a:gs>
                  </a:gsLst>
                  <a:lin ang="2700000" scaled="1"/>
                  <a:tileRect/>
                </a:gradFill>
              </a:rPr>
              <a:t>05</a:t>
            </a:r>
            <a:endParaRPr lang="zh-CN" altLang="en-US" sz="3200" dirty="0">
              <a:gradFill flip="none" rotWithShape="1">
                <a:gsLst>
                  <a:gs pos="18000">
                    <a:srgbClr val="262B8F"/>
                  </a:gs>
                  <a:gs pos="100000">
                    <a:srgbClr val="E33A3F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63" name="矩形 6"/>
          <p:cNvSpPr/>
          <p:nvPr/>
        </p:nvSpPr>
        <p:spPr>
          <a:xfrm>
            <a:off x="7443130" y="2791874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 smtClean="0">
                <a:gradFill flip="none" rotWithShape="1">
                  <a:gsLst>
                    <a:gs pos="18000">
                      <a:srgbClr val="262B8F"/>
                    </a:gs>
                    <a:gs pos="100000">
                      <a:srgbClr val="E33A3F"/>
                    </a:gs>
                  </a:gsLst>
                  <a:lin ang="2700000" scaled="1"/>
                  <a:tileRect/>
                </a:gradFill>
              </a:rPr>
              <a:t>04</a:t>
            </a:r>
            <a:endParaRPr lang="zh-CN" altLang="en-US" sz="3200" dirty="0">
              <a:gradFill flip="none" rotWithShape="1">
                <a:gsLst>
                  <a:gs pos="18000">
                    <a:srgbClr val="262B8F"/>
                  </a:gs>
                  <a:gs pos="100000">
                    <a:srgbClr val="E33A3F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64" name="矩形 6"/>
          <p:cNvSpPr/>
          <p:nvPr/>
        </p:nvSpPr>
        <p:spPr>
          <a:xfrm>
            <a:off x="5191641" y="2791874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 smtClean="0">
                <a:gradFill flip="none" rotWithShape="1">
                  <a:gsLst>
                    <a:gs pos="18000">
                      <a:srgbClr val="262B8F"/>
                    </a:gs>
                    <a:gs pos="100000">
                      <a:srgbClr val="E33A3F"/>
                    </a:gs>
                  </a:gsLst>
                  <a:lin ang="2700000" scaled="1"/>
                  <a:tileRect/>
                </a:gradFill>
              </a:rPr>
              <a:t>03</a:t>
            </a:r>
            <a:endParaRPr lang="zh-CN" altLang="en-US" sz="3200" dirty="0">
              <a:gradFill flip="none" rotWithShape="1">
                <a:gsLst>
                  <a:gs pos="18000">
                    <a:srgbClr val="262B8F"/>
                  </a:gs>
                  <a:gs pos="100000">
                    <a:srgbClr val="E33A3F"/>
                  </a:gs>
                </a:gsLst>
                <a:lin ang="27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17990"/>
            <a:ext cx="12192000" cy="6870700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0" y="17990"/>
            <a:ext cx="12192000" cy="68707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444500" y="329293"/>
            <a:ext cx="5956301" cy="6237514"/>
          </a:xfrm>
          <a:prstGeom prst="roundRect">
            <a:avLst>
              <a:gd name="adj" fmla="val 8221"/>
            </a:avLst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Picture 25" descr="C:\Users\ASUS\Desktop\2021-02-16 (2)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87400"/>
            <a:ext cx="4927600" cy="5321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矩形 5"/>
          <p:cNvSpPr/>
          <p:nvPr/>
        </p:nvSpPr>
        <p:spPr>
          <a:xfrm>
            <a:off x="6557554" y="2518303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4800" dirty="0" smtClean="0">
                <a:solidFill>
                  <a:schemeClr val="bg1"/>
                </a:solidFill>
              </a:rPr>
              <a:t>EXAMPLE OF </a:t>
            </a:r>
          </a:p>
          <a:p>
            <a:pPr algn="r"/>
            <a:r>
              <a:rPr lang="en-US" altLang="zh-CN" sz="4800" dirty="0" smtClean="0">
                <a:solidFill>
                  <a:schemeClr val="bg1"/>
                </a:solidFill>
              </a:rPr>
              <a:t>JOB DESCRITION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91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1">
      <a:majorFont>
        <a:latin typeface="Century Gothic"/>
        <a:ea typeface="思源黑体 CN Light"/>
        <a:cs typeface=""/>
      </a:majorFont>
      <a:minorFont>
        <a:latin typeface="Century Gothic"/>
        <a:ea typeface="思源黑体 CN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Theme">
  <a:themeElements>
    <a:clrScheme name="Neue Light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B0B1B3"/>
      </a:accent2>
      <a:accent3>
        <a:srgbClr val="000000"/>
      </a:accent3>
      <a:accent4>
        <a:srgbClr val="91969B"/>
      </a:accent4>
      <a:accent5>
        <a:srgbClr val="4B5050"/>
      </a:accent5>
      <a:accent6>
        <a:srgbClr val="91969B"/>
      </a:accent6>
      <a:hlink>
        <a:srgbClr val="4B5050"/>
      </a:hlink>
      <a:folHlink>
        <a:srgbClr val="19BB9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218</Words>
  <Application>Microsoft Office PowerPoint</Application>
  <PresentationFormat>Widescreen</PresentationFormat>
  <Paragraphs>72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微软雅黑</vt:lpstr>
      <vt:lpstr>宋体</vt:lpstr>
      <vt:lpstr>Yu Gothic UI Semibold</vt:lpstr>
      <vt:lpstr>Arial</vt:lpstr>
      <vt:lpstr>Calibri</vt:lpstr>
      <vt:lpstr>Century Gothic</vt:lpstr>
      <vt:lpstr>Google Sans</vt:lpstr>
      <vt:lpstr>Montserrat</vt:lpstr>
      <vt:lpstr>Open Sans</vt:lpstr>
      <vt:lpstr>思源黑体 CN Light</vt:lpstr>
      <vt:lpstr>思源黑体 CN Medium</vt:lpstr>
      <vt:lpstr>Office 主题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雷锋PPT网www.lfppt.com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雷锋PPT网www.lfppt.com</dc:title>
  <dc:creator>雷锋PPT网www.lfppt.com</dc:creator>
  <cp:lastModifiedBy>ASUS</cp:lastModifiedBy>
  <cp:revision>232</cp:revision>
  <dcterms:created xsi:type="dcterms:W3CDTF">2018-08-03T05:21:52Z</dcterms:created>
  <dcterms:modified xsi:type="dcterms:W3CDTF">2021-02-22T14:17:01Z</dcterms:modified>
</cp:coreProperties>
</file>